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9"/>
  </p:notesMasterIdLst>
  <p:sldIdLst>
    <p:sldId id="289" r:id="rId5"/>
    <p:sldId id="293" r:id="rId6"/>
    <p:sldId id="318" r:id="rId7"/>
    <p:sldId id="319" r:id="rId8"/>
    <p:sldId id="297" r:id="rId9"/>
    <p:sldId id="296" r:id="rId10"/>
    <p:sldId id="303" r:id="rId11"/>
    <p:sldId id="322" r:id="rId12"/>
    <p:sldId id="317" r:id="rId13"/>
    <p:sldId id="295" r:id="rId14"/>
    <p:sldId id="298" r:id="rId15"/>
    <p:sldId id="312" r:id="rId16"/>
    <p:sldId id="313" r:id="rId17"/>
    <p:sldId id="321" r:id="rId18"/>
    <p:sldId id="314" r:id="rId19"/>
    <p:sldId id="311" r:id="rId20"/>
    <p:sldId id="320" r:id="rId21"/>
    <p:sldId id="324" r:id="rId22"/>
    <p:sldId id="326" r:id="rId23"/>
    <p:sldId id="302" r:id="rId24"/>
    <p:sldId id="299" r:id="rId25"/>
    <p:sldId id="300" r:id="rId26"/>
    <p:sldId id="301" r:id="rId27"/>
    <p:sldId id="307" r:id="rId28"/>
    <p:sldId id="306" r:id="rId29"/>
    <p:sldId id="327" r:id="rId30"/>
    <p:sldId id="329" r:id="rId31"/>
    <p:sldId id="328" r:id="rId32"/>
    <p:sldId id="330" r:id="rId33"/>
    <p:sldId id="308" r:id="rId34"/>
    <p:sldId id="309" r:id="rId35"/>
    <p:sldId id="310" r:id="rId36"/>
    <p:sldId id="305" r:id="rId37"/>
    <p:sldId id="292" r:id="rId3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Black" panose="020B0A03050000020004" pitchFamily="34" charset="0"/>
      <p:bold r:id="rId44"/>
      <p:italic r:id="rId45"/>
      <p:boldItalic r:id="rId46"/>
    </p:embeddedFont>
    <p:embeddedFont>
      <p:font typeface="Fira Sans Medium" panose="020B06030500000200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CD460"/>
    <a:srgbClr val="D75000"/>
    <a:srgbClr val="28988B"/>
    <a:srgbClr val="900B6B"/>
    <a:srgbClr val="ECB004"/>
    <a:srgbClr val="FEAD67"/>
    <a:srgbClr val="FFC99A"/>
    <a:srgbClr val="BF5901"/>
    <a:srgbClr val="B18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9216C-1107-6741-8BB9-B4880DA835BF}" v="2802" dt="2023-12-11T07:41:21.763"/>
    <p1510:client id="{9DCBC584-033E-1458-78AC-A37190229261}" v="760" dt="2023-12-10T23:01:13.283"/>
    <p1510:client id="{E3A93291-95B8-44E0-A2AF-0E1929CDDAF8}" v="3589" vWet="3591" dt="2023-12-10T15:45:45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90815fbb87_2_2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90815fbb87_2_2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017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9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61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679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56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966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18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22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926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416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8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45669d4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45669d4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267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62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3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689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07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080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046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9" name="Google Shape;15709;g95122841b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0" name="Google Shape;15710;g95122841b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49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9" name="Google Shape;15709;g95122841b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0" name="Google Shape;15710;g95122841b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162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9" name="Google Shape;15709;g95122841b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0" name="Google Shape;15710;g95122841b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260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5122841b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5122841b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13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0815fbb87_2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0815fbb87_2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Random changes in the population to maintain genes diversity and to improve the exploration phase</a:t>
            </a:r>
          </a:p>
        </p:txBody>
      </p:sp>
    </p:spTree>
    <p:extLst>
      <p:ext uri="{BB962C8B-B14F-4D97-AF65-F5344CB8AC3E}">
        <p14:creationId xmlns:p14="http://schemas.microsoft.com/office/powerpoint/2010/main" val="336745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" name="Google Shape;15544;g93cebf1a46_1_15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5" name="Google Shape;15545;g93cebf1a46_1_15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Tournament Size is a parameter that influences the balance between exploration and exploitation, since at each iteration the participants of the tournament are randomly sampled from all the pool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652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6" name="Google Shape;15336;g93cebf1a46_1_15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7" name="Google Shape;15337;g93cebf1a46_1_15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Aumenta probabilità di mutazione se i genitori sono molto simili</a:t>
            </a:r>
          </a:p>
        </p:txBody>
      </p:sp>
    </p:spTree>
    <p:extLst>
      <p:ext uri="{BB962C8B-B14F-4D97-AF65-F5344CB8AC3E}">
        <p14:creationId xmlns:p14="http://schemas.microsoft.com/office/powerpoint/2010/main" val="185275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5122841b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5122841b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8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95122841b2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95122841b2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33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122841b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122841b2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2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86700" y="916300"/>
            <a:ext cx="3800100" cy="18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86700" y="2767775"/>
            <a:ext cx="3800100" cy="4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3454"/>
            <a:ext cx="8229600" cy="3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3454"/>
            <a:ext cx="8229600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5"/>
          <p:cNvGrpSpPr/>
          <p:nvPr/>
        </p:nvGrpSpPr>
        <p:grpSpPr>
          <a:xfrm>
            <a:off x="-384507" y="-436472"/>
            <a:ext cx="5941495" cy="5943341"/>
            <a:chOff x="1190225" y="238125"/>
            <a:chExt cx="5230650" cy="5232275"/>
          </a:xfrm>
        </p:grpSpPr>
        <p:sp>
          <p:nvSpPr>
            <p:cNvPr id="56" name="Google Shape;56;p15"/>
            <p:cNvSpPr/>
            <p:nvPr/>
          </p:nvSpPr>
          <p:spPr>
            <a:xfrm>
              <a:off x="2153600" y="2157600"/>
              <a:ext cx="3283650" cy="1339075"/>
            </a:xfrm>
            <a:custGeom>
              <a:avLst/>
              <a:gdLst/>
              <a:ahLst/>
              <a:cxnLst/>
              <a:rect l="l" t="t" r="r" b="b"/>
              <a:pathLst>
                <a:path w="131346" h="53563" extrusionOk="0">
                  <a:moveTo>
                    <a:pt x="1" y="1"/>
                  </a:moveTo>
                  <a:cubicBezTo>
                    <a:pt x="10655" y="24547"/>
                    <a:pt x="35104" y="41743"/>
                    <a:pt x="63471" y="41743"/>
                  </a:cubicBezTo>
                  <a:lnTo>
                    <a:pt x="63503" y="41710"/>
                  </a:lnTo>
                  <a:lnTo>
                    <a:pt x="107188" y="41710"/>
                  </a:lnTo>
                  <a:cubicBezTo>
                    <a:pt x="116644" y="41710"/>
                    <a:pt x="125549" y="46082"/>
                    <a:pt x="131346" y="53562"/>
                  </a:cubicBezTo>
                  <a:cubicBezTo>
                    <a:pt x="120692" y="29016"/>
                    <a:pt x="96275" y="11821"/>
                    <a:pt x="67875" y="11821"/>
                  </a:cubicBezTo>
                  <a:lnTo>
                    <a:pt x="67843" y="11853"/>
                  </a:lnTo>
                  <a:lnTo>
                    <a:pt x="24158" y="11853"/>
                  </a:lnTo>
                  <a:cubicBezTo>
                    <a:pt x="14702" y="11853"/>
                    <a:pt x="5797" y="7481"/>
                    <a:pt x="1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831675" y="3200350"/>
              <a:ext cx="747250" cy="2270050"/>
            </a:xfrm>
            <a:custGeom>
              <a:avLst/>
              <a:gdLst/>
              <a:ahLst/>
              <a:cxnLst/>
              <a:rect l="l" t="t" r="r" b="b"/>
              <a:pathLst>
                <a:path w="29890" h="90802" extrusionOk="0">
                  <a:moveTo>
                    <a:pt x="0" y="0"/>
                  </a:moveTo>
                  <a:lnTo>
                    <a:pt x="0" y="39248"/>
                  </a:lnTo>
                  <a:lnTo>
                    <a:pt x="0" y="75938"/>
                  </a:lnTo>
                  <a:cubicBezTo>
                    <a:pt x="33" y="84163"/>
                    <a:pt x="6703" y="90802"/>
                    <a:pt x="14929" y="90802"/>
                  </a:cubicBezTo>
                  <a:cubicBezTo>
                    <a:pt x="23154" y="90802"/>
                    <a:pt x="29825" y="84163"/>
                    <a:pt x="29890" y="75938"/>
                  </a:cubicBezTo>
                  <a:lnTo>
                    <a:pt x="29890" y="39248"/>
                  </a:lnTo>
                  <a:cubicBezTo>
                    <a:pt x="29890" y="29825"/>
                    <a:pt x="27947" y="20466"/>
                    <a:pt x="24190" y="11820"/>
                  </a:cubicBezTo>
                  <a:cubicBezTo>
                    <a:pt x="18426" y="4339"/>
                    <a:pt x="9488" y="0"/>
                    <a:pt x="65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534550" y="2594775"/>
              <a:ext cx="902700" cy="901900"/>
            </a:xfrm>
            <a:custGeom>
              <a:avLst/>
              <a:gdLst/>
              <a:ahLst/>
              <a:cxnLst/>
              <a:rect l="l" t="t" r="r" b="b"/>
              <a:pathLst>
                <a:path w="36108" h="36076" extrusionOk="0">
                  <a:moveTo>
                    <a:pt x="1" y="1"/>
                  </a:moveTo>
                  <a:cubicBezTo>
                    <a:pt x="7546" y="5765"/>
                    <a:pt x="11950" y="14735"/>
                    <a:pt x="11950" y="24223"/>
                  </a:cubicBezTo>
                  <a:cubicBezTo>
                    <a:pt x="21406" y="24223"/>
                    <a:pt x="30311" y="28595"/>
                    <a:pt x="36108" y="36075"/>
                  </a:cubicBezTo>
                  <a:cubicBezTo>
                    <a:pt x="29081" y="19916"/>
                    <a:pt x="16160" y="6995"/>
                    <a:pt x="1" y="1"/>
                  </a:cubicBezTo>
                  <a:close/>
                </a:path>
              </a:pathLst>
            </a:custGeom>
            <a:solidFill>
              <a:srgbClr val="2E3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011925" y="238125"/>
              <a:ext cx="747275" cy="2215825"/>
            </a:xfrm>
            <a:custGeom>
              <a:avLst/>
              <a:gdLst/>
              <a:ahLst/>
              <a:cxnLst/>
              <a:rect l="l" t="t" r="r" b="b"/>
              <a:pathLst>
                <a:path w="29891" h="88633" extrusionOk="0">
                  <a:moveTo>
                    <a:pt x="14962" y="0"/>
                  </a:moveTo>
                  <a:cubicBezTo>
                    <a:pt x="6704" y="0"/>
                    <a:pt x="1" y="6703"/>
                    <a:pt x="1" y="14961"/>
                  </a:cubicBezTo>
                  <a:lnTo>
                    <a:pt x="1" y="49384"/>
                  </a:lnTo>
                  <a:cubicBezTo>
                    <a:pt x="1" y="58807"/>
                    <a:pt x="1944" y="68134"/>
                    <a:pt x="5700" y="76812"/>
                  </a:cubicBezTo>
                  <a:cubicBezTo>
                    <a:pt x="11464" y="84260"/>
                    <a:pt x="20402" y="88632"/>
                    <a:pt x="29825" y="88632"/>
                  </a:cubicBezTo>
                  <a:lnTo>
                    <a:pt x="29890" y="88632"/>
                  </a:lnTo>
                  <a:lnTo>
                    <a:pt x="29890" y="20434"/>
                  </a:lnTo>
                  <a:lnTo>
                    <a:pt x="29890" y="14961"/>
                  </a:lnTo>
                  <a:cubicBezTo>
                    <a:pt x="29890" y="6703"/>
                    <a:pt x="23219" y="0"/>
                    <a:pt x="14962" y="0"/>
                  </a:cubicBezTo>
                  <a:close/>
                </a:path>
              </a:pathLst>
            </a:custGeom>
            <a:solidFill>
              <a:srgbClr val="287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153600" y="2157600"/>
              <a:ext cx="902700" cy="902700"/>
            </a:xfrm>
            <a:custGeom>
              <a:avLst/>
              <a:gdLst/>
              <a:ahLst/>
              <a:cxnLst/>
              <a:rect l="l" t="t" r="r" b="b"/>
              <a:pathLst>
                <a:path w="36108" h="36108" extrusionOk="0">
                  <a:moveTo>
                    <a:pt x="1" y="1"/>
                  </a:moveTo>
                  <a:lnTo>
                    <a:pt x="1" y="1"/>
                  </a:lnTo>
                  <a:cubicBezTo>
                    <a:pt x="7028" y="16160"/>
                    <a:pt x="19948" y="29081"/>
                    <a:pt x="36108" y="36108"/>
                  </a:cubicBezTo>
                  <a:cubicBezTo>
                    <a:pt x="28595" y="30311"/>
                    <a:pt x="24158" y="21341"/>
                    <a:pt x="24158" y="11853"/>
                  </a:cubicBezTo>
                  <a:cubicBezTo>
                    <a:pt x="14702" y="11853"/>
                    <a:pt x="5797" y="7481"/>
                    <a:pt x="1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109700" y="1201500"/>
              <a:ext cx="1339075" cy="3283650"/>
            </a:xfrm>
            <a:custGeom>
              <a:avLst/>
              <a:gdLst/>
              <a:ahLst/>
              <a:cxnLst/>
              <a:rect l="l" t="t" r="r" b="b"/>
              <a:pathLst>
                <a:path w="53563" h="131346" extrusionOk="0">
                  <a:moveTo>
                    <a:pt x="1" y="1"/>
                  </a:moveTo>
                  <a:cubicBezTo>
                    <a:pt x="7481" y="5797"/>
                    <a:pt x="11853" y="14703"/>
                    <a:pt x="11853" y="24158"/>
                  </a:cubicBezTo>
                  <a:cubicBezTo>
                    <a:pt x="11853" y="24191"/>
                    <a:pt x="11853" y="24223"/>
                    <a:pt x="11853" y="24223"/>
                  </a:cubicBezTo>
                  <a:lnTo>
                    <a:pt x="11853" y="67843"/>
                  </a:lnTo>
                  <a:lnTo>
                    <a:pt x="11821" y="67875"/>
                  </a:lnTo>
                  <a:cubicBezTo>
                    <a:pt x="11821" y="96275"/>
                    <a:pt x="29016" y="120724"/>
                    <a:pt x="53562" y="131346"/>
                  </a:cubicBezTo>
                  <a:cubicBezTo>
                    <a:pt x="46082" y="125549"/>
                    <a:pt x="41710" y="116644"/>
                    <a:pt x="41710" y="107188"/>
                  </a:cubicBezTo>
                  <a:lnTo>
                    <a:pt x="41710" y="107123"/>
                  </a:lnTo>
                  <a:lnTo>
                    <a:pt x="41710" y="63504"/>
                  </a:lnTo>
                  <a:lnTo>
                    <a:pt x="41742" y="63471"/>
                  </a:lnTo>
                  <a:cubicBezTo>
                    <a:pt x="41742" y="35104"/>
                    <a:pt x="24547" y="10655"/>
                    <a:pt x="1" y="1"/>
                  </a:cubicBezTo>
                  <a:close/>
                </a:path>
              </a:pathLst>
            </a:custGeom>
            <a:solidFill>
              <a:srgbClr val="E94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405200" y="2453100"/>
              <a:ext cx="748075" cy="748075"/>
            </a:xfrm>
            <a:custGeom>
              <a:avLst/>
              <a:gdLst/>
              <a:ahLst/>
              <a:cxnLst/>
              <a:rect l="l" t="t" r="r" b="b"/>
              <a:pathLst>
                <a:path w="29923" h="29923" extrusionOk="0">
                  <a:moveTo>
                    <a:pt x="17811" y="1"/>
                  </a:moveTo>
                  <a:lnTo>
                    <a:pt x="17779" y="33"/>
                  </a:lnTo>
                  <a:lnTo>
                    <a:pt x="33" y="33"/>
                  </a:lnTo>
                  <a:lnTo>
                    <a:pt x="33" y="17779"/>
                  </a:lnTo>
                  <a:lnTo>
                    <a:pt x="1" y="17811"/>
                  </a:lnTo>
                  <a:cubicBezTo>
                    <a:pt x="1" y="21471"/>
                    <a:pt x="292" y="25162"/>
                    <a:pt x="875" y="28789"/>
                  </a:cubicBezTo>
                  <a:cubicBezTo>
                    <a:pt x="5020" y="29534"/>
                    <a:pt x="9230" y="29923"/>
                    <a:pt x="13439" y="29923"/>
                  </a:cubicBezTo>
                  <a:lnTo>
                    <a:pt x="13439" y="29890"/>
                  </a:lnTo>
                  <a:lnTo>
                    <a:pt x="29890" y="29890"/>
                  </a:lnTo>
                  <a:lnTo>
                    <a:pt x="29890" y="13440"/>
                  </a:lnTo>
                  <a:lnTo>
                    <a:pt x="29922" y="13407"/>
                  </a:lnTo>
                  <a:cubicBezTo>
                    <a:pt x="29922" y="9230"/>
                    <a:pt x="29534" y="5020"/>
                    <a:pt x="28789" y="875"/>
                  </a:cubicBezTo>
                  <a:cubicBezTo>
                    <a:pt x="25162" y="292"/>
                    <a:pt x="21470" y="1"/>
                    <a:pt x="17811" y="1"/>
                  </a:cubicBezTo>
                  <a:close/>
                </a:path>
              </a:pathLst>
            </a:custGeom>
            <a:solidFill>
              <a:srgbClr val="2B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50000" y="3877150"/>
              <a:ext cx="2270875" cy="747250"/>
            </a:xfrm>
            <a:custGeom>
              <a:avLst/>
              <a:gdLst/>
              <a:ahLst/>
              <a:cxnLst/>
              <a:rect l="l" t="t" r="r" b="b"/>
              <a:pathLst>
                <a:path w="90835" h="29890" extrusionOk="0">
                  <a:moveTo>
                    <a:pt x="1" y="0"/>
                  </a:moveTo>
                  <a:lnTo>
                    <a:pt x="1" y="65"/>
                  </a:lnTo>
                  <a:cubicBezTo>
                    <a:pt x="1" y="9489"/>
                    <a:pt x="4373" y="18426"/>
                    <a:pt x="11853" y="24190"/>
                  </a:cubicBezTo>
                  <a:cubicBezTo>
                    <a:pt x="20499" y="27947"/>
                    <a:pt x="29825" y="29890"/>
                    <a:pt x="39281" y="29890"/>
                  </a:cubicBezTo>
                  <a:lnTo>
                    <a:pt x="75971" y="29890"/>
                  </a:lnTo>
                  <a:cubicBezTo>
                    <a:pt x="84196" y="29857"/>
                    <a:pt x="90835" y="23154"/>
                    <a:pt x="90835" y="14929"/>
                  </a:cubicBezTo>
                  <a:cubicBezTo>
                    <a:pt x="90835" y="6704"/>
                    <a:pt x="84196" y="33"/>
                    <a:pt x="75971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829250" y="3877150"/>
              <a:ext cx="747250" cy="747250"/>
            </a:xfrm>
            <a:custGeom>
              <a:avLst/>
              <a:gdLst/>
              <a:ahLst/>
              <a:cxnLst/>
              <a:rect l="l" t="t" r="r" b="b"/>
              <a:pathLst>
                <a:path w="29890" h="29890" extrusionOk="0">
                  <a:moveTo>
                    <a:pt x="0" y="0"/>
                  </a:moveTo>
                  <a:lnTo>
                    <a:pt x="0" y="28756"/>
                  </a:lnTo>
                  <a:cubicBezTo>
                    <a:pt x="4080" y="29501"/>
                    <a:pt x="8258" y="29890"/>
                    <a:pt x="12403" y="29890"/>
                  </a:cubicBezTo>
                  <a:lnTo>
                    <a:pt x="29889" y="29890"/>
                  </a:lnTo>
                  <a:lnTo>
                    <a:pt x="29889" y="12435"/>
                  </a:lnTo>
                  <a:cubicBezTo>
                    <a:pt x="29889" y="8258"/>
                    <a:pt x="29501" y="4081"/>
                    <a:pt x="28756" y="0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546875" y="3582450"/>
              <a:ext cx="901900" cy="902700"/>
            </a:xfrm>
            <a:custGeom>
              <a:avLst/>
              <a:gdLst/>
              <a:ahLst/>
              <a:cxnLst/>
              <a:rect l="l" t="t" r="r" b="b"/>
              <a:pathLst>
                <a:path w="36076" h="36108" extrusionOk="0">
                  <a:moveTo>
                    <a:pt x="1" y="1"/>
                  </a:moveTo>
                  <a:cubicBezTo>
                    <a:pt x="6995" y="16160"/>
                    <a:pt x="19916" y="29081"/>
                    <a:pt x="36075" y="36108"/>
                  </a:cubicBezTo>
                  <a:cubicBezTo>
                    <a:pt x="28595" y="30311"/>
                    <a:pt x="24223" y="21406"/>
                    <a:pt x="24223" y="11950"/>
                  </a:cubicBezTo>
                  <a:cubicBezTo>
                    <a:pt x="14735" y="11950"/>
                    <a:pt x="5765" y="7546"/>
                    <a:pt x="1" y="1"/>
                  </a:cubicBezTo>
                  <a:close/>
                </a:path>
              </a:pathLst>
            </a:custGeom>
            <a:solidFill>
              <a:srgbClr val="C62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190225" y="1059825"/>
              <a:ext cx="2215800" cy="747275"/>
            </a:xfrm>
            <a:custGeom>
              <a:avLst/>
              <a:gdLst/>
              <a:ahLst/>
              <a:cxnLst/>
              <a:rect l="l" t="t" r="r" b="b"/>
              <a:pathLst>
                <a:path w="88632" h="29891" extrusionOk="0">
                  <a:moveTo>
                    <a:pt x="14961" y="1"/>
                  </a:moveTo>
                  <a:cubicBezTo>
                    <a:pt x="6703" y="1"/>
                    <a:pt x="0" y="6704"/>
                    <a:pt x="0" y="14962"/>
                  </a:cubicBezTo>
                  <a:cubicBezTo>
                    <a:pt x="0" y="23219"/>
                    <a:pt x="6703" y="29890"/>
                    <a:pt x="14961" y="29890"/>
                  </a:cubicBezTo>
                  <a:lnTo>
                    <a:pt x="88632" y="29890"/>
                  </a:lnTo>
                  <a:lnTo>
                    <a:pt x="88632" y="29825"/>
                  </a:lnTo>
                  <a:cubicBezTo>
                    <a:pt x="88632" y="20402"/>
                    <a:pt x="84260" y="11464"/>
                    <a:pt x="76812" y="5700"/>
                  </a:cubicBezTo>
                  <a:cubicBezTo>
                    <a:pt x="68134" y="1944"/>
                    <a:pt x="58807" y="1"/>
                    <a:pt x="49384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2011925" y="1059825"/>
              <a:ext cx="747275" cy="747275"/>
            </a:xfrm>
            <a:custGeom>
              <a:avLst/>
              <a:gdLst/>
              <a:ahLst/>
              <a:cxnLst/>
              <a:rect l="l" t="t" r="r" b="b"/>
              <a:pathLst>
                <a:path w="29891" h="29891" extrusionOk="0">
                  <a:moveTo>
                    <a:pt x="1" y="1"/>
                  </a:moveTo>
                  <a:lnTo>
                    <a:pt x="1" y="16516"/>
                  </a:lnTo>
                  <a:cubicBezTo>
                    <a:pt x="1" y="21017"/>
                    <a:pt x="454" y="25486"/>
                    <a:pt x="1328" y="29890"/>
                  </a:cubicBezTo>
                  <a:lnTo>
                    <a:pt x="29890" y="29890"/>
                  </a:lnTo>
                  <a:lnTo>
                    <a:pt x="29890" y="16516"/>
                  </a:lnTo>
                  <a:lnTo>
                    <a:pt x="29890" y="1328"/>
                  </a:lnTo>
                  <a:cubicBezTo>
                    <a:pt x="25486" y="454"/>
                    <a:pt x="20985" y="1"/>
                    <a:pt x="16516" y="1"/>
                  </a:cubicBezTo>
                  <a:close/>
                </a:path>
              </a:pathLst>
            </a:custGeom>
            <a:solidFill>
              <a:srgbClr val="295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886700" y="916300"/>
            <a:ext cx="3800100" cy="18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Genetic Algorithms </a:t>
            </a:r>
            <a:r>
              <a:rPr lang="en" sz="2800"/>
              <a:t>Benchmark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886700" y="2688769"/>
            <a:ext cx="3800100" cy="4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Computational Intelligence 2023/2024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7490CA04-FD0B-E13A-93C7-E2DC5886ACD6}"/>
              </a:ext>
            </a:extLst>
          </p:cNvPr>
          <p:cNvSpPr txBox="1">
            <a:spLocks/>
          </p:cNvSpPr>
          <p:nvPr/>
        </p:nvSpPr>
        <p:spPr>
          <a:xfrm>
            <a:off x="5989169" y="4300518"/>
            <a:ext cx="3154831" cy="84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/>
            <a:r>
              <a:rPr lang="it-IT">
                <a:latin typeface="Fira Sans" panose="020B0503050000020004" pitchFamily="34" charset="0"/>
              </a:rPr>
              <a:t>Luca Catalano – S308658</a:t>
            </a:r>
          </a:p>
          <a:p>
            <a:pPr marL="0" indent="0" algn="r"/>
            <a:r>
              <a:rPr lang="it-IT">
                <a:latin typeface="Fira Sans" panose="020B0503050000020004" pitchFamily="34" charset="0"/>
              </a:rPr>
              <a:t>Claudio Savelli – S317680</a:t>
            </a:r>
          </a:p>
          <a:p>
            <a:pPr marL="0" indent="0" algn="r"/>
            <a:r>
              <a:rPr lang="it-IT">
                <a:latin typeface="Fira Sans" panose="020B0503050000020004" pitchFamily="34" charset="0"/>
              </a:rPr>
              <a:t>Florentin-Cristian Udrea – S319029</a:t>
            </a:r>
          </a:p>
          <a:p>
            <a:pPr marL="0" indent="0"/>
            <a:endParaRPr lang="it-IT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9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na strand with colorful dots and lines&#10;&#10;Description automatically generated">
            <a:extLst>
              <a:ext uri="{FF2B5EF4-FFF2-40B4-BE49-F238E27FC236}">
                <a16:creationId xmlns:a16="http://schemas.microsoft.com/office/drawing/2014/main" id="{F5F9680C-4C27-F33D-E45B-8E59CFBD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8ACA70-17E9-113E-D9E1-EB4C4E43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126" y="4301700"/>
            <a:ext cx="3726873" cy="841800"/>
          </a:xfrm>
        </p:spPr>
        <p:txBody>
          <a:bodyPr/>
          <a:lstStyle/>
          <a:p>
            <a:r>
              <a:rPr lang="it-IT">
                <a:solidFill>
                  <a:schemeClr val="tx1"/>
                </a:solidFill>
              </a:rPr>
              <a:t>OUR SOLUTIONS</a:t>
            </a:r>
          </a:p>
        </p:txBody>
      </p:sp>
    </p:spTree>
    <p:extLst>
      <p:ext uri="{BB962C8B-B14F-4D97-AF65-F5344CB8AC3E}">
        <p14:creationId xmlns:p14="http://schemas.microsoft.com/office/powerpoint/2010/main" val="334272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segno, illustrazione, Viso umano, vestiti&#10;&#10;Descrizione generata automaticamente">
            <a:extLst>
              <a:ext uri="{FF2B5EF4-FFF2-40B4-BE49-F238E27FC236}">
                <a16:creationId xmlns:a16="http://schemas.microsoft.com/office/drawing/2014/main" id="{6FE6FF55-9A5F-9A49-71B7-B557CABD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2142650"/>
            <a:ext cx="2838450" cy="2838450"/>
          </a:xfrm>
          <a:prstGeom prst="rect">
            <a:avLst/>
          </a:prstGeom>
        </p:spPr>
      </p:pic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1A7A2FFC-B680-F8D1-B972-E9921EF2A7BA}"/>
              </a:ext>
            </a:extLst>
          </p:cNvPr>
          <p:cNvSpPr txBox="1"/>
          <p:nvPr/>
        </p:nvSpPr>
        <p:spPr>
          <a:xfrm>
            <a:off x="609600" y="1024628"/>
            <a:ext cx="4890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We try all possible combinations of the metho</a:t>
            </a: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ds.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20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We evaluate our results with 10 iterations on each experiments. We published the mean values.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20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Hyperparameter:</a:t>
            </a: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01A6C441-2A66-DEC6-6253-C86E496DDE4A}"/>
              </a:ext>
            </a:extLst>
          </p:cNvPr>
          <p:cNvSpPr txBox="1"/>
          <p:nvPr/>
        </p:nvSpPr>
        <p:spPr>
          <a:xfrm>
            <a:off x="901701" y="2209150"/>
            <a:ext cx="4572000" cy="20028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MU = 15</a:t>
            </a:r>
            <a:r>
              <a:rPr lang="it-IT" sz="1200">
                <a:solidFill>
                  <a:schemeClr val="tx1"/>
                </a:solidFill>
                <a:latin typeface="Fira Sans"/>
              </a:rPr>
              <a:t> </a:t>
            </a:r>
            <a:endParaRPr lang="it-IT" sz="1200" b="0" i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LAMBDA = 30</a:t>
            </a:r>
          </a:p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MUTATION_PROB = 0.2</a:t>
            </a:r>
          </a:p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DYNAMIC_MUTATION_PROB = True</a:t>
            </a:r>
          </a:p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LENGTH_SOLUTION = 1_000</a:t>
            </a:r>
          </a:p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NUMBER_GENERATIONS = 3_000</a:t>
            </a:r>
          </a:p>
          <a:p>
            <a:pPr marL="285750" lvl="6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200" b="0" i="0">
                <a:solidFill>
                  <a:schemeClr val="tx1"/>
                </a:solidFill>
                <a:effectLst/>
                <a:latin typeface="Fira Sans"/>
              </a:rPr>
              <a:t>COOLDOWN_TIME = 100</a:t>
            </a:r>
          </a:p>
        </p:txBody>
      </p:sp>
      <p:sp>
        <p:nvSpPr>
          <p:cNvPr id="8" name="Google Shape;15547;p42">
            <a:extLst>
              <a:ext uri="{FF2B5EF4-FFF2-40B4-BE49-F238E27FC236}">
                <a16:creationId xmlns:a16="http://schemas.microsoft.com/office/drawing/2014/main" id="{AB9D6B41-8DA5-613D-65F5-2C88E93422B5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01420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alligrafia, arte, Arte bambini, Elementi grafici&#10;&#10;Descrizione generata automaticamente">
            <a:extLst>
              <a:ext uri="{FF2B5EF4-FFF2-40B4-BE49-F238E27FC236}">
                <a16:creationId xmlns:a16="http://schemas.microsoft.com/office/drawing/2014/main" id="{A128019D-1570-5A55-E221-331BF552B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7" r="2928" b="871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3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A800E6D0-B621-F5C0-59B8-DEC0DA4B809D}"/>
              </a:ext>
            </a:extLst>
          </p:cNvPr>
          <p:cNvGrpSpPr/>
          <p:nvPr/>
        </p:nvGrpSpPr>
        <p:grpSpPr>
          <a:xfrm>
            <a:off x="704044" y="1064712"/>
            <a:ext cx="5460486" cy="3689287"/>
            <a:chOff x="143144" y="-1"/>
            <a:chExt cx="5239940" cy="3893939"/>
          </a:xfrm>
        </p:grpSpPr>
        <p:pic>
          <p:nvPicPr>
            <p:cNvPr id="10" name="Immagine 9" descr="Immagine che contiene schermata&#10;&#10;Descrizione generata automaticamente">
              <a:extLst>
                <a:ext uri="{FF2B5EF4-FFF2-40B4-BE49-F238E27FC236}">
                  <a16:creationId xmlns:a16="http://schemas.microsoft.com/office/drawing/2014/main" id="{3BA13156-BCFD-CF92-8069-E478C27CA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" r="256"/>
            <a:stretch/>
          </p:blipFill>
          <p:spPr>
            <a:xfrm>
              <a:off x="143144" y="-1"/>
              <a:ext cx="5239940" cy="342582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CDB3807-87E3-B203-60FD-E61E90C59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1"/>
            <a:stretch/>
          </p:blipFill>
          <p:spPr>
            <a:xfrm>
              <a:off x="143144" y="3402076"/>
              <a:ext cx="5239940" cy="491862"/>
            </a:xfrm>
            <a:prstGeom prst="rect">
              <a:avLst/>
            </a:prstGeom>
          </p:spPr>
        </p:pic>
      </p:grpSp>
      <p:pic>
        <p:nvPicPr>
          <p:cNvPr id="13" name="Immagine 12" descr="Immagine che contiene Segnale stradale, cartello&#10;&#10;Descrizione generata automaticamente">
            <a:extLst>
              <a:ext uri="{FF2B5EF4-FFF2-40B4-BE49-F238E27FC236}">
                <a16:creationId xmlns:a16="http://schemas.microsoft.com/office/drawing/2014/main" id="{699C948F-AF3A-D6DC-F6D7-CAB040D0C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50312"/>
            <a:ext cx="1981200" cy="18288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803938-A051-1BAA-3B79-9830C84B2CE0}"/>
              </a:ext>
            </a:extLst>
          </p:cNvPr>
          <p:cNvSpPr txBox="1"/>
          <p:nvPr/>
        </p:nvSpPr>
        <p:spPr>
          <a:xfrm>
            <a:off x="6751769" y="1899015"/>
            <a:ext cx="19350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b="1">
                <a:solidFill>
                  <a:schemeClr val="tx1"/>
                </a:solidFill>
                <a:latin typeface="Fira Sans" panose="020B0503050000020004" pitchFamily="34" charset="0"/>
              </a:rPr>
              <a:t>more than 1000 tests</a:t>
            </a:r>
            <a:endParaRPr lang="en-GB" sz="1200" b="1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6341F4E-56FB-27E2-8DBA-2B0631F9D1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13500" y="2260897"/>
            <a:ext cx="2577287" cy="2577287"/>
          </a:xfrm>
          <a:prstGeom prst="rect">
            <a:avLst/>
          </a:prstGeom>
        </p:spPr>
      </p:pic>
      <p:sp>
        <p:nvSpPr>
          <p:cNvPr id="12" name="Google Shape;15547;p42">
            <a:extLst>
              <a:ext uri="{FF2B5EF4-FFF2-40B4-BE49-F238E27FC236}">
                <a16:creationId xmlns:a16="http://schemas.microsoft.com/office/drawing/2014/main" id="{9FB5BBF7-3516-784F-2CCC-FD06330D5774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58916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63AAAB-9210-03E3-E1B9-553AD2E7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939" y="594912"/>
            <a:ext cx="4849091" cy="3583200"/>
          </a:xfrm>
        </p:spPr>
        <p:txBody>
          <a:bodyPr anchor="ctr"/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Given that each generation has a low mu (number of parents), as expected, the </a:t>
            </a:r>
            <a:r>
              <a:rPr lang="en-US" b="1">
                <a:highlight>
                  <a:srgbClr val="FCD460"/>
                </a:highlight>
              </a:rPr>
              <a:t>Roulette</a:t>
            </a:r>
            <a:r>
              <a:rPr lang="en-US"/>
              <a:t> method seems to work better than the Tournament method.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/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While dynamically selecting which offspring to mutate, in general applying the same mutation throughout the genetic algorithm results in the mutation going better on a </a:t>
            </a:r>
            <a:r>
              <a:rPr lang="en-US" b="1">
                <a:highlight>
                  <a:srgbClr val="FCD460"/>
                </a:highlight>
              </a:rPr>
              <a:t>single-bit</a:t>
            </a:r>
            <a:r>
              <a:rPr lang="en-US" b="1"/>
              <a:t> </a:t>
            </a:r>
            <a:r>
              <a:rPr lang="en-US"/>
              <a:t>(more exploitative) than on three-bits (more explorative).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/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Generally, </a:t>
            </a:r>
            <a:r>
              <a:rPr lang="en-US" b="1">
                <a:highlight>
                  <a:srgbClr val="FCD460"/>
                </a:highlight>
              </a:rPr>
              <a:t>Two-Cuts reproduction</a:t>
            </a:r>
            <a:r>
              <a:rPr lang="en-US" b="1"/>
              <a:t> </a:t>
            </a:r>
            <a:r>
              <a:rPr lang="en-US"/>
              <a:t>gave better results in all problems.</a:t>
            </a:r>
          </a:p>
          <a:p>
            <a:pPr marL="152400" indent="0">
              <a:buNone/>
            </a:pPr>
            <a:endParaRPr lang="en-US"/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Generally, the </a:t>
            </a:r>
            <a:r>
              <a:rPr lang="en-US" b="1">
                <a:highlight>
                  <a:srgbClr val="FCD460"/>
                </a:highlight>
              </a:rPr>
              <a:t>‘Plus’</a:t>
            </a:r>
            <a:r>
              <a:rPr lang="en-US" b="1"/>
              <a:t> </a:t>
            </a:r>
            <a:r>
              <a:rPr lang="en-US"/>
              <a:t>strategy achieves higher fitness values, while ‘Comma’ achieves convergence in fewer fitness calls.</a:t>
            </a:r>
          </a:p>
        </p:txBody>
      </p:sp>
      <p:sp>
        <p:nvSpPr>
          <p:cNvPr id="6" name="Google Shape;15547;p42">
            <a:extLst>
              <a:ext uri="{FF2B5EF4-FFF2-40B4-BE49-F238E27FC236}">
                <a16:creationId xmlns:a16="http://schemas.microsoft.com/office/drawing/2014/main" id="{75C0FC59-C71F-91F2-4756-3FA7CAD55298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Analysis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FEE448E-A871-70B4-7DC3-6877C6CE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00750" y="1525829"/>
            <a:ext cx="2838450" cy="28384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9D33C8-CDAE-9B13-8FAC-F4780B88CD94}"/>
              </a:ext>
            </a:extLst>
          </p:cNvPr>
          <p:cNvSpPr txBox="1"/>
          <p:nvPr/>
        </p:nvSpPr>
        <p:spPr>
          <a:xfrm>
            <a:off x="1458339" y="4240811"/>
            <a:ext cx="770754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We will use this </a:t>
            </a:r>
            <a:r>
              <a:rPr lang="en-GB" b="1">
                <a:solidFill>
                  <a:schemeClr val="tx1"/>
                </a:solidFill>
                <a:highlight>
                  <a:srgbClr val="FCD460"/>
                </a:highlight>
              </a:rPr>
              <a:t>highlighted</a:t>
            </a:r>
            <a:r>
              <a:rPr lang="en-GB"/>
              <a:t> configuration for the next experiments</a:t>
            </a:r>
          </a:p>
        </p:txBody>
      </p:sp>
      <p:pic>
        <p:nvPicPr>
          <p:cNvPr id="9" name="Immagine 8" descr="Immagine che contiene Segnale stradale, cartello&#10;&#10;Descrizione generata automaticamente">
            <a:extLst>
              <a:ext uri="{FF2B5EF4-FFF2-40B4-BE49-F238E27FC236}">
                <a16:creationId xmlns:a16="http://schemas.microsoft.com/office/drawing/2014/main" id="{08C845C2-4894-5F5D-0484-E45273A2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6" y="3952350"/>
            <a:ext cx="892513" cy="8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54D83826-EA49-0A11-E574-A0D7A6812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09171"/>
              </p:ext>
            </p:extLst>
          </p:nvPr>
        </p:nvGraphicFramePr>
        <p:xfrm>
          <a:off x="4836716" y="1164516"/>
          <a:ext cx="4114800" cy="171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20935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1999497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801956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4013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5’213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23’795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474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/>
                        <a:t>Plus, Roulette,1 single-bit, Two-cuts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Plus, Tournament, 1 single bit, Two-cuts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9142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E83AAB3-4C13-5D36-2F02-5D4ADE5F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14407"/>
              </p:ext>
            </p:extLst>
          </p:nvPr>
        </p:nvGraphicFramePr>
        <p:xfrm>
          <a:off x="4836716" y="3012519"/>
          <a:ext cx="4114800" cy="171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03903634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157813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58585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3212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Problem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44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65’352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8’486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377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Plus, Roulette, 3-bits, Uniform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/>
                        <a:t>Comma, Tournament, 3-bits, Two-cuts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67396"/>
                  </a:ext>
                </a:extLst>
              </a:tr>
            </a:tbl>
          </a:graphicData>
        </a:graphic>
      </p:graphicFrame>
      <p:sp>
        <p:nvSpPr>
          <p:cNvPr id="10" name="Google Shape;15547;p42">
            <a:extLst>
              <a:ext uri="{FF2B5EF4-FFF2-40B4-BE49-F238E27FC236}">
                <a16:creationId xmlns:a16="http://schemas.microsoft.com/office/drawing/2014/main" id="{0D1EDFB5-132C-87CE-927B-E363693C00DF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Baseline – Best results</a:t>
            </a:r>
          </a:p>
        </p:txBody>
      </p:sp>
      <p:pic>
        <p:nvPicPr>
          <p:cNvPr id="11" name="Immagine 10" descr="Immagine che contiene cartone animato, vestiti, clipart, anime&#10;&#10;Descrizione generata automaticamente">
            <a:extLst>
              <a:ext uri="{FF2B5EF4-FFF2-40B4-BE49-F238E27FC236}">
                <a16:creationId xmlns:a16="http://schemas.microsoft.com/office/drawing/2014/main" id="{5DD9C050-164A-B18F-F034-E4803F85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87385"/>
            <a:ext cx="2704961" cy="27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1FA46292-CAE8-691C-B0E7-970194225359}"/>
              </a:ext>
            </a:extLst>
          </p:cNvPr>
          <p:cNvGrpSpPr/>
          <p:nvPr/>
        </p:nvGrpSpPr>
        <p:grpSpPr>
          <a:xfrm>
            <a:off x="5182392" y="863671"/>
            <a:ext cx="3504408" cy="3416157"/>
            <a:chOff x="5182392" y="863671"/>
            <a:chExt cx="3504408" cy="3416157"/>
          </a:xfrm>
        </p:grpSpPr>
        <p:grpSp>
          <p:nvGrpSpPr>
            <p:cNvPr id="550" name="Google Shape;550;p23"/>
            <p:cNvGrpSpPr/>
            <p:nvPr/>
          </p:nvGrpSpPr>
          <p:grpSpPr>
            <a:xfrm>
              <a:off x="5182392" y="863671"/>
              <a:ext cx="3504408" cy="3416157"/>
              <a:chOff x="2819800" y="1170150"/>
              <a:chExt cx="3504408" cy="3416157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4628664" y="1170150"/>
                <a:ext cx="1443263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23255" h="19874" extrusionOk="0">
                    <a:moveTo>
                      <a:pt x="2044" y="0"/>
                    </a:moveTo>
                    <a:cubicBezTo>
                      <a:pt x="1053" y="0"/>
                      <a:pt x="0" y="309"/>
                      <a:pt x="49" y="1769"/>
                    </a:cubicBezTo>
                    <a:cubicBezTo>
                      <a:pt x="124" y="4014"/>
                      <a:pt x="199" y="12990"/>
                      <a:pt x="199" y="12990"/>
                    </a:cubicBezTo>
                    <a:cubicBezTo>
                      <a:pt x="199" y="12990"/>
                      <a:pt x="176" y="14704"/>
                      <a:pt x="1583" y="15205"/>
                    </a:cubicBezTo>
                    <a:cubicBezTo>
                      <a:pt x="2983" y="15699"/>
                      <a:pt x="5903" y="16762"/>
                      <a:pt x="7647" y="18334"/>
                    </a:cubicBezTo>
                    <a:cubicBezTo>
                      <a:pt x="8640" y="19220"/>
                      <a:pt x="9146" y="19873"/>
                      <a:pt x="9978" y="19873"/>
                    </a:cubicBezTo>
                    <a:cubicBezTo>
                      <a:pt x="10488" y="19873"/>
                      <a:pt x="11121" y="19627"/>
                      <a:pt x="12063" y="19038"/>
                    </a:cubicBezTo>
                    <a:cubicBezTo>
                      <a:pt x="13516" y="18132"/>
                      <a:pt x="21144" y="13656"/>
                      <a:pt x="21144" y="13656"/>
                    </a:cubicBezTo>
                    <a:cubicBezTo>
                      <a:pt x="21144" y="13656"/>
                      <a:pt x="23254" y="12810"/>
                      <a:pt x="19422" y="8760"/>
                    </a:cubicBezTo>
                    <a:cubicBezTo>
                      <a:pt x="15619" y="4748"/>
                      <a:pt x="10319" y="1147"/>
                      <a:pt x="3410" y="137"/>
                    </a:cubicBezTo>
                    <a:cubicBezTo>
                      <a:pt x="3093" y="90"/>
                      <a:pt x="2577" y="0"/>
                      <a:pt x="2044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4617244" y="3361504"/>
                <a:ext cx="1432837" cy="1222383"/>
              </a:xfrm>
              <a:custGeom>
                <a:avLst/>
                <a:gdLst/>
                <a:ahLst/>
                <a:cxnLst/>
                <a:rect l="l" t="t" r="r" b="b"/>
                <a:pathLst>
                  <a:path w="23087" h="19696" extrusionOk="0">
                    <a:moveTo>
                      <a:pt x="9859" y="0"/>
                    </a:moveTo>
                    <a:cubicBezTo>
                      <a:pt x="9439" y="0"/>
                      <a:pt x="8975" y="116"/>
                      <a:pt x="8564" y="482"/>
                    </a:cubicBezTo>
                    <a:cubicBezTo>
                      <a:pt x="7449" y="1477"/>
                      <a:pt x="5121" y="3521"/>
                      <a:pt x="2905" y="4307"/>
                    </a:cubicBezTo>
                    <a:cubicBezTo>
                      <a:pt x="884" y="5026"/>
                      <a:pt x="1" y="4921"/>
                      <a:pt x="166" y="7840"/>
                    </a:cubicBezTo>
                    <a:cubicBezTo>
                      <a:pt x="263" y="9554"/>
                      <a:pt x="532" y="18388"/>
                      <a:pt x="532" y="18388"/>
                    </a:cubicBezTo>
                    <a:cubicBezTo>
                      <a:pt x="532" y="18388"/>
                      <a:pt x="376" y="19696"/>
                      <a:pt x="2674" y="19696"/>
                    </a:cubicBezTo>
                    <a:cubicBezTo>
                      <a:pt x="3397" y="19696"/>
                      <a:pt x="4363" y="19566"/>
                      <a:pt x="5653" y="19226"/>
                    </a:cubicBezTo>
                    <a:cubicBezTo>
                      <a:pt x="10997" y="17819"/>
                      <a:pt x="16701" y="14892"/>
                      <a:pt x="20901" y="9315"/>
                    </a:cubicBezTo>
                    <a:cubicBezTo>
                      <a:pt x="21455" y="8589"/>
                      <a:pt x="23087" y="6598"/>
                      <a:pt x="21080" y="5580"/>
                    </a:cubicBezTo>
                    <a:cubicBezTo>
                      <a:pt x="19074" y="4569"/>
                      <a:pt x="11162" y="332"/>
                      <a:pt x="11162" y="332"/>
                    </a:cubicBezTo>
                    <a:cubicBezTo>
                      <a:pt x="11162" y="332"/>
                      <a:pt x="10572" y="0"/>
                      <a:pt x="9859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5263498" y="2093574"/>
                <a:ext cx="1060710" cy="1532695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696" extrusionOk="0">
                    <a:moveTo>
                      <a:pt x="12307" y="1"/>
                    </a:moveTo>
                    <a:cubicBezTo>
                      <a:pt x="12014" y="1"/>
                      <a:pt x="11685" y="99"/>
                      <a:pt x="11319" y="334"/>
                    </a:cubicBezTo>
                    <a:cubicBezTo>
                      <a:pt x="9425" y="1547"/>
                      <a:pt x="1737" y="6180"/>
                      <a:pt x="1737" y="6180"/>
                    </a:cubicBezTo>
                    <a:cubicBezTo>
                      <a:pt x="1737" y="6180"/>
                      <a:pt x="255" y="7041"/>
                      <a:pt x="547" y="8501"/>
                    </a:cubicBezTo>
                    <a:cubicBezTo>
                      <a:pt x="831" y="9960"/>
                      <a:pt x="1408" y="13015"/>
                      <a:pt x="951" y="15320"/>
                    </a:cubicBezTo>
                    <a:cubicBezTo>
                      <a:pt x="532" y="17424"/>
                      <a:pt x="0" y="18127"/>
                      <a:pt x="2590" y="19475"/>
                    </a:cubicBezTo>
                    <a:cubicBezTo>
                      <a:pt x="4118" y="20268"/>
                      <a:pt x="11850" y="24535"/>
                      <a:pt x="11850" y="24535"/>
                    </a:cubicBezTo>
                    <a:cubicBezTo>
                      <a:pt x="11850" y="24535"/>
                      <a:pt x="12060" y="24696"/>
                      <a:pt x="12398" y="24696"/>
                    </a:cubicBezTo>
                    <a:cubicBezTo>
                      <a:pt x="13051" y="24696"/>
                      <a:pt x="14179" y="24094"/>
                      <a:pt x="15181" y="20560"/>
                    </a:cubicBezTo>
                    <a:cubicBezTo>
                      <a:pt x="16701" y="15245"/>
                      <a:pt x="17090" y="8845"/>
                      <a:pt x="14440" y="2392"/>
                    </a:cubicBezTo>
                    <a:cubicBezTo>
                      <a:pt x="14157" y="1710"/>
                      <a:pt x="13532" y="1"/>
                      <a:pt x="12307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3075310" y="3355856"/>
                <a:ext cx="1447670" cy="1230451"/>
              </a:xfrm>
              <a:custGeom>
                <a:avLst/>
                <a:gdLst/>
                <a:ahLst/>
                <a:cxnLst/>
                <a:rect l="l" t="t" r="r" b="b"/>
                <a:pathLst>
                  <a:path w="23326" h="19826" extrusionOk="0">
                    <a:moveTo>
                      <a:pt x="13242" y="1"/>
                    </a:moveTo>
                    <a:cubicBezTo>
                      <a:pt x="12730" y="1"/>
                      <a:pt x="12097" y="248"/>
                      <a:pt x="11155" y="842"/>
                    </a:cubicBezTo>
                    <a:cubicBezTo>
                      <a:pt x="9702" y="1763"/>
                      <a:pt x="2112" y="6277"/>
                      <a:pt x="2112" y="6277"/>
                    </a:cubicBezTo>
                    <a:cubicBezTo>
                      <a:pt x="2112" y="6277"/>
                      <a:pt x="1" y="7138"/>
                      <a:pt x="3856" y="11165"/>
                    </a:cubicBezTo>
                    <a:cubicBezTo>
                      <a:pt x="7681" y="15155"/>
                      <a:pt x="13004" y="18726"/>
                      <a:pt x="19920" y="19699"/>
                    </a:cubicBezTo>
                    <a:cubicBezTo>
                      <a:pt x="20228" y="19742"/>
                      <a:pt x="20729" y="19826"/>
                      <a:pt x="21251" y="19826"/>
                    </a:cubicBezTo>
                    <a:cubicBezTo>
                      <a:pt x="22250" y="19826"/>
                      <a:pt x="23325" y="19520"/>
                      <a:pt x="23266" y="18044"/>
                    </a:cubicBezTo>
                    <a:cubicBezTo>
                      <a:pt x="23184" y="15799"/>
                      <a:pt x="23057" y="6823"/>
                      <a:pt x="23057" y="6823"/>
                    </a:cubicBezTo>
                    <a:cubicBezTo>
                      <a:pt x="23057" y="6823"/>
                      <a:pt x="23064" y="5109"/>
                      <a:pt x="21657" y="4623"/>
                    </a:cubicBezTo>
                    <a:cubicBezTo>
                      <a:pt x="20250" y="4136"/>
                      <a:pt x="17330" y="3088"/>
                      <a:pt x="15571" y="1531"/>
                    </a:cubicBezTo>
                    <a:cubicBezTo>
                      <a:pt x="14580" y="651"/>
                      <a:pt x="14071" y="1"/>
                      <a:pt x="13242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2819800" y="2119143"/>
                <a:ext cx="1060710" cy="1533192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704" extrusionOk="0">
                    <a:moveTo>
                      <a:pt x="4693" y="1"/>
                    </a:moveTo>
                    <a:cubicBezTo>
                      <a:pt x="4039" y="1"/>
                      <a:pt x="2909" y="603"/>
                      <a:pt x="1902" y="4136"/>
                    </a:cubicBezTo>
                    <a:cubicBezTo>
                      <a:pt x="390" y="9459"/>
                      <a:pt x="1" y="15851"/>
                      <a:pt x="2651" y="22311"/>
                    </a:cubicBezTo>
                    <a:cubicBezTo>
                      <a:pt x="2928" y="22994"/>
                      <a:pt x="3552" y="24703"/>
                      <a:pt x="4776" y="24703"/>
                    </a:cubicBezTo>
                    <a:cubicBezTo>
                      <a:pt x="5070" y="24703"/>
                      <a:pt x="5398" y="24605"/>
                      <a:pt x="5765" y="24370"/>
                    </a:cubicBezTo>
                    <a:cubicBezTo>
                      <a:pt x="7666" y="23157"/>
                      <a:pt x="15346" y="18516"/>
                      <a:pt x="15346" y="18516"/>
                    </a:cubicBezTo>
                    <a:cubicBezTo>
                      <a:pt x="15346" y="18516"/>
                      <a:pt x="16829" y="17663"/>
                      <a:pt x="16544" y="16203"/>
                    </a:cubicBezTo>
                    <a:cubicBezTo>
                      <a:pt x="16252" y="14736"/>
                      <a:pt x="15683" y="11689"/>
                      <a:pt x="16140" y="9384"/>
                    </a:cubicBezTo>
                    <a:cubicBezTo>
                      <a:pt x="16552" y="7280"/>
                      <a:pt x="17091" y="6569"/>
                      <a:pt x="14501" y="5229"/>
                    </a:cubicBezTo>
                    <a:cubicBezTo>
                      <a:pt x="12974" y="4436"/>
                      <a:pt x="5241" y="161"/>
                      <a:pt x="5241" y="161"/>
                    </a:cubicBezTo>
                    <a:cubicBezTo>
                      <a:pt x="5241" y="161"/>
                      <a:pt x="5031" y="1"/>
                      <a:pt x="4693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3087412" y="1186783"/>
                <a:ext cx="1438112" cy="1206681"/>
              </a:xfrm>
              <a:custGeom>
                <a:avLst/>
                <a:gdLst/>
                <a:ahLst/>
                <a:cxnLst/>
                <a:rect l="l" t="t" r="r" b="b"/>
                <a:pathLst>
                  <a:path w="23172" h="19443" extrusionOk="0">
                    <a:moveTo>
                      <a:pt x="20635" y="0"/>
                    </a:moveTo>
                    <a:cubicBezTo>
                      <a:pt x="19940" y="0"/>
                      <a:pt x="19038" y="105"/>
                      <a:pt x="17869" y="370"/>
                    </a:cubicBezTo>
                    <a:cubicBezTo>
                      <a:pt x="12479" y="1598"/>
                      <a:pt x="6678" y="4323"/>
                      <a:pt x="2284" y="9742"/>
                    </a:cubicBezTo>
                    <a:cubicBezTo>
                      <a:pt x="1707" y="10453"/>
                      <a:pt x="1" y="12392"/>
                      <a:pt x="1977" y="13470"/>
                    </a:cubicBezTo>
                    <a:cubicBezTo>
                      <a:pt x="3946" y="14548"/>
                      <a:pt x="11701" y="19069"/>
                      <a:pt x="11701" y="19069"/>
                    </a:cubicBezTo>
                    <a:cubicBezTo>
                      <a:pt x="11701" y="19069"/>
                      <a:pt x="12321" y="19443"/>
                      <a:pt x="13069" y="19443"/>
                    </a:cubicBezTo>
                    <a:cubicBezTo>
                      <a:pt x="13472" y="19443"/>
                      <a:pt x="13912" y="19335"/>
                      <a:pt x="14313" y="19002"/>
                    </a:cubicBezTo>
                    <a:cubicBezTo>
                      <a:pt x="15451" y="18051"/>
                      <a:pt x="17854" y="16083"/>
                      <a:pt x="20092" y="15379"/>
                    </a:cubicBezTo>
                    <a:cubicBezTo>
                      <a:pt x="22143" y="14735"/>
                      <a:pt x="23019" y="14862"/>
                      <a:pt x="22959" y="11943"/>
                    </a:cubicBezTo>
                    <a:cubicBezTo>
                      <a:pt x="22922" y="10229"/>
                      <a:pt x="22959" y="1388"/>
                      <a:pt x="22959" y="1388"/>
                    </a:cubicBezTo>
                    <a:cubicBezTo>
                      <a:pt x="22959" y="1388"/>
                      <a:pt x="23171" y="0"/>
                      <a:pt x="20635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C22881C-F1FD-1822-CD65-D367DC8B02AF}"/>
                </a:ext>
              </a:extLst>
            </p:cNvPr>
            <p:cNvGrpSpPr/>
            <p:nvPr/>
          </p:nvGrpSpPr>
          <p:grpSpPr>
            <a:xfrm>
              <a:off x="5358737" y="2225398"/>
              <a:ext cx="658343" cy="803273"/>
              <a:chOff x="2996141" y="2467232"/>
              <a:chExt cx="658343" cy="803273"/>
            </a:xfrm>
          </p:grpSpPr>
          <p:grpSp>
            <p:nvGrpSpPr>
              <p:cNvPr id="637" name="Google Shape;637;p23"/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638" name="Google Shape;638;p23"/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23"/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23"/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3"/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23"/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23"/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23"/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23"/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23"/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3"/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3"/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3"/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23"/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23"/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3"/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3"/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23"/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23"/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3"/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23"/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3"/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3"/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23"/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23"/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3"/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3"/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3"/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3"/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3"/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3"/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23"/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23"/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3"/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3"/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" name="Google Shape;637;p23">
                <a:extLst>
                  <a:ext uri="{FF2B5EF4-FFF2-40B4-BE49-F238E27FC236}">
                    <a16:creationId xmlns:a16="http://schemas.microsoft.com/office/drawing/2014/main" id="{212D05C8-8A4C-F445-7852-F0C52A56918C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94" name="Google Shape;638;p23">
                  <a:extLst>
                    <a:ext uri="{FF2B5EF4-FFF2-40B4-BE49-F238E27FC236}">
                      <a16:creationId xmlns:a16="http://schemas.microsoft.com/office/drawing/2014/main" id="{0E0D88DD-CB7B-F68A-953C-CB86F708B09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639;p23">
                  <a:extLst>
                    <a:ext uri="{FF2B5EF4-FFF2-40B4-BE49-F238E27FC236}">
                      <a16:creationId xmlns:a16="http://schemas.microsoft.com/office/drawing/2014/main" id="{C516B2B5-3CBA-AE9A-DFD6-923857D7881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640;p23">
                  <a:extLst>
                    <a:ext uri="{FF2B5EF4-FFF2-40B4-BE49-F238E27FC236}">
                      <a16:creationId xmlns:a16="http://schemas.microsoft.com/office/drawing/2014/main" id="{3FFDB06E-C3B6-1C1F-73DE-9D12FEDA6D3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641;p23">
                  <a:extLst>
                    <a:ext uri="{FF2B5EF4-FFF2-40B4-BE49-F238E27FC236}">
                      <a16:creationId xmlns:a16="http://schemas.microsoft.com/office/drawing/2014/main" id="{8C2B5AE5-6BD8-C9BF-8652-40F456002B2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642;p23">
                  <a:extLst>
                    <a:ext uri="{FF2B5EF4-FFF2-40B4-BE49-F238E27FC236}">
                      <a16:creationId xmlns:a16="http://schemas.microsoft.com/office/drawing/2014/main" id="{55079782-DA3F-4A21-1CFC-25605145440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643;p23">
                  <a:extLst>
                    <a:ext uri="{FF2B5EF4-FFF2-40B4-BE49-F238E27FC236}">
                      <a16:creationId xmlns:a16="http://schemas.microsoft.com/office/drawing/2014/main" id="{8253C69D-6758-2E6D-7890-88D6970E9AC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644;p23">
                  <a:extLst>
                    <a:ext uri="{FF2B5EF4-FFF2-40B4-BE49-F238E27FC236}">
                      <a16:creationId xmlns:a16="http://schemas.microsoft.com/office/drawing/2014/main" id="{92E396B1-BDE6-1B5B-7859-39B16025DA46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645;p23">
                  <a:extLst>
                    <a:ext uri="{FF2B5EF4-FFF2-40B4-BE49-F238E27FC236}">
                      <a16:creationId xmlns:a16="http://schemas.microsoft.com/office/drawing/2014/main" id="{6F91FDFB-981A-96C5-3A2F-18976F67E74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646;p23">
                  <a:extLst>
                    <a:ext uri="{FF2B5EF4-FFF2-40B4-BE49-F238E27FC236}">
                      <a16:creationId xmlns:a16="http://schemas.microsoft.com/office/drawing/2014/main" id="{E7B4536F-B552-B7FE-D8E1-8D442FCA6DC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647;p23">
                  <a:extLst>
                    <a:ext uri="{FF2B5EF4-FFF2-40B4-BE49-F238E27FC236}">
                      <a16:creationId xmlns:a16="http://schemas.microsoft.com/office/drawing/2014/main" id="{562DC01D-4089-AE51-6164-9E023E8F181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648;p23">
                  <a:extLst>
                    <a:ext uri="{FF2B5EF4-FFF2-40B4-BE49-F238E27FC236}">
                      <a16:creationId xmlns:a16="http://schemas.microsoft.com/office/drawing/2014/main" id="{0EA21B29-C394-1FA6-F7F1-A4B4227FE71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649;p23">
                  <a:extLst>
                    <a:ext uri="{FF2B5EF4-FFF2-40B4-BE49-F238E27FC236}">
                      <a16:creationId xmlns:a16="http://schemas.microsoft.com/office/drawing/2014/main" id="{E0B4CB80-7D0A-5F45-D2AF-B704EB0E098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650;p23">
                  <a:extLst>
                    <a:ext uri="{FF2B5EF4-FFF2-40B4-BE49-F238E27FC236}">
                      <a16:creationId xmlns:a16="http://schemas.microsoft.com/office/drawing/2014/main" id="{BCFDA7AB-A26A-DBB6-DAD0-85A37F8013C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651;p23">
                  <a:extLst>
                    <a:ext uri="{FF2B5EF4-FFF2-40B4-BE49-F238E27FC236}">
                      <a16:creationId xmlns:a16="http://schemas.microsoft.com/office/drawing/2014/main" id="{89F62E62-E45F-AC5E-66A3-05CB4488A20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652;p23">
                  <a:extLst>
                    <a:ext uri="{FF2B5EF4-FFF2-40B4-BE49-F238E27FC236}">
                      <a16:creationId xmlns:a16="http://schemas.microsoft.com/office/drawing/2014/main" id="{1CE60501-C664-7725-68ED-D6B69534DC6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653;p23">
                  <a:extLst>
                    <a:ext uri="{FF2B5EF4-FFF2-40B4-BE49-F238E27FC236}">
                      <a16:creationId xmlns:a16="http://schemas.microsoft.com/office/drawing/2014/main" id="{4C3DCEDE-D71E-2F35-3552-0CD6B3F633D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654;p23">
                  <a:extLst>
                    <a:ext uri="{FF2B5EF4-FFF2-40B4-BE49-F238E27FC236}">
                      <a16:creationId xmlns:a16="http://schemas.microsoft.com/office/drawing/2014/main" id="{F7762CEB-1007-8854-32E1-D2E1FB5AB46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655;p23">
                  <a:extLst>
                    <a:ext uri="{FF2B5EF4-FFF2-40B4-BE49-F238E27FC236}">
                      <a16:creationId xmlns:a16="http://schemas.microsoft.com/office/drawing/2014/main" id="{20840BED-A4F4-8673-8DED-32954B55598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656;p23">
                  <a:extLst>
                    <a:ext uri="{FF2B5EF4-FFF2-40B4-BE49-F238E27FC236}">
                      <a16:creationId xmlns:a16="http://schemas.microsoft.com/office/drawing/2014/main" id="{D2B3F40A-C190-A293-52B0-33AE8CE102F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657;p23">
                  <a:extLst>
                    <a:ext uri="{FF2B5EF4-FFF2-40B4-BE49-F238E27FC236}">
                      <a16:creationId xmlns:a16="http://schemas.microsoft.com/office/drawing/2014/main" id="{946E8500-8CB5-4FDA-3497-C18C48BBE38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658;p23">
                  <a:extLst>
                    <a:ext uri="{FF2B5EF4-FFF2-40B4-BE49-F238E27FC236}">
                      <a16:creationId xmlns:a16="http://schemas.microsoft.com/office/drawing/2014/main" id="{18B36226-4B42-B09D-5BEA-88EE76A5D52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659;p23">
                  <a:extLst>
                    <a:ext uri="{FF2B5EF4-FFF2-40B4-BE49-F238E27FC236}">
                      <a16:creationId xmlns:a16="http://schemas.microsoft.com/office/drawing/2014/main" id="{79B7BE28-2323-7DD2-87B6-D5326A8811A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660;p23">
                  <a:extLst>
                    <a:ext uri="{FF2B5EF4-FFF2-40B4-BE49-F238E27FC236}">
                      <a16:creationId xmlns:a16="http://schemas.microsoft.com/office/drawing/2014/main" id="{72AB15A0-0503-A211-075C-449C9308E0D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661;p23">
                  <a:extLst>
                    <a:ext uri="{FF2B5EF4-FFF2-40B4-BE49-F238E27FC236}">
                      <a16:creationId xmlns:a16="http://schemas.microsoft.com/office/drawing/2014/main" id="{8F4F637F-44F3-6C3C-7699-DA16234A427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662;p23">
                  <a:extLst>
                    <a:ext uri="{FF2B5EF4-FFF2-40B4-BE49-F238E27FC236}">
                      <a16:creationId xmlns:a16="http://schemas.microsoft.com/office/drawing/2014/main" id="{608F072D-D379-895B-2799-1D6655C043F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663;p23">
                  <a:extLst>
                    <a:ext uri="{FF2B5EF4-FFF2-40B4-BE49-F238E27FC236}">
                      <a16:creationId xmlns:a16="http://schemas.microsoft.com/office/drawing/2014/main" id="{0B963815-19E7-2D3D-58E5-5C0BA1B7C6E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664;p23">
                  <a:extLst>
                    <a:ext uri="{FF2B5EF4-FFF2-40B4-BE49-F238E27FC236}">
                      <a16:creationId xmlns:a16="http://schemas.microsoft.com/office/drawing/2014/main" id="{F6DE06E8-7674-7684-8CF8-28D201F5A14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665;p23">
                  <a:extLst>
                    <a:ext uri="{FF2B5EF4-FFF2-40B4-BE49-F238E27FC236}">
                      <a16:creationId xmlns:a16="http://schemas.microsoft.com/office/drawing/2014/main" id="{C469C62D-2675-EC73-FA7A-1E6664C3BA0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666;p23">
                  <a:extLst>
                    <a:ext uri="{FF2B5EF4-FFF2-40B4-BE49-F238E27FC236}">
                      <a16:creationId xmlns:a16="http://schemas.microsoft.com/office/drawing/2014/main" id="{D8BF55EC-FDFC-E61B-119C-9C4E14273D4B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67;p23">
                  <a:extLst>
                    <a:ext uri="{FF2B5EF4-FFF2-40B4-BE49-F238E27FC236}">
                      <a16:creationId xmlns:a16="http://schemas.microsoft.com/office/drawing/2014/main" id="{E9C96168-5198-F737-FFF1-AD1B6DA386F5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668;p23">
                  <a:extLst>
                    <a:ext uri="{FF2B5EF4-FFF2-40B4-BE49-F238E27FC236}">
                      <a16:creationId xmlns:a16="http://schemas.microsoft.com/office/drawing/2014/main" id="{C5290ED9-8805-836F-B2E0-C145BD34A1C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69;p23">
                  <a:extLst>
                    <a:ext uri="{FF2B5EF4-FFF2-40B4-BE49-F238E27FC236}">
                      <a16:creationId xmlns:a16="http://schemas.microsoft.com/office/drawing/2014/main" id="{6227F506-3EE5-F0E7-5733-4C4B89A52A1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70;p23">
                  <a:extLst>
                    <a:ext uri="{FF2B5EF4-FFF2-40B4-BE49-F238E27FC236}">
                      <a16:creationId xmlns:a16="http://schemas.microsoft.com/office/drawing/2014/main" id="{49A1C45E-4D59-8990-2E2D-B720CA2B958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71;p23">
                  <a:extLst>
                    <a:ext uri="{FF2B5EF4-FFF2-40B4-BE49-F238E27FC236}">
                      <a16:creationId xmlns:a16="http://schemas.microsoft.com/office/drawing/2014/main" id="{D3BB9693-D5B4-C0BA-0F2B-F3072A09553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672;p23">
                  <a:extLst>
                    <a:ext uri="{FF2B5EF4-FFF2-40B4-BE49-F238E27FC236}">
                      <a16:creationId xmlns:a16="http://schemas.microsoft.com/office/drawing/2014/main" id="{744A0633-7F2F-6E20-E7D4-DD181B62D6B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73;p23">
                  <a:extLst>
                    <a:ext uri="{FF2B5EF4-FFF2-40B4-BE49-F238E27FC236}">
                      <a16:creationId xmlns:a16="http://schemas.microsoft.com/office/drawing/2014/main" id="{2CF09EC2-27C3-5625-7429-7823C4FED48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674;p23">
                  <a:extLst>
                    <a:ext uri="{FF2B5EF4-FFF2-40B4-BE49-F238E27FC236}">
                      <a16:creationId xmlns:a16="http://schemas.microsoft.com/office/drawing/2014/main" id="{830935F5-4056-EC32-8573-8EA04BDAD07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675;p23">
                  <a:extLst>
                    <a:ext uri="{FF2B5EF4-FFF2-40B4-BE49-F238E27FC236}">
                      <a16:creationId xmlns:a16="http://schemas.microsoft.com/office/drawing/2014/main" id="{6F50A79B-06E4-9206-FFB0-308B08E60E9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676;p23">
                  <a:extLst>
                    <a:ext uri="{FF2B5EF4-FFF2-40B4-BE49-F238E27FC236}">
                      <a16:creationId xmlns:a16="http://schemas.microsoft.com/office/drawing/2014/main" id="{02B82F1A-682B-7679-8A8E-5346C0F517D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677;p23">
                  <a:extLst>
                    <a:ext uri="{FF2B5EF4-FFF2-40B4-BE49-F238E27FC236}">
                      <a16:creationId xmlns:a16="http://schemas.microsoft.com/office/drawing/2014/main" id="{D6B3C343-3D01-DF9F-A676-668C30440D7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637;p23">
                <a:extLst>
                  <a:ext uri="{FF2B5EF4-FFF2-40B4-BE49-F238E27FC236}">
                    <a16:creationId xmlns:a16="http://schemas.microsoft.com/office/drawing/2014/main" id="{247362AB-85A7-3CF7-24A7-47060891B339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35" name="Google Shape;638;p23">
                  <a:extLst>
                    <a:ext uri="{FF2B5EF4-FFF2-40B4-BE49-F238E27FC236}">
                      <a16:creationId xmlns:a16="http://schemas.microsoft.com/office/drawing/2014/main" id="{BC3E57C1-3E65-CA73-290F-591FB1AE4F0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639;p23">
                  <a:extLst>
                    <a:ext uri="{FF2B5EF4-FFF2-40B4-BE49-F238E27FC236}">
                      <a16:creationId xmlns:a16="http://schemas.microsoft.com/office/drawing/2014/main" id="{E150A364-E6AB-53B4-E073-7BFFB88E62C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640;p23">
                  <a:extLst>
                    <a:ext uri="{FF2B5EF4-FFF2-40B4-BE49-F238E27FC236}">
                      <a16:creationId xmlns:a16="http://schemas.microsoft.com/office/drawing/2014/main" id="{B4919569-7460-0102-4B1C-0386ED1F600A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641;p23">
                  <a:extLst>
                    <a:ext uri="{FF2B5EF4-FFF2-40B4-BE49-F238E27FC236}">
                      <a16:creationId xmlns:a16="http://schemas.microsoft.com/office/drawing/2014/main" id="{1C67E612-87AA-1CCB-A1A3-346E97C9D8B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642;p23">
                  <a:extLst>
                    <a:ext uri="{FF2B5EF4-FFF2-40B4-BE49-F238E27FC236}">
                      <a16:creationId xmlns:a16="http://schemas.microsoft.com/office/drawing/2014/main" id="{A00BF74B-BB00-22E7-8F02-B5B3A4039C6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643;p23">
                  <a:extLst>
                    <a:ext uri="{FF2B5EF4-FFF2-40B4-BE49-F238E27FC236}">
                      <a16:creationId xmlns:a16="http://schemas.microsoft.com/office/drawing/2014/main" id="{1703DE2E-B1EA-E8E5-8627-C4E5E1855C1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644;p23">
                  <a:extLst>
                    <a:ext uri="{FF2B5EF4-FFF2-40B4-BE49-F238E27FC236}">
                      <a16:creationId xmlns:a16="http://schemas.microsoft.com/office/drawing/2014/main" id="{048D2961-3E89-906F-A96A-1E1308103A4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645;p23">
                  <a:extLst>
                    <a:ext uri="{FF2B5EF4-FFF2-40B4-BE49-F238E27FC236}">
                      <a16:creationId xmlns:a16="http://schemas.microsoft.com/office/drawing/2014/main" id="{DD905072-A83A-75C6-7ECC-2A11DEC6FF0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646;p23">
                  <a:extLst>
                    <a:ext uri="{FF2B5EF4-FFF2-40B4-BE49-F238E27FC236}">
                      <a16:creationId xmlns:a16="http://schemas.microsoft.com/office/drawing/2014/main" id="{B2A4CE66-FB4F-9960-C053-D7805877536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647;p23">
                  <a:extLst>
                    <a:ext uri="{FF2B5EF4-FFF2-40B4-BE49-F238E27FC236}">
                      <a16:creationId xmlns:a16="http://schemas.microsoft.com/office/drawing/2014/main" id="{3CB24FC8-54CD-BAC6-0F71-E2FD2FDC242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648;p23">
                  <a:extLst>
                    <a:ext uri="{FF2B5EF4-FFF2-40B4-BE49-F238E27FC236}">
                      <a16:creationId xmlns:a16="http://schemas.microsoft.com/office/drawing/2014/main" id="{1AAD87BA-BB73-5475-04DD-8CB8C23DA1C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649;p23">
                  <a:extLst>
                    <a:ext uri="{FF2B5EF4-FFF2-40B4-BE49-F238E27FC236}">
                      <a16:creationId xmlns:a16="http://schemas.microsoft.com/office/drawing/2014/main" id="{6B553E1D-325F-107F-84CF-D19454CC04E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650;p23">
                  <a:extLst>
                    <a:ext uri="{FF2B5EF4-FFF2-40B4-BE49-F238E27FC236}">
                      <a16:creationId xmlns:a16="http://schemas.microsoft.com/office/drawing/2014/main" id="{ED57A0C2-788D-63B4-24D8-B5F1B877583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651;p23">
                  <a:extLst>
                    <a:ext uri="{FF2B5EF4-FFF2-40B4-BE49-F238E27FC236}">
                      <a16:creationId xmlns:a16="http://schemas.microsoft.com/office/drawing/2014/main" id="{CB00E9B6-3D0A-526F-7BBA-F254D574C72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652;p23">
                  <a:extLst>
                    <a:ext uri="{FF2B5EF4-FFF2-40B4-BE49-F238E27FC236}">
                      <a16:creationId xmlns:a16="http://schemas.microsoft.com/office/drawing/2014/main" id="{CAD84888-5096-E11D-CE6D-7D394B99BD3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653;p23">
                  <a:extLst>
                    <a:ext uri="{FF2B5EF4-FFF2-40B4-BE49-F238E27FC236}">
                      <a16:creationId xmlns:a16="http://schemas.microsoft.com/office/drawing/2014/main" id="{84FB085B-B8D0-60CB-081C-4AFBA2934A1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654;p23">
                  <a:extLst>
                    <a:ext uri="{FF2B5EF4-FFF2-40B4-BE49-F238E27FC236}">
                      <a16:creationId xmlns:a16="http://schemas.microsoft.com/office/drawing/2014/main" id="{F8A04300-09FB-36EC-AF5A-F0DD1F14188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655;p23">
                  <a:extLst>
                    <a:ext uri="{FF2B5EF4-FFF2-40B4-BE49-F238E27FC236}">
                      <a16:creationId xmlns:a16="http://schemas.microsoft.com/office/drawing/2014/main" id="{B11B7CE1-8372-15A0-FC06-81538AAD337F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656;p23">
                  <a:extLst>
                    <a:ext uri="{FF2B5EF4-FFF2-40B4-BE49-F238E27FC236}">
                      <a16:creationId xmlns:a16="http://schemas.microsoft.com/office/drawing/2014/main" id="{6A37ECCF-855A-3EBD-B71B-3DBBD2F2057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657;p23">
                  <a:extLst>
                    <a:ext uri="{FF2B5EF4-FFF2-40B4-BE49-F238E27FC236}">
                      <a16:creationId xmlns:a16="http://schemas.microsoft.com/office/drawing/2014/main" id="{F73BE7C0-6380-43E7-F4CD-4E818C8C6A30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658;p23">
                  <a:extLst>
                    <a:ext uri="{FF2B5EF4-FFF2-40B4-BE49-F238E27FC236}">
                      <a16:creationId xmlns:a16="http://schemas.microsoft.com/office/drawing/2014/main" id="{52B13F6F-C442-5041-1DDA-AD6BA2BECFE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659;p23">
                  <a:extLst>
                    <a:ext uri="{FF2B5EF4-FFF2-40B4-BE49-F238E27FC236}">
                      <a16:creationId xmlns:a16="http://schemas.microsoft.com/office/drawing/2014/main" id="{55887BAD-56BA-B91B-0EBC-E9D24F58B4A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660;p23">
                  <a:extLst>
                    <a:ext uri="{FF2B5EF4-FFF2-40B4-BE49-F238E27FC236}">
                      <a16:creationId xmlns:a16="http://schemas.microsoft.com/office/drawing/2014/main" id="{97142267-35F8-7B2E-51F6-61CEFD395C7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661;p23">
                  <a:extLst>
                    <a:ext uri="{FF2B5EF4-FFF2-40B4-BE49-F238E27FC236}">
                      <a16:creationId xmlns:a16="http://schemas.microsoft.com/office/drawing/2014/main" id="{098AEDA9-3A70-682F-5522-CD4F9C23686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662;p23">
                  <a:extLst>
                    <a:ext uri="{FF2B5EF4-FFF2-40B4-BE49-F238E27FC236}">
                      <a16:creationId xmlns:a16="http://schemas.microsoft.com/office/drawing/2014/main" id="{D184D6B1-8209-F433-84E5-3369F612E5B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663;p23">
                  <a:extLst>
                    <a:ext uri="{FF2B5EF4-FFF2-40B4-BE49-F238E27FC236}">
                      <a16:creationId xmlns:a16="http://schemas.microsoft.com/office/drawing/2014/main" id="{B5CD5BFE-FAEF-C32F-90FD-54E6D762ED8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664;p23">
                  <a:extLst>
                    <a:ext uri="{FF2B5EF4-FFF2-40B4-BE49-F238E27FC236}">
                      <a16:creationId xmlns:a16="http://schemas.microsoft.com/office/drawing/2014/main" id="{B9E0F6E0-050D-8231-BB8D-2D786446BCF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665;p23">
                  <a:extLst>
                    <a:ext uri="{FF2B5EF4-FFF2-40B4-BE49-F238E27FC236}">
                      <a16:creationId xmlns:a16="http://schemas.microsoft.com/office/drawing/2014/main" id="{FBE9764E-2233-A881-582A-89EA5AF13780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666;p23">
                  <a:extLst>
                    <a:ext uri="{FF2B5EF4-FFF2-40B4-BE49-F238E27FC236}">
                      <a16:creationId xmlns:a16="http://schemas.microsoft.com/office/drawing/2014/main" id="{EB65AEC4-967F-6BF3-C855-9A12459E8BC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667;p23">
                  <a:extLst>
                    <a:ext uri="{FF2B5EF4-FFF2-40B4-BE49-F238E27FC236}">
                      <a16:creationId xmlns:a16="http://schemas.microsoft.com/office/drawing/2014/main" id="{ABBCB904-93BA-B2E8-8072-D8822FA995B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668;p23">
                  <a:extLst>
                    <a:ext uri="{FF2B5EF4-FFF2-40B4-BE49-F238E27FC236}">
                      <a16:creationId xmlns:a16="http://schemas.microsoft.com/office/drawing/2014/main" id="{EBF55B27-38DB-280A-B3F6-DB3F4C90091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669;p23">
                  <a:extLst>
                    <a:ext uri="{FF2B5EF4-FFF2-40B4-BE49-F238E27FC236}">
                      <a16:creationId xmlns:a16="http://schemas.microsoft.com/office/drawing/2014/main" id="{1EB256B6-685C-5FEE-0AD3-ECABF649DB0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670;p23">
                  <a:extLst>
                    <a:ext uri="{FF2B5EF4-FFF2-40B4-BE49-F238E27FC236}">
                      <a16:creationId xmlns:a16="http://schemas.microsoft.com/office/drawing/2014/main" id="{9B9BBC46-BE4A-78D6-4E9E-BB9DC2DEB30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671;p23">
                  <a:extLst>
                    <a:ext uri="{FF2B5EF4-FFF2-40B4-BE49-F238E27FC236}">
                      <a16:creationId xmlns:a16="http://schemas.microsoft.com/office/drawing/2014/main" id="{9D3526EA-6EEF-26EC-7EC7-DEE0992F127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672;p23">
                  <a:extLst>
                    <a:ext uri="{FF2B5EF4-FFF2-40B4-BE49-F238E27FC236}">
                      <a16:creationId xmlns:a16="http://schemas.microsoft.com/office/drawing/2014/main" id="{935212C7-DA5A-FB5C-C300-E317C7AD1E09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673;p23">
                  <a:extLst>
                    <a:ext uri="{FF2B5EF4-FFF2-40B4-BE49-F238E27FC236}">
                      <a16:creationId xmlns:a16="http://schemas.microsoft.com/office/drawing/2014/main" id="{18AFC67A-A45E-5CC3-E8DD-DB39EA35AE0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674;p23">
                  <a:extLst>
                    <a:ext uri="{FF2B5EF4-FFF2-40B4-BE49-F238E27FC236}">
                      <a16:creationId xmlns:a16="http://schemas.microsoft.com/office/drawing/2014/main" id="{F45495D5-F342-185D-AAD7-AA07FEF0790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675;p23">
                  <a:extLst>
                    <a:ext uri="{FF2B5EF4-FFF2-40B4-BE49-F238E27FC236}">
                      <a16:creationId xmlns:a16="http://schemas.microsoft.com/office/drawing/2014/main" id="{91C749E9-1959-B2FA-86D2-8C89E00C70D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676;p23">
                  <a:extLst>
                    <a:ext uri="{FF2B5EF4-FFF2-40B4-BE49-F238E27FC236}">
                      <a16:creationId xmlns:a16="http://schemas.microsoft.com/office/drawing/2014/main" id="{472A7B78-45BB-2303-80E2-7D93936BE71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677;p23">
                  <a:extLst>
                    <a:ext uri="{FF2B5EF4-FFF2-40B4-BE49-F238E27FC236}">
                      <a16:creationId xmlns:a16="http://schemas.microsoft.com/office/drawing/2014/main" id="{2ECB2861-9D80-F76C-1B44-89684D6A453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ruppo 275">
              <a:extLst>
                <a:ext uri="{FF2B5EF4-FFF2-40B4-BE49-F238E27FC236}">
                  <a16:creationId xmlns:a16="http://schemas.microsoft.com/office/drawing/2014/main" id="{3E5E4B4C-5DFE-CC76-EA31-B983242C315B}"/>
                </a:ext>
              </a:extLst>
            </p:cNvPr>
            <p:cNvGrpSpPr/>
            <p:nvPr/>
          </p:nvGrpSpPr>
          <p:grpSpPr>
            <a:xfrm>
              <a:off x="6012972" y="1111223"/>
              <a:ext cx="658343" cy="803273"/>
              <a:chOff x="2996141" y="2467232"/>
              <a:chExt cx="658343" cy="803273"/>
            </a:xfrm>
          </p:grpSpPr>
          <p:grpSp>
            <p:nvGrpSpPr>
              <p:cNvPr id="277" name="Google Shape;637;p23">
                <a:extLst>
                  <a:ext uri="{FF2B5EF4-FFF2-40B4-BE49-F238E27FC236}">
                    <a16:creationId xmlns:a16="http://schemas.microsoft.com/office/drawing/2014/main" id="{F4B067E0-1B32-F7C7-B861-DF0CF257B93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360" name="Google Shape;638;p23">
                  <a:extLst>
                    <a:ext uri="{FF2B5EF4-FFF2-40B4-BE49-F238E27FC236}">
                      <a16:creationId xmlns:a16="http://schemas.microsoft.com/office/drawing/2014/main" id="{68095131-71D6-0BE8-E8C4-D3442C59523C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639;p23">
                  <a:extLst>
                    <a:ext uri="{FF2B5EF4-FFF2-40B4-BE49-F238E27FC236}">
                      <a16:creationId xmlns:a16="http://schemas.microsoft.com/office/drawing/2014/main" id="{10507E74-3689-4EEE-71E5-BE0439ECBE4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640;p23">
                  <a:extLst>
                    <a:ext uri="{FF2B5EF4-FFF2-40B4-BE49-F238E27FC236}">
                      <a16:creationId xmlns:a16="http://schemas.microsoft.com/office/drawing/2014/main" id="{AED38293-8C70-2542-46DC-4F7934D5451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641;p23">
                  <a:extLst>
                    <a:ext uri="{FF2B5EF4-FFF2-40B4-BE49-F238E27FC236}">
                      <a16:creationId xmlns:a16="http://schemas.microsoft.com/office/drawing/2014/main" id="{788A123D-FAD1-D968-52FF-29AF0367F2A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642;p23">
                  <a:extLst>
                    <a:ext uri="{FF2B5EF4-FFF2-40B4-BE49-F238E27FC236}">
                      <a16:creationId xmlns:a16="http://schemas.microsoft.com/office/drawing/2014/main" id="{643C833F-54E7-1FDC-71B7-58E9D481935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643;p23">
                  <a:extLst>
                    <a:ext uri="{FF2B5EF4-FFF2-40B4-BE49-F238E27FC236}">
                      <a16:creationId xmlns:a16="http://schemas.microsoft.com/office/drawing/2014/main" id="{7438BF8A-3469-0052-1EE6-14FDFC79D36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644;p23">
                  <a:extLst>
                    <a:ext uri="{FF2B5EF4-FFF2-40B4-BE49-F238E27FC236}">
                      <a16:creationId xmlns:a16="http://schemas.microsoft.com/office/drawing/2014/main" id="{1465872A-9BE1-C298-3A25-90A9CBDA651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645;p23">
                  <a:extLst>
                    <a:ext uri="{FF2B5EF4-FFF2-40B4-BE49-F238E27FC236}">
                      <a16:creationId xmlns:a16="http://schemas.microsoft.com/office/drawing/2014/main" id="{62BD49D8-FB24-62C6-5F01-7099E6F194B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646;p23">
                  <a:extLst>
                    <a:ext uri="{FF2B5EF4-FFF2-40B4-BE49-F238E27FC236}">
                      <a16:creationId xmlns:a16="http://schemas.microsoft.com/office/drawing/2014/main" id="{CE7BF54B-BA26-51A4-C2A1-47D507802C2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647;p23">
                  <a:extLst>
                    <a:ext uri="{FF2B5EF4-FFF2-40B4-BE49-F238E27FC236}">
                      <a16:creationId xmlns:a16="http://schemas.microsoft.com/office/drawing/2014/main" id="{BCB514C6-E626-8FE4-EC7C-355F5C8F0CE6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648;p23">
                  <a:extLst>
                    <a:ext uri="{FF2B5EF4-FFF2-40B4-BE49-F238E27FC236}">
                      <a16:creationId xmlns:a16="http://schemas.microsoft.com/office/drawing/2014/main" id="{D5F61DDC-8198-BDBB-5023-6DBA64C6ACB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649;p23">
                  <a:extLst>
                    <a:ext uri="{FF2B5EF4-FFF2-40B4-BE49-F238E27FC236}">
                      <a16:creationId xmlns:a16="http://schemas.microsoft.com/office/drawing/2014/main" id="{64D1E606-8B9D-72DE-14F3-3123A890ED5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650;p23">
                  <a:extLst>
                    <a:ext uri="{FF2B5EF4-FFF2-40B4-BE49-F238E27FC236}">
                      <a16:creationId xmlns:a16="http://schemas.microsoft.com/office/drawing/2014/main" id="{E4A91076-F691-21C0-7412-E1D5B4B97FE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651;p23">
                  <a:extLst>
                    <a:ext uri="{FF2B5EF4-FFF2-40B4-BE49-F238E27FC236}">
                      <a16:creationId xmlns:a16="http://schemas.microsoft.com/office/drawing/2014/main" id="{20040868-161E-83D2-3BF6-0DE9DC210BF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652;p23">
                  <a:extLst>
                    <a:ext uri="{FF2B5EF4-FFF2-40B4-BE49-F238E27FC236}">
                      <a16:creationId xmlns:a16="http://schemas.microsoft.com/office/drawing/2014/main" id="{E7B436CB-BDE7-D97A-B9EA-794CA1FBA5A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653;p23">
                  <a:extLst>
                    <a:ext uri="{FF2B5EF4-FFF2-40B4-BE49-F238E27FC236}">
                      <a16:creationId xmlns:a16="http://schemas.microsoft.com/office/drawing/2014/main" id="{8695757D-C9A5-0D8F-6CC8-D57ACDE9F28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654;p23">
                  <a:extLst>
                    <a:ext uri="{FF2B5EF4-FFF2-40B4-BE49-F238E27FC236}">
                      <a16:creationId xmlns:a16="http://schemas.microsoft.com/office/drawing/2014/main" id="{1DE3DEA3-C563-B38E-7FBE-AB296E8FF56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655;p23">
                  <a:extLst>
                    <a:ext uri="{FF2B5EF4-FFF2-40B4-BE49-F238E27FC236}">
                      <a16:creationId xmlns:a16="http://schemas.microsoft.com/office/drawing/2014/main" id="{988C25A2-A67C-465B-119A-9C6A0534F44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656;p23">
                  <a:extLst>
                    <a:ext uri="{FF2B5EF4-FFF2-40B4-BE49-F238E27FC236}">
                      <a16:creationId xmlns:a16="http://schemas.microsoft.com/office/drawing/2014/main" id="{558DD7BB-0627-C40C-3365-27D93F58F60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657;p23">
                  <a:extLst>
                    <a:ext uri="{FF2B5EF4-FFF2-40B4-BE49-F238E27FC236}">
                      <a16:creationId xmlns:a16="http://schemas.microsoft.com/office/drawing/2014/main" id="{49281009-788C-8B37-DCA3-001226ABC6CA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658;p23">
                  <a:extLst>
                    <a:ext uri="{FF2B5EF4-FFF2-40B4-BE49-F238E27FC236}">
                      <a16:creationId xmlns:a16="http://schemas.microsoft.com/office/drawing/2014/main" id="{30964EB9-BABD-618B-63A5-40F1262E716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659;p23">
                  <a:extLst>
                    <a:ext uri="{FF2B5EF4-FFF2-40B4-BE49-F238E27FC236}">
                      <a16:creationId xmlns:a16="http://schemas.microsoft.com/office/drawing/2014/main" id="{CDD104A9-D15E-6208-1845-6C89D8436AA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660;p23">
                  <a:extLst>
                    <a:ext uri="{FF2B5EF4-FFF2-40B4-BE49-F238E27FC236}">
                      <a16:creationId xmlns:a16="http://schemas.microsoft.com/office/drawing/2014/main" id="{0D07EB38-A5A2-0D78-7517-3A9244A9B20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661;p23">
                  <a:extLst>
                    <a:ext uri="{FF2B5EF4-FFF2-40B4-BE49-F238E27FC236}">
                      <a16:creationId xmlns:a16="http://schemas.microsoft.com/office/drawing/2014/main" id="{F26C6C98-7C47-8AEE-A39C-6ABEBFD57A64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662;p23">
                  <a:extLst>
                    <a:ext uri="{FF2B5EF4-FFF2-40B4-BE49-F238E27FC236}">
                      <a16:creationId xmlns:a16="http://schemas.microsoft.com/office/drawing/2014/main" id="{2161692B-509B-6CA5-E9B7-A17AF2933FD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663;p23">
                  <a:extLst>
                    <a:ext uri="{FF2B5EF4-FFF2-40B4-BE49-F238E27FC236}">
                      <a16:creationId xmlns:a16="http://schemas.microsoft.com/office/drawing/2014/main" id="{57F9379C-8D36-7546-CDED-92C309C8C8A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664;p23">
                  <a:extLst>
                    <a:ext uri="{FF2B5EF4-FFF2-40B4-BE49-F238E27FC236}">
                      <a16:creationId xmlns:a16="http://schemas.microsoft.com/office/drawing/2014/main" id="{F7B03C8D-8F94-9EB1-E594-C91B423BFA8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665;p23">
                  <a:extLst>
                    <a:ext uri="{FF2B5EF4-FFF2-40B4-BE49-F238E27FC236}">
                      <a16:creationId xmlns:a16="http://schemas.microsoft.com/office/drawing/2014/main" id="{DC8A14CB-26E3-C733-AC91-7721D6D9059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666;p23">
                  <a:extLst>
                    <a:ext uri="{FF2B5EF4-FFF2-40B4-BE49-F238E27FC236}">
                      <a16:creationId xmlns:a16="http://schemas.microsoft.com/office/drawing/2014/main" id="{4D6A6C54-3944-76F0-769D-E251B1EEDA8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667;p23">
                  <a:extLst>
                    <a:ext uri="{FF2B5EF4-FFF2-40B4-BE49-F238E27FC236}">
                      <a16:creationId xmlns:a16="http://schemas.microsoft.com/office/drawing/2014/main" id="{1094D28F-CF11-A2C6-DC71-2EAD2423D76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668;p23">
                  <a:extLst>
                    <a:ext uri="{FF2B5EF4-FFF2-40B4-BE49-F238E27FC236}">
                      <a16:creationId xmlns:a16="http://schemas.microsoft.com/office/drawing/2014/main" id="{491FCA90-1F74-7D5D-0EB8-1A4C6E1FF93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669;p23">
                  <a:extLst>
                    <a:ext uri="{FF2B5EF4-FFF2-40B4-BE49-F238E27FC236}">
                      <a16:creationId xmlns:a16="http://schemas.microsoft.com/office/drawing/2014/main" id="{3A461229-BA76-3F77-2F60-86E4E4E957E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670;p23">
                  <a:extLst>
                    <a:ext uri="{FF2B5EF4-FFF2-40B4-BE49-F238E27FC236}">
                      <a16:creationId xmlns:a16="http://schemas.microsoft.com/office/drawing/2014/main" id="{F0AD2B24-FBD6-D130-58FA-E962473577F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671;p23">
                  <a:extLst>
                    <a:ext uri="{FF2B5EF4-FFF2-40B4-BE49-F238E27FC236}">
                      <a16:creationId xmlns:a16="http://schemas.microsoft.com/office/drawing/2014/main" id="{7C60C492-E59B-5D71-1E4E-125C1BDDEF1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672;p23">
                  <a:extLst>
                    <a:ext uri="{FF2B5EF4-FFF2-40B4-BE49-F238E27FC236}">
                      <a16:creationId xmlns:a16="http://schemas.microsoft.com/office/drawing/2014/main" id="{87703C4B-60CA-2B4A-926B-E89DC2B0B91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673;p23">
                  <a:extLst>
                    <a:ext uri="{FF2B5EF4-FFF2-40B4-BE49-F238E27FC236}">
                      <a16:creationId xmlns:a16="http://schemas.microsoft.com/office/drawing/2014/main" id="{F780F450-568F-A520-DDE8-EDD53D606AE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674;p23">
                  <a:extLst>
                    <a:ext uri="{FF2B5EF4-FFF2-40B4-BE49-F238E27FC236}">
                      <a16:creationId xmlns:a16="http://schemas.microsoft.com/office/drawing/2014/main" id="{03BD5913-8E14-777F-ABC5-3A09E433A8C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675;p23">
                  <a:extLst>
                    <a:ext uri="{FF2B5EF4-FFF2-40B4-BE49-F238E27FC236}">
                      <a16:creationId xmlns:a16="http://schemas.microsoft.com/office/drawing/2014/main" id="{2E761C3B-F089-0ACC-D693-39833DEDBF0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676;p23">
                  <a:extLst>
                    <a:ext uri="{FF2B5EF4-FFF2-40B4-BE49-F238E27FC236}">
                      <a16:creationId xmlns:a16="http://schemas.microsoft.com/office/drawing/2014/main" id="{6032C205-A1BF-08C8-1E93-C76CF09133B7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677;p23">
                  <a:extLst>
                    <a:ext uri="{FF2B5EF4-FFF2-40B4-BE49-F238E27FC236}">
                      <a16:creationId xmlns:a16="http://schemas.microsoft.com/office/drawing/2014/main" id="{B96FC1B5-6782-D93E-7455-A855881CCA8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637;p23">
                <a:extLst>
                  <a:ext uri="{FF2B5EF4-FFF2-40B4-BE49-F238E27FC236}">
                    <a16:creationId xmlns:a16="http://schemas.microsoft.com/office/drawing/2014/main" id="{E0AB0FE9-2915-3FC0-0A05-E6941B1C9864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320" name="Google Shape;638;p23">
                  <a:extLst>
                    <a:ext uri="{FF2B5EF4-FFF2-40B4-BE49-F238E27FC236}">
                      <a16:creationId xmlns:a16="http://schemas.microsoft.com/office/drawing/2014/main" id="{92FC0AF3-E586-CE89-E84A-0AD8BE81A57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39;p23">
                  <a:extLst>
                    <a:ext uri="{FF2B5EF4-FFF2-40B4-BE49-F238E27FC236}">
                      <a16:creationId xmlns:a16="http://schemas.microsoft.com/office/drawing/2014/main" id="{C83604F5-2465-66C2-B32B-DB794809A96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40;p23">
                  <a:extLst>
                    <a:ext uri="{FF2B5EF4-FFF2-40B4-BE49-F238E27FC236}">
                      <a16:creationId xmlns:a16="http://schemas.microsoft.com/office/drawing/2014/main" id="{C349A35E-1BFC-3F57-524E-74DF33C4F35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41;p23">
                  <a:extLst>
                    <a:ext uri="{FF2B5EF4-FFF2-40B4-BE49-F238E27FC236}">
                      <a16:creationId xmlns:a16="http://schemas.microsoft.com/office/drawing/2014/main" id="{6181335F-77CC-81B2-030D-E04DC0E5C3C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42;p23">
                  <a:extLst>
                    <a:ext uri="{FF2B5EF4-FFF2-40B4-BE49-F238E27FC236}">
                      <a16:creationId xmlns:a16="http://schemas.microsoft.com/office/drawing/2014/main" id="{BB86D21C-AE5C-5218-586E-E1F437FCC06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43;p23">
                  <a:extLst>
                    <a:ext uri="{FF2B5EF4-FFF2-40B4-BE49-F238E27FC236}">
                      <a16:creationId xmlns:a16="http://schemas.microsoft.com/office/drawing/2014/main" id="{AB32C9DF-ADE7-B8A8-32AC-CF7A2888765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44;p23">
                  <a:extLst>
                    <a:ext uri="{FF2B5EF4-FFF2-40B4-BE49-F238E27FC236}">
                      <a16:creationId xmlns:a16="http://schemas.microsoft.com/office/drawing/2014/main" id="{48DC0057-A8CC-31D7-4F03-B82FA07C021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45;p23">
                  <a:extLst>
                    <a:ext uri="{FF2B5EF4-FFF2-40B4-BE49-F238E27FC236}">
                      <a16:creationId xmlns:a16="http://schemas.microsoft.com/office/drawing/2014/main" id="{7599506E-D3C8-DA1C-12A2-2890BAD0B98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46;p23">
                  <a:extLst>
                    <a:ext uri="{FF2B5EF4-FFF2-40B4-BE49-F238E27FC236}">
                      <a16:creationId xmlns:a16="http://schemas.microsoft.com/office/drawing/2014/main" id="{BABF1E73-97A5-79EE-D975-AA650BCD547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647;p23">
                  <a:extLst>
                    <a:ext uri="{FF2B5EF4-FFF2-40B4-BE49-F238E27FC236}">
                      <a16:creationId xmlns:a16="http://schemas.microsoft.com/office/drawing/2014/main" id="{E2229161-0727-42A5-3ED9-05BC05C9ADC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648;p23">
                  <a:extLst>
                    <a:ext uri="{FF2B5EF4-FFF2-40B4-BE49-F238E27FC236}">
                      <a16:creationId xmlns:a16="http://schemas.microsoft.com/office/drawing/2014/main" id="{41188A44-32B5-9762-49B7-5F08A00274F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649;p23">
                  <a:extLst>
                    <a:ext uri="{FF2B5EF4-FFF2-40B4-BE49-F238E27FC236}">
                      <a16:creationId xmlns:a16="http://schemas.microsoft.com/office/drawing/2014/main" id="{FACDEE99-6182-C6C8-75EF-1FA1051805A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650;p23">
                  <a:extLst>
                    <a:ext uri="{FF2B5EF4-FFF2-40B4-BE49-F238E27FC236}">
                      <a16:creationId xmlns:a16="http://schemas.microsoft.com/office/drawing/2014/main" id="{3D2B0D2E-EED5-90C4-3868-40A5EEB5DD8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651;p23">
                  <a:extLst>
                    <a:ext uri="{FF2B5EF4-FFF2-40B4-BE49-F238E27FC236}">
                      <a16:creationId xmlns:a16="http://schemas.microsoft.com/office/drawing/2014/main" id="{FC756996-CB03-CB4C-80ED-696A655E026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652;p23">
                  <a:extLst>
                    <a:ext uri="{FF2B5EF4-FFF2-40B4-BE49-F238E27FC236}">
                      <a16:creationId xmlns:a16="http://schemas.microsoft.com/office/drawing/2014/main" id="{0B74DB2C-4177-0B51-72C3-D31E74E3379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653;p23">
                  <a:extLst>
                    <a:ext uri="{FF2B5EF4-FFF2-40B4-BE49-F238E27FC236}">
                      <a16:creationId xmlns:a16="http://schemas.microsoft.com/office/drawing/2014/main" id="{05F9B65C-79C3-DF3E-390D-AF9D39F14E1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654;p23">
                  <a:extLst>
                    <a:ext uri="{FF2B5EF4-FFF2-40B4-BE49-F238E27FC236}">
                      <a16:creationId xmlns:a16="http://schemas.microsoft.com/office/drawing/2014/main" id="{3F3CD274-1BC2-3CE9-9111-A35923CE35D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655;p23">
                  <a:extLst>
                    <a:ext uri="{FF2B5EF4-FFF2-40B4-BE49-F238E27FC236}">
                      <a16:creationId xmlns:a16="http://schemas.microsoft.com/office/drawing/2014/main" id="{386926C2-5231-275D-D332-FF7FA7A641B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656;p23">
                  <a:extLst>
                    <a:ext uri="{FF2B5EF4-FFF2-40B4-BE49-F238E27FC236}">
                      <a16:creationId xmlns:a16="http://schemas.microsoft.com/office/drawing/2014/main" id="{4B91D737-6A2C-D457-6D8D-C401AC00E65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657;p23">
                  <a:extLst>
                    <a:ext uri="{FF2B5EF4-FFF2-40B4-BE49-F238E27FC236}">
                      <a16:creationId xmlns:a16="http://schemas.microsoft.com/office/drawing/2014/main" id="{35E8D5C7-97CB-5B71-A047-E4CF78B3C5A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658;p23">
                  <a:extLst>
                    <a:ext uri="{FF2B5EF4-FFF2-40B4-BE49-F238E27FC236}">
                      <a16:creationId xmlns:a16="http://schemas.microsoft.com/office/drawing/2014/main" id="{AF2C54EC-94FC-0ACF-7523-0AC40BF4BCC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659;p23">
                  <a:extLst>
                    <a:ext uri="{FF2B5EF4-FFF2-40B4-BE49-F238E27FC236}">
                      <a16:creationId xmlns:a16="http://schemas.microsoft.com/office/drawing/2014/main" id="{20041250-BD1F-CBA6-9F32-7DEC1165E53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660;p23">
                  <a:extLst>
                    <a:ext uri="{FF2B5EF4-FFF2-40B4-BE49-F238E27FC236}">
                      <a16:creationId xmlns:a16="http://schemas.microsoft.com/office/drawing/2014/main" id="{A75D7F90-6CB2-95E3-1504-9236AE415FA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661;p23">
                  <a:extLst>
                    <a:ext uri="{FF2B5EF4-FFF2-40B4-BE49-F238E27FC236}">
                      <a16:creationId xmlns:a16="http://schemas.microsoft.com/office/drawing/2014/main" id="{E836C3DE-3C29-9976-43E9-BFCD9E8CC66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662;p23">
                  <a:extLst>
                    <a:ext uri="{FF2B5EF4-FFF2-40B4-BE49-F238E27FC236}">
                      <a16:creationId xmlns:a16="http://schemas.microsoft.com/office/drawing/2014/main" id="{36B8D7F3-D9B8-3DF1-73F2-83790798347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663;p23">
                  <a:extLst>
                    <a:ext uri="{FF2B5EF4-FFF2-40B4-BE49-F238E27FC236}">
                      <a16:creationId xmlns:a16="http://schemas.microsoft.com/office/drawing/2014/main" id="{C2393A36-596D-2827-FC3E-E2B5CF402CE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664;p23">
                  <a:extLst>
                    <a:ext uri="{FF2B5EF4-FFF2-40B4-BE49-F238E27FC236}">
                      <a16:creationId xmlns:a16="http://schemas.microsoft.com/office/drawing/2014/main" id="{ACACEF17-7CBB-02F9-1D22-8406FCF2BD6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665;p23">
                  <a:extLst>
                    <a:ext uri="{FF2B5EF4-FFF2-40B4-BE49-F238E27FC236}">
                      <a16:creationId xmlns:a16="http://schemas.microsoft.com/office/drawing/2014/main" id="{7A5751EF-2EF4-FD6D-A327-17C643D999B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666;p23">
                  <a:extLst>
                    <a:ext uri="{FF2B5EF4-FFF2-40B4-BE49-F238E27FC236}">
                      <a16:creationId xmlns:a16="http://schemas.microsoft.com/office/drawing/2014/main" id="{35B8E66A-57B5-AE58-5D93-AFBAB1723F6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667;p23">
                  <a:extLst>
                    <a:ext uri="{FF2B5EF4-FFF2-40B4-BE49-F238E27FC236}">
                      <a16:creationId xmlns:a16="http://schemas.microsoft.com/office/drawing/2014/main" id="{C4E963C6-4B0F-B05C-C46C-F287C4D6A56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668;p23">
                  <a:extLst>
                    <a:ext uri="{FF2B5EF4-FFF2-40B4-BE49-F238E27FC236}">
                      <a16:creationId xmlns:a16="http://schemas.microsoft.com/office/drawing/2014/main" id="{14113873-0860-3C05-2840-DEAC377740C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669;p23">
                  <a:extLst>
                    <a:ext uri="{FF2B5EF4-FFF2-40B4-BE49-F238E27FC236}">
                      <a16:creationId xmlns:a16="http://schemas.microsoft.com/office/drawing/2014/main" id="{55C173EF-4748-EB12-D9DD-7AF1CD7745E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670;p23">
                  <a:extLst>
                    <a:ext uri="{FF2B5EF4-FFF2-40B4-BE49-F238E27FC236}">
                      <a16:creationId xmlns:a16="http://schemas.microsoft.com/office/drawing/2014/main" id="{CFB60A95-0DF9-3AB6-91E4-716DBC25180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671;p23">
                  <a:extLst>
                    <a:ext uri="{FF2B5EF4-FFF2-40B4-BE49-F238E27FC236}">
                      <a16:creationId xmlns:a16="http://schemas.microsoft.com/office/drawing/2014/main" id="{A7A3277F-4C4F-A6C7-6A7A-F769277E027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672;p23">
                  <a:extLst>
                    <a:ext uri="{FF2B5EF4-FFF2-40B4-BE49-F238E27FC236}">
                      <a16:creationId xmlns:a16="http://schemas.microsoft.com/office/drawing/2014/main" id="{E0F62FFD-83C6-D745-2286-E6185AA81E5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673;p23">
                  <a:extLst>
                    <a:ext uri="{FF2B5EF4-FFF2-40B4-BE49-F238E27FC236}">
                      <a16:creationId xmlns:a16="http://schemas.microsoft.com/office/drawing/2014/main" id="{EDD7164D-6AF6-B98C-0F06-77C929803EF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674;p23">
                  <a:extLst>
                    <a:ext uri="{FF2B5EF4-FFF2-40B4-BE49-F238E27FC236}">
                      <a16:creationId xmlns:a16="http://schemas.microsoft.com/office/drawing/2014/main" id="{E817998F-CE8D-E0D5-0E04-5220CB85E1F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675;p23">
                  <a:extLst>
                    <a:ext uri="{FF2B5EF4-FFF2-40B4-BE49-F238E27FC236}">
                      <a16:creationId xmlns:a16="http://schemas.microsoft.com/office/drawing/2014/main" id="{440D958A-C77B-40F7-0AF9-1DA16F159DA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676;p23">
                  <a:extLst>
                    <a:ext uri="{FF2B5EF4-FFF2-40B4-BE49-F238E27FC236}">
                      <a16:creationId xmlns:a16="http://schemas.microsoft.com/office/drawing/2014/main" id="{30AFF3F4-1038-6D73-5140-D522B36A297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677;p23">
                  <a:extLst>
                    <a:ext uri="{FF2B5EF4-FFF2-40B4-BE49-F238E27FC236}">
                      <a16:creationId xmlns:a16="http://schemas.microsoft.com/office/drawing/2014/main" id="{20C7B353-2645-5876-AD4F-44DB14B79C4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637;p23">
                <a:extLst>
                  <a:ext uri="{FF2B5EF4-FFF2-40B4-BE49-F238E27FC236}">
                    <a16:creationId xmlns:a16="http://schemas.microsoft.com/office/drawing/2014/main" id="{C45C9C42-7989-CA42-1FE8-5474972D06EC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80" name="Google Shape;638;p23">
                  <a:extLst>
                    <a:ext uri="{FF2B5EF4-FFF2-40B4-BE49-F238E27FC236}">
                      <a16:creationId xmlns:a16="http://schemas.microsoft.com/office/drawing/2014/main" id="{48ED0C6B-D11C-FB75-237F-FE7E548C2B6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639;p23">
                  <a:extLst>
                    <a:ext uri="{FF2B5EF4-FFF2-40B4-BE49-F238E27FC236}">
                      <a16:creationId xmlns:a16="http://schemas.microsoft.com/office/drawing/2014/main" id="{240718B6-9544-2CB0-89A0-0AD3FFB25E9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640;p23">
                  <a:extLst>
                    <a:ext uri="{FF2B5EF4-FFF2-40B4-BE49-F238E27FC236}">
                      <a16:creationId xmlns:a16="http://schemas.microsoft.com/office/drawing/2014/main" id="{4E5C56D1-E3F9-0EB1-C6F5-9E11B85153A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641;p23">
                  <a:extLst>
                    <a:ext uri="{FF2B5EF4-FFF2-40B4-BE49-F238E27FC236}">
                      <a16:creationId xmlns:a16="http://schemas.microsoft.com/office/drawing/2014/main" id="{53C305D3-2702-9363-71BF-97DF4054D71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642;p23">
                  <a:extLst>
                    <a:ext uri="{FF2B5EF4-FFF2-40B4-BE49-F238E27FC236}">
                      <a16:creationId xmlns:a16="http://schemas.microsoft.com/office/drawing/2014/main" id="{B3F7BF7B-536A-2242-5170-C4BAE655B35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643;p23">
                  <a:extLst>
                    <a:ext uri="{FF2B5EF4-FFF2-40B4-BE49-F238E27FC236}">
                      <a16:creationId xmlns:a16="http://schemas.microsoft.com/office/drawing/2014/main" id="{08A13AE7-59B3-48F5-A259-D072F7C9592F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644;p23">
                  <a:extLst>
                    <a:ext uri="{FF2B5EF4-FFF2-40B4-BE49-F238E27FC236}">
                      <a16:creationId xmlns:a16="http://schemas.microsoft.com/office/drawing/2014/main" id="{32E734EE-34FE-842D-720A-AF2E06457AA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645;p23">
                  <a:extLst>
                    <a:ext uri="{FF2B5EF4-FFF2-40B4-BE49-F238E27FC236}">
                      <a16:creationId xmlns:a16="http://schemas.microsoft.com/office/drawing/2014/main" id="{DF945DD9-9E49-16E1-64FA-4ED4ABE0B0D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646;p23">
                  <a:extLst>
                    <a:ext uri="{FF2B5EF4-FFF2-40B4-BE49-F238E27FC236}">
                      <a16:creationId xmlns:a16="http://schemas.microsoft.com/office/drawing/2014/main" id="{46101D5A-3162-4B5C-94B8-4E669CA4855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647;p23">
                  <a:extLst>
                    <a:ext uri="{FF2B5EF4-FFF2-40B4-BE49-F238E27FC236}">
                      <a16:creationId xmlns:a16="http://schemas.microsoft.com/office/drawing/2014/main" id="{6AD9752F-7CE0-67FF-A817-FC6DC57B6DD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648;p23">
                  <a:extLst>
                    <a:ext uri="{FF2B5EF4-FFF2-40B4-BE49-F238E27FC236}">
                      <a16:creationId xmlns:a16="http://schemas.microsoft.com/office/drawing/2014/main" id="{D59946F2-E96B-F751-39DC-F807EF0B754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649;p23">
                  <a:extLst>
                    <a:ext uri="{FF2B5EF4-FFF2-40B4-BE49-F238E27FC236}">
                      <a16:creationId xmlns:a16="http://schemas.microsoft.com/office/drawing/2014/main" id="{A07EF291-5F97-1B06-550D-F807305DBC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650;p23">
                  <a:extLst>
                    <a:ext uri="{FF2B5EF4-FFF2-40B4-BE49-F238E27FC236}">
                      <a16:creationId xmlns:a16="http://schemas.microsoft.com/office/drawing/2014/main" id="{E5587238-ACD8-AEF3-B1A7-26E58BAEA53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651;p23">
                  <a:extLst>
                    <a:ext uri="{FF2B5EF4-FFF2-40B4-BE49-F238E27FC236}">
                      <a16:creationId xmlns:a16="http://schemas.microsoft.com/office/drawing/2014/main" id="{05BDDF07-4515-08F0-A25F-424BBC0E9CC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652;p23">
                  <a:extLst>
                    <a:ext uri="{FF2B5EF4-FFF2-40B4-BE49-F238E27FC236}">
                      <a16:creationId xmlns:a16="http://schemas.microsoft.com/office/drawing/2014/main" id="{F5788461-FBEB-5802-7AA5-E1E0FD9F579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653;p23">
                  <a:extLst>
                    <a:ext uri="{FF2B5EF4-FFF2-40B4-BE49-F238E27FC236}">
                      <a16:creationId xmlns:a16="http://schemas.microsoft.com/office/drawing/2014/main" id="{15D985E1-EC52-F437-0144-1543DB99797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654;p23">
                  <a:extLst>
                    <a:ext uri="{FF2B5EF4-FFF2-40B4-BE49-F238E27FC236}">
                      <a16:creationId xmlns:a16="http://schemas.microsoft.com/office/drawing/2014/main" id="{FB5B5FE4-DCF7-2C25-6D0B-B73B0847270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655;p23">
                  <a:extLst>
                    <a:ext uri="{FF2B5EF4-FFF2-40B4-BE49-F238E27FC236}">
                      <a16:creationId xmlns:a16="http://schemas.microsoft.com/office/drawing/2014/main" id="{5CB49552-56FF-7033-B6E1-D4EDB575B39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656;p23">
                  <a:extLst>
                    <a:ext uri="{FF2B5EF4-FFF2-40B4-BE49-F238E27FC236}">
                      <a16:creationId xmlns:a16="http://schemas.microsoft.com/office/drawing/2014/main" id="{18A0B8C3-57D7-3DE3-6018-059D05B289E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657;p23">
                  <a:extLst>
                    <a:ext uri="{FF2B5EF4-FFF2-40B4-BE49-F238E27FC236}">
                      <a16:creationId xmlns:a16="http://schemas.microsoft.com/office/drawing/2014/main" id="{4EB38477-01E5-3F09-EE7C-55EE70D23C7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658;p23">
                  <a:extLst>
                    <a:ext uri="{FF2B5EF4-FFF2-40B4-BE49-F238E27FC236}">
                      <a16:creationId xmlns:a16="http://schemas.microsoft.com/office/drawing/2014/main" id="{317ED44F-66D1-F4E3-0C24-1F892879F68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659;p23">
                  <a:extLst>
                    <a:ext uri="{FF2B5EF4-FFF2-40B4-BE49-F238E27FC236}">
                      <a16:creationId xmlns:a16="http://schemas.microsoft.com/office/drawing/2014/main" id="{847AA188-2F29-7E64-2BE1-442DC21595A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660;p23">
                  <a:extLst>
                    <a:ext uri="{FF2B5EF4-FFF2-40B4-BE49-F238E27FC236}">
                      <a16:creationId xmlns:a16="http://schemas.microsoft.com/office/drawing/2014/main" id="{F0B673F1-A820-3ACB-B628-32D5A748A39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661;p23">
                  <a:extLst>
                    <a:ext uri="{FF2B5EF4-FFF2-40B4-BE49-F238E27FC236}">
                      <a16:creationId xmlns:a16="http://schemas.microsoft.com/office/drawing/2014/main" id="{00146D95-DD48-2367-B55B-0790CE634DC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662;p23">
                  <a:extLst>
                    <a:ext uri="{FF2B5EF4-FFF2-40B4-BE49-F238E27FC236}">
                      <a16:creationId xmlns:a16="http://schemas.microsoft.com/office/drawing/2014/main" id="{7A055E20-91B6-7933-4493-A1F02895835B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663;p23">
                  <a:extLst>
                    <a:ext uri="{FF2B5EF4-FFF2-40B4-BE49-F238E27FC236}">
                      <a16:creationId xmlns:a16="http://schemas.microsoft.com/office/drawing/2014/main" id="{A167F996-13ED-F49F-9C6C-FC6EF3DB038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664;p23">
                  <a:extLst>
                    <a:ext uri="{FF2B5EF4-FFF2-40B4-BE49-F238E27FC236}">
                      <a16:creationId xmlns:a16="http://schemas.microsoft.com/office/drawing/2014/main" id="{BA019C53-C44F-6560-A280-420F2696A96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665;p23">
                  <a:extLst>
                    <a:ext uri="{FF2B5EF4-FFF2-40B4-BE49-F238E27FC236}">
                      <a16:creationId xmlns:a16="http://schemas.microsoft.com/office/drawing/2014/main" id="{54958DBF-12E4-EAB1-76FD-0B53B3E36ED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666;p23">
                  <a:extLst>
                    <a:ext uri="{FF2B5EF4-FFF2-40B4-BE49-F238E27FC236}">
                      <a16:creationId xmlns:a16="http://schemas.microsoft.com/office/drawing/2014/main" id="{43555209-3A54-463A-5E7F-FF777C691E0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667;p23">
                  <a:extLst>
                    <a:ext uri="{FF2B5EF4-FFF2-40B4-BE49-F238E27FC236}">
                      <a16:creationId xmlns:a16="http://schemas.microsoft.com/office/drawing/2014/main" id="{5D6EDE4D-21AA-50D0-4885-2F9E5FC8EA1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668;p23">
                  <a:extLst>
                    <a:ext uri="{FF2B5EF4-FFF2-40B4-BE49-F238E27FC236}">
                      <a16:creationId xmlns:a16="http://schemas.microsoft.com/office/drawing/2014/main" id="{50210F9E-DA8B-D19F-24DD-3C33629FEE3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669;p23">
                  <a:extLst>
                    <a:ext uri="{FF2B5EF4-FFF2-40B4-BE49-F238E27FC236}">
                      <a16:creationId xmlns:a16="http://schemas.microsoft.com/office/drawing/2014/main" id="{B7DB3B96-FA91-4180-1BA4-E1241F5DF8C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670;p23">
                  <a:extLst>
                    <a:ext uri="{FF2B5EF4-FFF2-40B4-BE49-F238E27FC236}">
                      <a16:creationId xmlns:a16="http://schemas.microsoft.com/office/drawing/2014/main" id="{9E3AB014-6107-50AC-DD55-21AECB4416D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671;p23">
                  <a:extLst>
                    <a:ext uri="{FF2B5EF4-FFF2-40B4-BE49-F238E27FC236}">
                      <a16:creationId xmlns:a16="http://schemas.microsoft.com/office/drawing/2014/main" id="{88372917-1A30-0D8F-6227-54F7AA5E4F10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672;p23">
                  <a:extLst>
                    <a:ext uri="{FF2B5EF4-FFF2-40B4-BE49-F238E27FC236}">
                      <a16:creationId xmlns:a16="http://schemas.microsoft.com/office/drawing/2014/main" id="{278FE401-18EC-0E33-1F71-4D5D2196FF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73;p23">
                  <a:extLst>
                    <a:ext uri="{FF2B5EF4-FFF2-40B4-BE49-F238E27FC236}">
                      <a16:creationId xmlns:a16="http://schemas.microsoft.com/office/drawing/2014/main" id="{6EAB5918-6DBB-6A73-B000-7B2D1A79248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74;p23">
                  <a:extLst>
                    <a:ext uri="{FF2B5EF4-FFF2-40B4-BE49-F238E27FC236}">
                      <a16:creationId xmlns:a16="http://schemas.microsoft.com/office/drawing/2014/main" id="{B2C795CF-EB04-E179-E93B-9AD99BF8A3E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75;p23">
                  <a:extLst>
                    <a:ext uri="{FF2B5EF4-FFF2-40B4-BE49-F238E27FC236}">
                      <a16:creationId xmlns:a16="http://schemas.microsoft.com/office/drawing/2014/main" id="{B58D6001-D099-C10B-7A35-C29DA359745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76;p23">
                  <a:extLst>
                    <a:ext uri="{FF2B5EF4-FFF2-40B4-BE49-F238E27FC236}">
                      <a16:creationId xmlns:a16="http://schemas.microsoft.com/office/drawing/2014/main" id="{0124C932-8906-A9EE-12C6-2E1CBDBD268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77;p23">
                  <a:extLst>
                    <a:ext uri="{FF2B5EF4-FFF2-40B4-BE49-F238E27FC236}">
                      <a16:creationId xmlns:a16="http://schemas.microsoft.com/office/drawing/2014/main" id="{18620FBC-C45F-0379-15EF-E73E349E6FA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0" name="Gruppo 399">
              <a:extLst>
                <a:ext uri="{FF2B5EF4-FFF2-40B4-BE49-F238E27FC236}">
                  <a16:creationId xmlns:a16="http://schemas.microsoft.com/office/drawing/2014/main" id="{8EC03235-F127-C3FA-0C0B-C007AB0A6087}"/>
                </a:ext>
              </a:extLst>
            </p:cNvPr>
            <p:cNvGrpSpPr/>
            <p:nvPr/>
          </p:nvGrpSpPr>
          <p:grpSpPr>
            <a:xfrm>
              <a:off x="7297407" y="3255315"/>
              <a:ext cx="658343" cy="803273"/>
              <a:chOff x="2996141" y="2467232"/>
              <a:chExt cx="658343" cy="803273"/>
            </a:xfrm>
          </p:grpSpPr>
          <p:grpSp>
            <p:nvGrpSpPr>
              <p:cNvPr id="401" name="Google Shape;637;p23">
                <a:extLst>
                  <a:ext uri="{FF2B5EF4-FFF2-40B4-BE49-F238E27FC236}">
                    <a16:creationId xmlns:a16="http://schemas.microsoft.com/office/drawing/2014/main" id="{E912FAC3-E11D-B3C1-88AA-BE7598E20AD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484" name="Google Shape;638;p23">
                  <a:extLst>
                    <a:ext uri="{FF2B5EF4-FFF2-40B4-BE49-F238E27FC236}">
                      <a16:creationId xmlns:a16="http://schemas.microsoft.com/office/drawing/2014/main" id="{833500DC-C535-A785-E79A-D1AFE1A195C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639;p23">
                  <a:extLst>
                    <a:ext uri="{FF2B5EF4-FFF2-40B4-BE49-F238E27FC236}">
                      <a16:creationId xmlns:a16="http://schemas.microsoft.com/office/drawing/2014/main" id="{501CCE7F-16F7-7664-3C78-552D9ED1B43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640;p23">
                  <a:extLst>
                    <a:ext uri="{FF2B5EF4-FFF2-40B4-BE49-F238E27FC236}">
                      <a16:creationId xmlns:a16="http://schemas.microsoft.com/office/drawing/2014/main" id="{0F8A5850-171D-1968-2EA0-577513EB014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641;p23">
                  <a:extLst>
                    <a:ext uri="{FF2B5EF4-FFF2-40B4-BE49-F238E27FC236}">
                      <a16:creationId xmlns:a16="http://schemas.microsoft.com/office/drawing/2014/main" id="{27DB7A7F-E973-6BC3-AED5-51E195AFA0F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642;p23">
                  <a:extLst>
                    <a:ext uri="{FF2B5EF4-FFF2-40B4-BE49-F238E27FC236}">
                      <a16:creationId xmlns:a16="http://schemas.microsoft.com/office/drawing/2014/main" id="{A60007CD-B1B1-AC85-1A34-23BB86CF0EB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643;p23">
                  <a:extLst>
                    <a:ext uri="{FF2B5EF4-FFF2-40B4-BE49-F238E27FC236}">
                      <a16:creationId xmlns:a16="http://schemas.microsoft.com/office/drawing/2014/main" id="{6E6B9974-EAC3-9D22-680A-15CDC85B6B4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644;p23">
                  <a:extLst>
                    <a:ext uri="{FF2B5EF4-FFF2-40B4-BE49-F238E27FC236}">
                      <a16:creationId xmlns:a16="http://schemas.microsoft.com/office/drawing/2014/main" id="{41340549-9B44-8775-DD17-0A35434309B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645;p23">
                  <a:extLst>
                    <a:ext uri="{FF2B5EF4-FFF2-40B4-BE49-F238E27FC236}">
                      <a16:creationId xmlns:a16="http://schemas.microsoft.com/office/drawing/2014/main" id="{44C8D4A0-34B3-073C-DD07-FF819633823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646;p23">
                  <a:extLst>
                    <a:ext uri="{FF2B5EF4-FFF2-40B4-BE49-F238E27FC236}">
                      <a16:creationId xmlns:a16="http://schemas.microsoft.com/office/drawing/2014/main" id="{84293B33-3C1E-CFA0-B173-6F83F9CAA1A9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647;p23">
                  <a:extLst>
                    <a:ext uri="{FF2B5EF4-FFF2-40B4-BE49-F238E27FC236}">
                      <a16:creationId xmlns:a16="http://schemas.microsoft.com/office/drawing/2014/main" id="{C37E4F30-162A-1A12-A0EA-F5EFDAE83DA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648;p23">
                  <a:extLst>
                    <a:ext uri="{FF2B5EF4-FFF2-40B4-BE49-F238E27FC236}">
                      <a16:creationId xmlns:a16="http://schemas.microsoft.com/office/drawing/2014/main" id="{116E2582-5D5F-FEE8-0887-847A7521B2F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649;p23">
                  <a:extLst>
                    <a:ext uri="{FF2B5EF4-FFF2-40B4-BE49-F238E27FC236}">
                      <a16:creationId xmlns:a16="http://schemas.microsoft.com/office/drawing/2014/main" id="{FD57E8A9-8085-AC50-D204-A603EC2DD50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650;p23">
                  <a:extLst>
                    <a:ext uri="{FF2B5EF4-FFF2-40B4-BE49-F238E27FC236}">
                      <a16:creationId xmlns:a16="http://schemas.microsoft.com/office/drawing/2014/main" id="{EB73440D-8A96-22A2-20B7-3DF7C67613C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651;p23">
                  <a:extLst>
                    <a:ext uri="{FF2B5EF4-FFF2-40B4-BE49-F238E27FC236}">
                      <a16:creationId xmlns:a16="http://schemas.microsoft.com/office/drawing/2014/main" id="{F6DFF995-BD19-23A6-D567-51B312C266E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652;p23">
                  <a:extLst>
                    <a:ext uri="{FF2B5EF4-FFF2-40B4-BE49-F238E27FC236}">
                      <a16:creationId xmlns:a16="http://schemas.microsoft.com/office/drawing/2014/main" id="{50FA7F58-3161-8A15-E565-FD382DDB0A9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653;p23">
                  <a:extLst>
                    <a:ext uri="{FF2B5EF4-FFF2-40B4-BE49-F238E27FC236}">
                      <a16:creationId xmlns:a16="http://schemas.microsoft.com/office/drawing/2014/main" id="{2B453557-A670-77B8-CDB9-702E004B2A1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654;p23">
                  <a:extLst>
                    <a:ext uri="{FF2B5EF4-FFF2-40B4-BE49-F238E27FC236}">
                      <a16:creationId xmlns:a16="http://schemas.microsoft.com/office/drawing/2014/main" id="{EE791CE0-3780-7E8A-9203-759D16319AA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655;p23">
                  <a:extLst>
                    <a:ext uri="{FF2B5EF4-FFF2-40B4-BE49-F238E27FC236}">
                      <a16:creationId xmlns:a16="http://schemas.microsoft.com/office/drawing/2014/main" id="{A576D307-09C7-D309-A3FC-FD66AC1FAE7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656;p23">
                  <a:extLst>
                    <a:ext uri="{FF2B5EF4-FFF2-40B4-BE49-F238E27FC236}">
                      <a16:creationId xmlns:a16="http://schemas.microsoft.com/office/drawing/2014/main" id="{3D2200CE-0477-5EE9-CCCC-E214138BD38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657;p23">
                  <a:extLst>
                    <a:ext uri="{FF2B5EF4-FFF2-40B4-BE49-F238E27FC236}">
                      <a16:creationId xmlns:a16="http://schemas.microsoft.com/office/drawing/2014/main" id="{127AF07C-AFBA-F90F-4FDE-F4271AC600E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658;p23">
                  <a:extLst>
                    <a:ext uri="{FF2B5EF4-FFF2-40B4-BE49-F238E27FC236}">
                      <a16:creationId xmlns:a16="http://schemas.microsoft.com/office/drawing/2014/main" id="{E601213A-295F-4FBE-3032-7B1B0F70087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659;p23">
                  <a:extLst>
                    <a:ext uri="{FF2B5EF4-FFF2-40B4-BE49-F238E27FC236}">
                      <a16:creationId xmlns:a16="http://schemas.microsoft.com/office/drawing/2014/main" id="{5BBDE39F-BE83-B091-3612-3A92D598982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660;p23">
                  <a:extLst>
                    <a:ext uri="{FF2B5EF4-FFF2-40B4-BE49-F238E27FC236}">
                      <a16:creationId xmlns:a16="http://schemas.microsoft.com/office/drawing/2014/main" id="{727BB579-57D6-356D-7DE1-EF6ACE401ED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661;p23">
                  <a:extLst>
                    <a:ext uri="{FF2B5EF4-FFF2-40B4-BE49-F238E27FC236}">
                      <a16:creationId xmlns:a16="http://schemas.microsoft.com/office/drawing/2014/main" id="{89E67257-8A34-93DB-5F9A-1151C944D49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662;p23">
                  <a:extLst>
                    <a:ext uri="{FF2B5EF4-FFF2-40B4-BE49-F238E27FC236}">
                      <a16:creationId xmlns:a16="http://schemas.microsoft.com/office/drawing/2014/main" id="{98CE358A-1F62-1ECE-118A-B5256C5FE82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663;p23">
                  <a:extLst>
                    <a:ext uri="{FF2B5EF4-FFF2-40B4-BE49-F238E27FC236}">
                      <a16:creationId xmlns:a16="http://schemas.microsoft.com/office/drawing/2014/main" id="{484F7625-6E13-D1C6-D990-CCAAD72E96E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664;p23">
                  <a:extLst>
                    <a:ext uri="{FF2B5EF4-FFF2-40B4-BE49-F238E27FC236}">
                      <a16:creationId xmlns:a16="http://schemas.microsoft.com/office/drawing/2014/main" id="{3FCE3998-A90D-AC64-6B6B-82CC853E3E9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665;p23">
                  <a:extLst>
                    <a:ext uri="{FF2B5EF4-FFF2-40B4-BE49-F238E27FC236}">
                      <a16:creationId xmlns:a16="http://schemas.microsoft.com/office/drawing/2014/main" id="{788A1B69-F077-39C0-D2E5-308E6B41A2B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666;p23">
                  <a:extLst>
                    <a:ext uri="{FF2B5EF4-FFF2-40B4-BE49-F238E27FC236}">
                      <a16:creationId xmlns:a16="http://schemas.microsoft.com/office/drawing/2014/main" id="{0CB01DFB-9F28-E90C-CF13-99B76F1A188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667;p23">
                  <a:extLst>
                    <a:ext uri="{FF2B5EF4-FFF2-40B4-BE49-F238E27FC236}">
                      <a16:creationId xmlns:a16="http://schemas.microsoft.com/office/drawing/2014/main" id="{ABD5B957-752C-B3D1-B125-8F1500CA708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668;p23">
                  <a:extLst>
                    <a:ext uri="{FF2B5EF4-FFF2-40B4-BE49-F238E27FC236}">
                      <a16:creationId xmlns:a16="http://schemas.microsoft.com/office/drawing/2014/main" id="{39D442FB-2C7C-8822-3FD4-30CA8957B6C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669;p23">
                  <a:extLst>
                    <a:ext uri="{FF2B5EF4-FFF2-40B4-BE49-F238E27FC236}">
                      <a16:creationId xmlns:a16="http://schemas.microsoft.com/office/drawing/2014/main" id="{26EDB30F-FBCB-51FC-FC9E-E36C7410DAD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670;p23">
                  <a:extLst>
                    <a:ext uri="{FF2B5EF4-FFF2-40B4-BE49-F238E27FC236}">
                      <a16:creationId xmlns:a16="http://schemas.microsoft.com/office/drawing/2014/main" id="{18F89C95-BBD3-2450-9AA8-9392112A095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671;p23">
                  <a:extLst>
                    <a:ext uri="{FF2B5EF4-FFF2-40B4-BE49-F238E27FC236}">
                      <a16:creationId xmlns:a16="http://schemas.microsoft.com/office/drawing/2014/main" id="{52266C84-11C6-A085-10E8-55E4F7FD5C3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672;p23">
                  <a:extLst>
                    <a:ext uri="{FF2B5EF4-FFF2-40B4-BE49-F238E27FC236}">
                      <a16:creationId xmlns:a16="http://schemas.microsoft.com/office/drawing/2014/main" id="{249DE3E3-D466-8916-786A-2AF131BDFF2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673;p23">
                  <a:extLst>
                    <a:ext uri="{FF2B5EF4-FFF2-40B4-BE49-F238E27FC236}">
                      <a16:creationId xmlns:a16="http://schemas.microsoft.com/office/drawing/2014/main" id="{5B801BAF-58F3-4120-4A1B-8A738AA69E1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674;p23">
                  <a:extLst>
                    <a:ext uri="{FF2B5EF4-FFF2-40B4-BE49-F238E27FC236}">
                      <a16:creationId xmlns:a16="http://schemas.microsoft.com/office/drawing/2014/main" id="{F0FC51D7-F320-B436-75A0-9A9B8D1D752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675;p23">
                  <a:extLst>
                    <a:ext uri="{FF2B5EF4-FFF2-40B4-BE49-F238E27FC236}">
                      <a16:creationId xmlns:a16="http://schemas.microsoft.com/office/drawing/2014/main" id="{BC3E4364-28CF-8256-0635-F0D7EA773DF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676;p23">
                  <a:extLst>
                    <a:ext uri="{FF2B5EF4-FFF2-40B4-BE49-F238E27FC236}">
                      <a16:creationId xmlns:a16="http://schemas.microsoft.com/office/drawing/2014/main" id="{71842323-2848-95F3-E3E6-3A5C84EE2B4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677;p23">
                  <a:extLst>
                    <a:ext uri="{FF2B5EF4-FFF2-40B4-BE49-F238E27FC236}">
                      <a16:creationId xmlns:a16="http://schemas.microsoft.com/office/drawing/2014/main" id="{4C685E9F-BEAF-53F1-9A68-E0783C0B449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" name="Google Shape;637;p23">
                <a:extLst>
                  <a:ext uri="{FF2B5EF4-FFF2-40B4-BE49-F238E27FC236}">
                    <a16:creationId xmlns:a16="http://schemas.microsoft.com/office/drawing/2014/main" id="{E845FE12-0CC0-1FAA-1F62-DBB632FB75D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444" name="Google Shape;638;p23">
                  <a:extLst>
                    <a:ext uri="{FF2B5EF4-FFF2-40B4-BE49-F238E27FC236}">
                      <a16:creationId xmlns:a16="http://schemas.microsoft.com/office/drawing/2014/main" id="{472BAB2A-022F-102E-5780-9852F9F354A8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639;p23">
                  <a:extLst>
                    <a:ext uri="{FF2B5EF4-FFF2-40B4-BE49-F238E27FC236}">
                      <a16:creationId xmlns:a16="http://schemas.microsoft.com/office/drawing/2014/main" id="{634DA557-D04B-85DF-2D2C-CBAAE24B1B6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640;p23">
                  <a:extLst>
                    <a:ext uri="{FF2B5EF4-FFF2-40B4-BE49-F238E27FC236}">
                      <a16:creationId xmlns:a16="http://schemas.microsoft.com/office/drawing/2014/main" id="{9CBD7E3B-371C-5D02-0D9C-29C5DB9D3F9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641;p23">
                  <a:extLst>
                    <a:ext uri="{FF2B5EF4-FFF2-40B4-BE49-F238E27FC236}">
                      <a16:creationId xmlns:a16="http://schemas.microsoft.com/office/drawing/2014/main" id="{9345D583-1944-B27D-E3C5-D3F31ABB6B0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642;p23">
                  <a:extLst>
                    <a:ext uri="{FF2B5EF4-FFF2-40B4-BE49-F238E27FC236}">
                      <a16:creationId xmlns:a16="http://schemas.microsoft.com/office/drawing/2014/main" id="{152F0C4F-7B53-7384-EBAC-114F14B5115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643;p23">
                  <a:extLst>
                    <a:ext uri="{FF2B5EF4-FFF2-40B4-BE49-F238E27FC236}">
                      <a16:creationId xmlns:a16="http://schemas.microsoft.com/office/drawing/2014/main" id="{5B7FDFB7-ACC4-054F-2945-6B135E9DC09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644;p23">
                  <a:extLst>
                    <a:ext uri="{FF2B5EF4-FFF2-40B4-BE49-F238E27FC236}">
                      <a16:creationId xmlns:a16="http://schemas.microsoft.com/office/drawing/2014/main" id="{91EB3602-D591-531F-C039-C53320EED0F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645;p23">
                  <a:extLst>
                    <a:ext uri="{FF2B5EF4-FFF2-40B4-BE49-F238E27FC236}">
                      <a16:creationId xmlns:a16="http://schemas.microsoft.com/office/drawing/2014/main" id="{8C269943-6CDA-AFFA-E15A-703FAABADD9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646;p23">
                  <a:extLst>
                    <a:ext uri="{FF2B5EF4-FFF2-40B4-BE49-F238E27FC236}">
                      <a16:creationId xmlns:a16="http://schemas.microsoft.com/office/drawing/2014/main" id="{389AAE53-518E-48C9-05B2-3842D917D36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647;p23">
                  <a:extLst>
                    <a:ext uri="{FF2B5EF4-FFF2-40B4-BE49-F238E27FC236}">
                      <a16:creationId xmlns:a16="http://schemas.microsoft.com/office/drawing/2014/main" id="{C3C9BE3D-19FE-8F3C-712C-08D9C0F7852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648;p23">
                  <a:extLst>
                    <a:ext uri="{FF2B5EF4-FFF2-40B4-BE49-F238E27FC236}">
                      <a16:creationId xmlns:a16="http://schemas.microsoft.com/office/drawing/2014/main" id="{F9CF8698-F346-1494-F8E5-4B625D49698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649;p23">
                  <a:extLst>
                    <a:ext uri="{FF2B5EF4-FFF2-40B4-BE49-F238E27FC236}">
                      <a16:creationId xmlns:a16="http://schemas.microsoft.com/office/drawing/2014/main" id="{AE359340-742E-5C90-2AEB-05E6D1B3C3A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650;p23">
                  <a:extLst>
                    <a:ext uri="{FF2B5EF4-FFF2-40B4-BE49-F238E27FC236}">
                      <a16:creationId xmlns:a16="http://schemas.microsoft.com/office/drawing/2014/main" id="{008A21B6-61C7-B2DF-61E8-8B5F56B418E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651;p23">
                  <a:extLst>
                    <a:ext uri="{FF2B5EF4-FFF2-40B4-BE49-F238E27FC236}">
                      <a16:creationId xmlns:a16="http://schemas.microsoft.com/office/drawing/2014/main" id="{D805DA2D-9192-44C5-3A83-893F02F859A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652;p23">
                  <a:extLst>
                    <a:ext uri="{FF2B5EF4-FFF2-40B4-BE49-F238E27FC236}">
                      <a16:creationId xmlns:a16="http://schemas.microsoft.com/office/drawing/2014/main" id="{7B03DE45-149F-1E80-2400-24D9233E03D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653;p23">
                  <a:extLst>
                    <a:ext uri="{FF2B5EF4-FFF2-40B4-BE49-F238E27FC236}">
                      <a16:creationId xmlns:a16="http://schemas.microsoft.com/office/drawing/2014/main" id="{EFF04624-4BAB-C559-EED0-332CC2D7EFC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654;p23">
                  <a:extLst>
                    <a:ext uri="{FF2B5EF4-FFF2-40B4-BE49-F238E27FC236}">
                      <a16:creationId xmlns:a16="http://schemas.microsoft.com/office/drawing/2014/main" id="{8B14A94F-72EE-2760-3FD5-71A6046BE9E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655;p23">
                  <a:extLst>
                    <a:ext uri="{FF2B5EF4-FFF2-40B4-BE49-F238E27FC236}">
                      <a16:creationId xmlns:a16="http://schemas.microsoft.com/office/drawing/2014/main" id="{8F39D6C1-1AF1-C030-AB9A-9E2F89F867B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656;p23">
                  <a:extLst>
                    <a:ext uri="{FF2B5EF4-FFF2-40B4-BE49-F238E27FC236}">
                      <a16:creationId xmlns:a16="http://schemas.microsoft.com/office/drawing/2014/main" id="{5C24AA75-C70A-C42F-4B2B-5024906F528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657;p23">
                  <a:extLst>
                    <a:ext uri="{FF2B5EF4-FFF2-40B4-BE49-F238E27FC236}">
                      <a16:creationId xmlns:a16="http://schemas.microsoft.com/office/drawing/2014/main" id="{333B4D41-236C-9BFB-B3FA-5CE4A7ACEA6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658;p23">
                  <a:extLst>
                    <a:ext uri="{FF2B5EF4-FFF2-40B4-BE49-F238E27FC236}">
                      <a16:creationId xmlns:a16="http://schemas.microsoft.com/office/drawing/2014/main" id="{6464A580-15EE-85C3-18E1-0CD1A5ACFD4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659;p23">
                  <a:extLst>
                    <a:ext uri="{FF2B5EF4-FFF2-40B4-BE49-F238E27FC236}">
                      <a16:creationId xmlns:a16="http://schemas.microsoft.com/office/drawing/2014/main" id="{F085D7A6-ABCA-A5C4-1FF8-4D82B3755EB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660;p23">
                  <a:extLst>
                    <a:ext uri="{FF2B5EF4-FFF2-40B4-BE49-F238E27FC236}">
                      <a16:creationId xmlns:a16="http://schemas.microsoft.com/office/drawing/2014/main" id="{4B1E0BEF-B2B1-D0DD-C174-7C84F879753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661;p23">
                  <a:extLst>
                    <a:ext uri="{FF2B5EF4-FFF2-40B4-BE49-F238E27FC236}">
                      <a16:creationId xmlns:a16="http://schemas.microsoft.com/office/drawing/2014/main" id="{5D7B071A-B2A7-430D-3077-4360D68E60D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662;p23">
                  <a:extLst>
                    <a:ext uri="{FF2B5EF4-FFF2-40B4-BE49-F238E27FC236}">
                      <a16:creationId xmlns:a16="http://schemas.microsoft.com/office/drawing/2014/main" id="{63E73AF2-01A3-708D-23AB-EF85C2C086A8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663;p23">
                  <a:extLst>
                    <a:ext uri="{FF2B5EF4-FFF2-40B4-BE49-F238E27FC236}">
                      <a16:creationId xmlns:a16="http://schemas.microsoft.com/office/drawing/2014/main" id="{83AB553A-4F2F-7F29-D9EF-22006E6FC69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664;p23">
                  <a:extLst>
                    <a:ext uri="{FF2B5EF4-FFF2-40B4-BE49-F238E27FC236}">
                      <a16:creationId xmlns:a16="http://schemas.microsoft.com/office/drawing/2014/main" id="{1B4D15C1-DE7F-FBA8-440D-7EA0073477D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665;p23">
                  <a:extLst>
                    <a:ext uri="{FF2B5EF4-FFF2-40B4-BE49-F238E27FC236}">
                      <a16:creationId xmlns:a16="http://schemas.microsoft.com/office/drawing/2014/main" id="{A900AE8B-1853-994B-F1C0-62EE30428EC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666;p23">
                  <a:extLst>
                    <a:ext uri="{FF2B5EF4-FFF2-40B4-BE49-F238E27FC236}">
                      <a16:creationId xmlns:a16="http://schemas.microsoft.com/office/drawing/2014/main" id="{239386EF-1C92-C516-6A86-D3BF454F73D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667;p23">
                  <a:extLst>
                    <a:ext uri="{FF2B5EF4-FFF2-40B4-BE49-F238E27FC236}">
                      <a16:creationId xmlns:a16="http://schemas.microsoft.com/office/drawing/2014/main" id="{2809B57A-F017-CE9E-FC53-F8D2C388200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668;p23">
                  <a:extLst>
                    <a:ext uri="{FF2B5EF4-FFF2-40B4-BE49-F238E27FC236}">
                      <a16:creationId xmlns:a16="http://schemas.microsoft.com/office/drawing/2014/main" id="{961355E2-B079-B569-968A-25C45A68D0B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669;p23">
                  <a:extLst>
                    <a:ext uri="{FF2B5EF4-FFF2-40B4-BE49-F238E27FC236}">
                      <a16:creationId xmlns:a16="http://schemas.microsoft.com/office/drawing/2014/main" id="{8BD135BD-28E3-F52D-D58F-045929E37B7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670;p23">
                  <a:extLst>
                    <a:ext uri="{FF2B5EF4-FFF2-40B4-BE49-F238E27FC236}">
                      <a16:creationId xmlns:a16="http://schemas.microsoft.com/office/drawing/2014/main" id="{0D5E0370-3CA3-D5BC-F273-36EA78017C9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671;p23">
                  <a:extLst>
                    <a:ext uri="{FF2B5EF4-FFF2-40B4-BE49-F238E27FC236}">
                      <a16:creationId xmlns:a16="http://schemas.microsoft.com/office/drawing/2014/main" id="{0244EC82-F1EC-98E5-03FF-E9BB9EDC1AF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672;p23">
                  <a:extLst>
                    <a:ext uri="{FF2B5EF4-FFF2-40B4-BE49-F238E27FC236}">
                      <a16:creationId xmlns:a16="http://schemas.microsoft.com/office/drawing/2014/main" id="{CAF7F177-B6F1-F3DC-22DF-35B94100C6A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673;p23">
                  <a:extLst>
                    <a:ext uri="{FF2B5EF4-FFF2-40B4-BE49-F238E27FC236}">
                      <a16:creationId xmlns:a16="http://schemas.microsoft.com/office/drawing/2014/main" id="{EEB612AF-1833-15BA-83BB-58A964EB2DA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674;p23">
                  <a:extLst>
                    <a:ext uri="{FF2B5EF4-FFF2-40B4-BE49-F238E27FC236}">
                      <a16:creationId xmlns:a16="http://schemas.microsoft.com/office/drawing/2014/main" id="{DF01BEAB-23F7-F3E4-2A1D-905860AEC80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675;p23">
                  <a:extLst>
                    <a:ext uri="{FF2B5EF4-FFF2-40B4-BE49-F238E27FC236}">
                      <a16:creationId xmlns:a16="http://schemas.microsoft.com/office/drawing/2014/main" id="{F9825257-6E1C-9EA3-B904-A6960810AB4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676;p23">
                  <a:extLst>
                    <a:ext uri="{FF2B5EF4-FFF2-40B4-BE49-F238E27FC236}">
                      <a16:creationId xmlns:a16="http://schemas.microsoft.com/office/drawing/2014/main" id="{7669487A-F44D-528A-F45D-A3AC90E1667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677;p23">
                  <a:extLst>
                    <a:ext uri="{FF2B5EF4-FFF2-40B4-BE49-F238E27FC236}">
                      <a16:creationId xmlns:a16="http://schemas.microsoft.com/office/drawing/2014/main" id="{2A34C53C-57C0-F93B-DABF-EE85766235B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637;p23">
                <a:extLst>
                  <a:ext uri="{FF2B5EF4-FFF2-40B4-BE49-F238E27FC236}">
                    <a16:creationId xmlns:a16="http://schemas.microsoft.com/office/drawing/2014/main" id="{46941F5E-BB4B-4F59-BD72-A2F6814BB13D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404" name="Google Shape;638;p23">
                  <a:extLst>
                    <a:ext uri="{FF2B5EF4-FFF2-40B4-BE49-F238E27FC236}">
                      <a16:creationId xmlns:a16="http://schemas.microsoft.com/office/drawing/2014/main" id="{0A5B102D-0136-EDC1-E127-D281424BD93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639;p23">
                  <a:extLst>
                    <a:ext uri="{FF2B5EF4-FFF2-40B4-BE49-F238E27FC236}">
                      <a16:creationId xmlns:a16="http://schemas.microsoft.com/office/drawing/2014/main" id="{251BC3C0-BD0E-6C2F-9CDA-9AFD5790CE6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640;p23">
                  <a:extLst>
                    <a:ext uri="{FF2B5EF4-FFF2-40B4-BE49-F238E27FC236}">
                      <a16:creationId xmlns:a16="http://schemas.microsoft.com/office/drawing/2014/main" id="{89AFB4C5-66D5-256F-E364-6E9E64AD8D6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641;p23">
                  <a:extLst>
                    <a:ext uri="{FF2B5EF4-FFF2-40B4-BE49-F238E27FC236}">
                      <a16:creationId xmlns:a16="http://schemas.microsoft.com/office/drawing/2014/main" id="{FE272928-97D3-AE64-088A-BFD7C94CE10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642;p23">
                  <a:extLst>
                    <a:ext uri="{FF2B5EF4-FFF2-40B4-BE49-F238E27FC236}">
                      <a16:creationId xmlns:a16="http://schemas.microsoft.com/office/drawing/2014/main" id="{86119D9A-C26A-8720-4908-BC7EA69B7B6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643;p23">
                  <a:extLst>
                    <a:ext uri="{FF2B5EF4-FFF2-40B4-BE49-F238E27FC236}">
                      <a16:creationId xmlns:a16="http://schemas.microsoft.com/office/drawing/2014/main" id="{A981FCC5-DF80-B989-17A6-3FE68D146BD7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644;p23">
                  <a:extLst>
                    <a:ext uri="{FF2B5EF4-FFF2-40B4-BE49-F238E27FC236}">
                      <a16:creationId xmlns:a16="http://schemas.microsoft.com/office/drawing/2014/main" id="{A24FD5A5-EC21-F84C-7E9F-FF07987B53D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645;p23">
                  <a:extLst>
                    <a:ext uri="{FF2B5EF4-FFF2-40B4-BE49-F238E27FC236}">
                      <a16:creationId xmlns:a16="http://schemas.microsoft.com/office/drawing/2014/main" id="{7857DEDE-4529-68D0-7B68-B1D9A7DA24B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646;p23">
                  <a:extLst>
                    <a:ext uri="{FF2B5EF4-FFF2-40B4-BE49-F238E27FC236}">
                      <a16:creationId xmlns:a16="http://schemas.microsoft.com/office/drawing/2014/main" id="{68082F85-85EF-BB47-5D5C-20EC48DF1FB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647;p23">
                  <a:extLst>
                    <a:ext uri="{FF2B5EF4-FFF2-40B4-BE49-F238E27FC236}">
                      <a16:creationId xmlns:a16="http://schemas.microsoft.com/office/drawing/2014/main" id="{C4DDB331-1C41-B2A9-81B8-904FAA7AC93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648;p23">
                  <a:extLst>
                    <a:ext uri="{FF2B5EF4-FFF2-40B4-BE49-F238E27FC236}">
                      <a16:creationId xmlns:a16="http://schemas.microsoft.com/office/drawing/2014/main" id="{3F327D13-0D80-8AD3-D7D3-DEC80133C05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649;p23">
                  <a:extLst>
                    <a:ext uri="{FF2B5EF4-FFF2-40B4-BE49-F238E27FC236}">
                      <a16:creationId xmlns:a16="http://schemas.microsoft.com/office/drawing/2014/main" id="{97911571-3DCD-0735-C0BC-879F7F8C94F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650;p23">
                  <a:extLst>
                    <a:ext uri="{FF2B5EF4-FFF2-40B4-BE49-F238E27FC236}">
                      <a16:creationId xmlns:a16="http://schemas.microsoft.com/office/drawing/2014/main" id="{945130DC-A584-4C90-D66A-D306850CDDB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651;p23">
                  <a:extLst>
                    <a:ext uri="{FF2B5EF4-FFF2-40B4-BE49-F238E27FC236}">
                      <a16:creationId xmlns:a16="http://schemas.microsoft.com/office/drawing/2014/main" id="{411CABCB-C150-D70B-A835-A816A694774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652;p23">
                  <a:extLst>
                    <a:ext uri="{FF2B5EF4-FFF2-40B4-BE49-F238E27FC236}">
                      <a16:creationId xmlns:a16="http://schemas.microsoft.com/office/drawing/2014/main" id="{F3E5B87E-1592-5B8D-4A2F-2398008170E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653;p23">
                  <a:extLst>
                    <a:ext uri="{FF2B5EF4-FFF2-40B4-BE49-F238E27FC236}">
                      <a16:creationId xmlns:a16="http://schemas.microsoft.com/office/drawing/2014/main" id="{7B70C18C-DA8B-75BF-3C34-25C7E74387A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654;p23">
                  <a:extLst>
                    <a:ext uri="{FF2B5EF4-FFF2-40B4-BE49-F238E27FC236}">
                      <a16:creationId xmlns:a16="http://schemas.microsoft.com/office/drawing/2014/main" id="{F3351E08-B9B9-ED78-D5C6-B2B04089A4E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655;p23">
                  <a:extLst>
                    <a:ext uri="{FF2B5EF4-FFF2-40B4-BE49-F238E27FC236}">
                      <a16:creationId xmlns:a16="http://schemas.microsoft.com/office/drawing/2014/main" id="{030CCF6C-43BD-2DB7-F452-AFA0FE173BD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656;p23">
                  <a:extLst>
                    <a:ext uri="{FF2B5EF4-FFF2-40B4-BE49-F238E27FC236}">
                      <a16:creationId xmlns:a16="http://schemas.microsoft.com/office/drawing/2014/main" id="{10753EB6-73C1-04F9-643F-29BFF8CAFD3E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657;p23">
                  <a:extLst>
                    <a:ext uri="{FF2B5EF4-FFF2-40B4-BE49-F238E27FC236}">
                      <a16:creationId xmlns:a16="http://schemas.microsoft.com/office/drawing/2014/main" id="{FD1D94DF-1DF0-FBEA-E3D4-D9A3CF14DA8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658;p23">
                  <a:extLst>
                    <a:ext uri="{FF2B5EF4-FFF2-40B4-BE49-F238E27FC236}">
                      <a16:creationId xmlns:a16="http://schemas.microsoft.com/office/drawing/2014/main" id="{FA67DDFC-FE73-12EF-EEDF-DB5E2C70D9F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659;p23">
                  <a:extLst>
                    <a:ext uri="{FF2B5EF4-FFF2-40B4-BE49-F238E27FC236}">
                      <a16:creationId xmlns:a16="http://schemas.microsoft.com/office/drawing/2014/main" id="{D3ACD2FE-551D-9EB2-E7FA-062EBDDBE1C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660;p23">
                  <a:extLst>
                    <a:ext uri="{FF2B5EF4-FFF2-40B4-BE49-F238E27FC236}">
                      <a16:creationId xmlns:a16="http://schemas.microsoft.com/office/drawing/2014/main" id="{E37919E4-B48D-9597-2610-4C8DF310C5A4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661;p23">
                  <a:extLst>
                    <a:ext uri="{FF2B5EF4-FFF2-40B4-BE49-F238E27FC236}">
                      <a16:creationId xmlns:a16="http://schemas.microsoft.com/office/drawing/2014/main" id="{B27F71EB-010D-0D58-6A3F-7C17F045F75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662;p23">
                  <a:extLst>
                    <a:ext uri="{FF2B5EF4-FFF2-40B4-BE49-F238E27FC236}">
                      <a16:creationId xmlns:a16="http://schemas.microsoft.com/office/drawing/2014/main" id="{D585006E-8B14-8914-B8E2-93AAC73D092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663;p23">
                  <a:extLst>
                    <a:ext uri="{FF2B5EF4-FFF2-40B4-BE49-F238E27FC236}">
                      <a16:creationId xmlns:a16="http://schemas.microsoft.com/office/drawing/2014/main" id="{D74B9174-8F07-DDF0-AB3C-948CAC95747B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664;p23">
                  <a:extLst>
                    <a:ext uri="{FF2B5EF4-FFF2-40B4-BE49-F238E27FC236}">
                      <a16:creationId xmlns:a16="http://schemas.microsoft.com/office/drawing/2014/main" id="{3F95928A-E47D-1D4B-1666-A6E94ECEDEB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665;p23">
                  <a:extLst>
                    <a:ext uri="{FF2B5EF4-FFF2-40B4-BE49-F238E27FC236}">
                      <a16:creationId xmlns:a16="http://schemas.microsoft.com/office/drawing/2014/main" id="{EEC58161-B01C-3330-99FA-5D35AEA44C78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666;p23">
                  <a:extLst>
                    <a:ext uri="{FF2B5EF4-FFF2-40B4-BE49-F238E27FC236}">
                      <a16:creationId xmlns:a16="http://schemas.microsoft.com/office/drawing/2014/main" id="{479A2371-3F66-4E25-B40C-B7B7A85B3FD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667;p23">
                  <a:extLst>
                    <a:ext uri="{FF2B5EF4-FFF2-40B4-BE49-F238E27FC236}">
                      <a16:creationId xmlns:a16="http://schemas.microsoft.com/office/drawing/2014/main" id="{2536FEC1-8DA4-1DCA-5A04-13B99FAEA6F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668;p23">
                  <a:extLst>
                    <a:ext uri="{FF2B5EF4-FFF2-40B4-BE49-F238E27FC236}">
                      <a16:creationId xmlns:a16="http://schemas.microsoft.com/office/drawing/2014/main" id="{59FB3F60-5C7C-783F-F064-C9787BE1CAD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669;p23">
                  <a:extLst>
                    <a:ext uri="{FF2B5EF4-FFF2-40B4-BE49-F238E27FC236}">
                      <a16:creationId xmlns:a16="http://schemas.microsoft.com/office/drawing/2014/main" id="{CC340D77-7902-1FFA-3ABD-6965F04AFA5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670;p23">
                  <a:extLst>
                    <a:ext uri="{FF2B5EF4-FFF2-40B4-BE49-F238E27FC236}">
                      <a16:creationId xmlns:a16="http://schemas.microsoft.com/office/drawing/2014/main" id="{0FFB5356-21D9-C930-11B5-2E9FA928A97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671;p23">
                  <a:extLst>
                    <a:ext uri="{FF2B5EF4-FFF2-40B4-BE49-F238E27FC236}">
                      <a16:creationId xmlns:a16="http://schemas.microsoft.com/office/drawing/2014/main" id="{0D70F557-169E-8AB6-0D8C-91338022C10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672;p23">
                  <a:extLst>
                    <a:ext uri="{FF2B5EF4-FFF2-40B4-BE49-F238E27FC236}">
                      <a16:creationId xmlns:a16="http://schemas.microsoft.com/office/drawing/2014/main" id="{ED892DC6-747D-4E37-5BEC-6C801CD926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673;p23">
                  <a:extLst>
                    <a:ext uri="{FF2B5EF4-FFF2-40B4-BE49-F238E27FC236}">
                      <a16:creationId xmlns:a16="http://schemas.microsoft.com/office/drawing/2014/main" id="{5E169B65-469E-C429-2BEF-61CB600493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674;p23">
                  <a:extLst>
                    <a:ext uri="{FF2B5EF4-FFF2-40B4-BE49-F238E27FC236}">
                      <a16:creationId xmlns:a16="http://schemas.microsoft.com/office/drawing/2014/main" id="{8F10627A-D2C7-59C5-4226-51DFFC03E9C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675;p23">
                  <a:extLst>
                    <a:ext uri="{FF2B5EF4-FFF2-40B4-BE49-F238E27FC236}">
                      <a16:creationId xmlns:a16="http://schemas.microsoft.com/office/drawing/2014/main" id="{0BDF30DB-3FCB-CC0D-C834-C8DFAA38CFAE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676;p23">
                  <a:extLst>
                    <a:ext uri="{FF2B5EF4-FFF2-40B4-BE49-F238E27FC236}">
                      <a16:creationId xmlns:a16="http://schemas.microsoft.com/office/drawing/2014/main" id="{802302B6-C8D4-5D0E-8FAF-AB6A8814F56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677;p23">
                  <a:extLst>
                    <a:ext uri="{FF2B5EF4-FFF2-40B4-BE49-F238E27FC236}">
                      <a16:creationId xmlns:a16="http://schemas.microsoft.com/office/drawing/2014/main" id="{9D38D505-CB5D-53EE-8596-6CD7E5C74BE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4" name="Gruppo 523">
              <a:extLst>
                <a:ext uri="{FF2B5EF4-FFF2-40B4-BE49-F238E27FC236}">
                  <a16:creationId xmlns:a16="http://schemas.microsoft.com/office/drawing/2014/main" id="{F153E027-4DED-2BA8-7BED-1B09985E82F2}"/>
                </a:ext>
              </a:extLst>
            </p:cNvPr>
            <p:cNvGrpSpPr/>
            <p:nvPr/>
          </p:nvGrpSpPr>
          <p:grpSpPr>
            <a:xfrm>
              <a:off x="7837267" y="2175485"/>
              <a:ext cx="658343" cy="803273"/>
              <a:chOff x="2996141" y="2467232"/>
              <a:chExt cx="658343" cy="803273"/>
            </a:xfrm>
          </p:grpSpPr>
          <p:grpSp>
            <p:nvGrpSpPr>
              <p:cNvPr id="525" name="Google Shape;637;p23">
                <a:extLst>
                  <a:ext uri="{FF2B5EF4-FFF2-40B4-BE49-F238E27FC236}">
                    <a16:creationId xmlns:a16="http://schemas.microsoft.com/office/drawing/2014/main" id="{33190A9F-8525-F0A6-AD5F-C026433F998D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757" name="Google Shape;638;p23">
                  <a:extLst>
                    <a:ext uri="{FF2B5EF4-FFF2-40B4-BE49-F238E27FC236}">
                      <a16:creationId xmlns:a16="http://schemas.microsoft.com/office/drawing/2014/main" id="{332451F1-B8BD-37DC-FBD6-D6A76374C71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639;p23">
                  <a:extLst>
                    <a:ext uri="{FF2B5EF4-FFF2-40B4-BE49-F238E27FC236}">
                      <a16:creationId xmlns:a16="http://schemas.microsoft.com/office/drawing/2014/main" id="{D25E249B-C47D-6DAB-6C8F-66D8D47FED4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640;p23">
                  <a:extLst>
                    <a:ext uri="{FF2B5EF4-FFF2-40B4-BE49-F238E27FC236}">
                      <a16:creationId xmlns:a16="http://schemas.microsoft.com/office/drawing/2014/main" id="{0D056882-4EC3-F216-919E-8B5AA154109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641;p23">
                  <a:extLst>
                    <a:ext uri="{FF2B5EF4-FFF2-40B4-BE49-F238E27FC236}">
                      <a16:creationId xmlns:a16="http://schemas.microsoft.com/office/drawing/2014/main" id="{8064FF2F-6222-F2E1-5E4E-975258FADA9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642;p23">
                  <a:extLst>
                    <a:ext uri="{FF2B5EF4-FFF2-40B4-BE49-F238E27FC236}">
                      <a16:creationId xmlns:a16="http://schemas.microsoft.com/office/drawing/2014/main" id="{C352EBD5-9B82-97B0-2A10-7920CDD0F0F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643;p23">
                  <a:extLst>
                    <a:ext uri="{FF2B5EF4-FFF2-40B4-BE49-F238E27FC236}">
                      <a16:creationId xmlns:a16="http://schemas.microsoft.com/office/drawing/2014/main" id="{FD81458D-8AEC-B0F1-06C7-FAE7D704A0E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644;p23">
                  <a:extLst>
                    <a:ext uri="{FF2B5EF4-FFF2-40B4-BE49-F238E27FC236}">
                      <a16:creationId xmlns:a16="http://schemas.microsoft.com/office/drawing/2014/main" id="{3B8F9174-DC2A-A983-FB09-52C223668DF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645;p23">
                  <a:extLst>
                    <a:ext uri="{FF2B5EF4-FFF2-40B4-BE49-F238E27FC236}">
                      <a16:creationId xmlns:a16="http://schemas.microsoft.com/office/drawing/2014/main" id="{8DC4BBDC-74FF-953A-B94F-A43516E7395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646;p23">
                  <a:extLst>
                    <a:ext uri="{FF2B5EF4-FFF2-40B4-BE49-F238E27FC236}">
                      <a16:creationId xmlns:a16="http://schemas.microsoft.com/office/drawing/2014/main" id="{6DA66B57-AF1D-A33A-397A-68ADD79DC03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647;p23">
                  <a:extLst>
                    <a:ext uri="{FF2B5EF4-FFF2-40B4-BE49-F238E27FC236}">
                      <a16:creationId xmlns:a16="http://schemas.microsoft.com/office/drawing/2014/main" id="{BD37487B-F1FD-E4B3-FE7B-470E0650480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648;p23">
                  <a:extLst>
                    <a:ext uri="{FF2B5EF4-FFF2-40B4-BE49-F238E27FC236}">
                      <a16:creationId xmlns:a16="http://schemas.microsoft.com/office/drawing/2014/main" id="{A78CFA23-6DDF-A867-B7A9-E31C045F194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649;p23">
                  <a:extLst>
                    <a:ext uri="{FF2B5EF4-FFF2-40B4-BE49-F238E27FC236}">
                      <a16:creationId xmlns:a16="http://schemas.microsoft.com/office/drawing/2014/main" id="{30D80E03-F745-CB2D-A098-C3F486C5A7C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650;p23">
                  <a:extLst>
                    <a:ext uri="{FF2B5EF4-FFF2-40B4-BE49-F238E27FC236}">
                      <a16:creationId xmlns:a16="http://schemas.microsoft.com/office/drawing/2014/main" id="{926D7340-2FC3-4EA2-3FB8-A1635CED51C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651;p23">
                  <a:extLst>
                    <a:ext uri="{FF2B5EF4-FFF2-40B4-BE49-F238E27FC236}">
                      <a16:creationId xmlns:a16="http://schemas.microsoft.com/office/drawing/2014/main" id="{9C0C5DBF-7CE2-6AA0-AE21-3CE78330634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652;p23">
                  <a:extLst>
                    <a:ext uri="{FF2B5EF4-FFF2-40B4-BE49-F238E27FC236}">
                      <a16:creationId xmlns:a16="http://schemas.microsoft.com/office/drawing/2014/main" id="{AC00E3F1-F1C2-D182-4B8D-37CA6CD613F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653;p23">
                  <a:extLst>
                    <a:ext uri="{FF2B5EF4-FFF2-40B4-BE49-F238E27FC236}">
                      <a16:creationId xmlns:a16="http://schemas.microsoft.com/office/drawing/2014/main" id="{B6C84C81-CCD6-85D6-9A5E-B022A0B26B5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654;p23">
                  <a:extLst>
                    <a:ext uri="{FF2B5EF4-FFF2-40B4-BE49-F238E27FC236}">
                      <a16:creationId xmlns:a16="http://schemas.microsoft.com/office/drawing/2014/main" id="{7E81DC9B-3F7B-347C-283C-6E8FE232AC0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655;p23">
                  <a:extLst>
                    <a:ext uri="{FF2B5EF4-FFF2-40B4-BE49-F238E27FC236}">
                      <a16:creationId xmlns:a16="http://schemas.microsoft.com/office/drawing/2014/main" id="{FE979EE9-09F5-41A2-9902-27965B92D1D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656;p23">
                  <a:extLst>
                    <a:ext uri="{FF2B5EF4-FFF2-40B4-BE49-F238E27FC236}">
                      <a16:creationId xmlns:a16="http://schemas.microsoft.com/office/drawing/2014/main" id="{93DCB73B-F867-4CFD-1A50-E616CFDF722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657;p23">
                  <a:extLst>
                    <a:ext uri="{FF2B5EF4-FFF2-40B4-BE49-F238E27FC236}">
                      <a16:creationId xmlns:a16="http://schemas.microsoft.com/office/drawing/2014/main" id="{71A75B9B-FB8C-DD48-EE4A-E187250BE44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658;p23">
                  <a:extLst>
                    <a:ext uri="{FF2B5EF4-FFF2-40B4-BE49-F238E27FC236}">
                      <a16:creationId xmlns:a16="http://schemas.microsoft.com/office/drawing/2014/main" id="{A8086521-6907-A7E7-6061-E9CEB7FDA60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659;p23">
                  <a:extLst>
                    <a:ext uri="{FF2B5EF4-FFF2-40B4-BE49-F238E27FC236}">
                      <a16:creationId xmlns:a16="http://schemas.microsoft.com/office/drawing/2014/main" id="{F32992BB-70F5-6E05-F376-5B1F94C0449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660;p23">
                  <a:extLst>
                    <a:ext uri="{FF2B5EF4-FFF2-40B4-BE49-F238E27FC236}">
                      <a16:creationId xmlns:a16="http://schemas.microsoft.com/office/drawing/2014/main" id="{3D443A13-108F-3128-62E3-FC2A3C24E5C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661;p23">
                  <a:extLst>
                    <a:ext uri="{FF2B5EF4-FFF2-40B4-BE49-F238E27FC236}">
                      <a16:creationId xmlns:a16="http://schemas.microsoft.com/office/drawing/2014/main" id="{6A47DB7A-C740-8835-65E1-562D4DEFA16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662;p23">
                  <a:extLst>
                    <a:ext uri="{FF2B5EF4-FFF2-40B4-BE49-F238E27FC236}">
                      <a16:creationId xmlns:a16="http://schemas.microsoft.com/office/drawing/2014/main" id="{E4FCC29C-5D05-D820-E64F-963A14B5190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663;p23">
                  <a:extLst>
                    <a:ext uri="{FF2B5EF4-FFF2-40B4-BE49-F238E27FC236}">
                      <a16:creationId xmlns:a16="http://schemas.microsoft.com/office/drawing/2014/main" id="{3E2BF792-3B78-3CB2-F0CA-12914BE52060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664;p23">
                  <a:extLst>
                    <a:ext uri="{FF2B5EF4-FFF2-40B4-BE49-F238E27FC236}">
                      <a16:creationId xmlns:a16="http://schemas.microsoft.com/office/drawing/2014/main" id="{8572A153-FC5F-DA73-CF19-1871FE16932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665;p23">
                  <a:extLst>
                    <a:ext uri="{FF2B5EF4-FFF2-40B4-BE49-F238E27FC236}">
                      <a16:creationId xmlns:a16="http://schemas.microsoft.com/office/drawing/2014/main" id="{49C41F7E-551E-C000-1B07-229D7537111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666;p23">
                  <a:extLst>
                    <a:ext uri="{FF2B5EF4-FFF2-40B4-BE49-F238E27FC236}">
                      <a16:creationId xmlns:a16="http://schemas.microsoft.com/office/drawing/2014/main" id="{49A75EAB-75E6-C879-377A-7EB96E519E3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667;p23">
                  <a:extLst>
                    <a:ext uri="{FF2B5EF4-FFF2-40B4-BE49-F238E27FC236}">
                      <a16:creationId xmlns:a16="http://schemas.microsoft.com/office/drawing/2014/main" id="{A70D03B1-DD37-A03A-5617-334EFDD542A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668;p23">
                  <a:extLst>
                    <a:ext uri="{FF2B5EF4-FFF2-40B4-BE49-F238E27FC236}">
                      <a16:creationId xmlns:a16="http://schemas.microsoft.com/office/drawing/2014/main" id="{6EEDDBE6-749D-C3EE-0187-848C4C77697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669;p23">
                  <a:extLst>
                    <a:ext uri="{FF2B5EF4-FFF2-40B4-BE49-F238E27FC236}">
                      <a16:creationId xmlns:a16="http://schemas.microsoft.com/office/drawing/2014/main" id="{02CCD1EF-CCF5-3E2E-48BD-202FD055B56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670;p23">
                  <a:extLst>
                    <a:ext uri="{FF2B5EF4-FFF2-40B4-BE49-F238E27FC236}">
                      <a16:creationId xmlns:a16="http://schemas.microsoft.com/office/drawing/2014/main" id="{B2A4C778-D004-0859-6EDA-FA9B01A50B3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671;p23">
                  <a:extLst>
                    <a:ext uri="{FF2B5EF4-FFF2-40B4-BE49-F238E27FC236}">
                      <a16:creationId xmlns:a16="http://schemas.microsoft.com/office/drawing/2014/main" id="{E8D9ACF0-585C-713C-7A8E-5A2C646B0A1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672;p23">
                  <a:extLst>
                    <a:ext uri="{FF2B5EF4-FFF2-40B4-BE49-F238E27FC236}">
                      <a16:creationId xmlns:a16="http://schemas.microsoft.com/office/drawing/2014/main" id="{080D6210-64E5-98C8-5649-C34C5829774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673;p23">
                  <a:extLst>
                    <a:ext uri="{FF2B5EF4-FFF2-40B4-BE49-F238E27FC236}">
                      <a16:creationId xmlns:a16="http://schemas.microsoft.com/office/drawing/2014/main" id="{73F51B91-C11B-718B-1238-316FF8236DB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674;p23">
                  <a:extLst>
                    <a:ext uri="{FF2B5EF4-FFF2-40B4-BE49-F238E27FC236}">
                      <a16:creationId xmlns:a16="http://schemas.microsoft.com/office/drawing/2014/main" id="{EB53A9A1-4806-CAEA-0434-A826EAFA6B2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675;p23">
                  <a:extLst>
                    <a:ext uri="{FF2B5EF4-FFF2-40B4-BE49-F238E27FC236}">
                      <a16:creationId xmlns:a16="http://schemas.microsoft.com/office/drawing/2014/main" id="{53DB1CC7-8335-03D1-7146-C2D5CB149F9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676;p23">
                  <a:extLst>
                    <a:ext uri="{FF2B5EF4-FFF2-40B4-BE49-F238E27FC236}">
                      <a16:creationId xmlns:a16="http://schemas.microsoft.com/office/drawing/2014/main" id="{78AF724E-46EE-BBF0-A73F-CAE93548D3D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677;p23">
                  <a:extLst>
                    <a:ext uri="{FF2B5EF4-FFF2-40B4-BE49-F238E27FC236}">
                      <a16:creationId xmlns:a16="http://schemas.microsoft.com/office/drawing/2014/main" id="{6D2BD36A-7FA7-680D-D793-6FDACF319D1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" name="Google Shape;637;p23">
                <a:extLst>
                  <a:ext uri="{FF2B5EF4-FFF2-40B4-BE49-F238E27FC236}">
                    <a16:creationId xmlns:a16="http://schemas.microsoft.com/office/drawing/2014/main" id="{3B350FC9-C2D5-FE77-FEF6-35E717DA8136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717" name="Google Shape;638;p23">
                  <a:extLst>
                    <a:ext uri="{FF2B5EF4-FFF2-40B4-BE49-F238E27FC236}">
                      <a16:creationId xmlns:a16="http://schemas.microsoft.com/office/drawing/2014/main" id="{20CBB813-1E64-6B33-85A4-5B102D91E6C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39;p23">
                  <a:extLst>
                    <a:ext uri="{FF2B5EF4-FFF2-40B4-BE49-F238E27FC236}">
                      <a16:creationId xmlns:a16="http://schemas.microsoft.com/office/drawing/2014/main" id="{590F8FFF-98A1-8778-F959-910B3BF0F18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40;p23">
                  <a:extLst>
                    <a:ext uri="{FF2B5EF4-FFF2-40B4-BE49-F238E27FC236}">
                      <a16:creationId xmlns:a16="http://schemas.microsoft.com/office/drawing/2014/main" id="{598792EB-5289-A059-1B9D-F453C7F0FB0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641;p23">
                  <a:extLst>
                    <a:ext uri="{FF2B5EF4-FFF2-40B4-BE49-F238E27FC236}">
                      <a16:creationId xmlns:a16="http://schemas.microsoft.com/office/drawing/2014/main" id="{90658D72-F53B-EDEC-85D8-39D15338EAC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42;p23">
                  <a:extLst>
                    <a:ext uri="{FF2B5EF4-FFF2-40B4-BE49-F238E27FC236}">
                      <a16:creationId xmlns:a16="http://schemas.microsoft.com/office/drawing/2014/main" id="{8F58582D-9026-C044-6F65-8E338F822B6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43;p23">
                  <a:extLst>
                    <a:ext uri="{FF2B5EF4-FFF2-40B4-BE49-F238E27FC236}">
                      <a16:creationId xmlns:a16="http://schemas.microsoft.com/office/drawing/2014/main" id="{0B9F79C8-9106-BF18-FB93-8B0CB1E5959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44;p23">
                  <a:extLst>
                    <a:ext uri="{FF2B5EF4-FFF2-40B4-BE49-F238E27FC236}">
                      <a16:creationId xmlns:a16="http://schemas.microsoft.com/office/drawing/2014/main" id="{125A62FF-3D91-2F31-BEC5-4D2632B5F93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645;p23">
                  <a:extLst>
                    <a:ext uri="{FF2B5EF4-FFF2-40B4-BE49-F238E27FC236}">
                      <a16:creationId xmlns:a16="http://schemas.microsoft.com/office/drawing/2014/main" id="{0249B921-50DD-548D-9CFB-9A178231AC1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46;p23">
                  <a:extLst>
                    <a:ext uri="{FF2B5EF4-FFF2-40B4-BE49-F238E27FC236}">
                      <a16:creationId xmlns:a16="http://schemas.microsoft.com/office/drawing/2014/main" id="{3930BEF4-06F8-37D6-D60E-9726EA5D803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47;p23">
                  <a:extLst>
                    <a:ext uri="{FF2B5EF4-FFF2-40B4-BE49-F238E27FC236}">
                      <a16:creationId xmlns:a16="http://schemas.microsoft.com/office/drawing/2014/main" id="{A131C234-C42F-7BB6-EEF8-567B9191C4C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48;p23">
                  <a:extLst>
                    <a:ext uri="{FF2B5EF4-FFF2-40B4-BE49-F238E27FC236}">
                      <a16:creationId xmlns:a16="http://schemas.microsoft.com/office/drawing/2014/main" id="{8DF899EE-4DA3-8436-BAE2-2A681035B8A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649;p23">
                  <a:extLst>
                    <a:ext uri="{FF2B5EF4-FFF2-40B4-BE49-F238E27FC236}">
                      <a16:creationId xmlns:a16="http://schemas.microsoft.com/office/drawing/2014/main" id="{2BED3D02-DFC7-730B-FF4A-937517F206F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50;p23">
                  <a:extLst>
                    <a:ext uri="{FF2B5EF4-FFF2-40B4-BE49-F238E27FC236}">
                      <a16:creationId xmlns:a16="http://schemas.microsoft.com/office/drawing/2014/main" id="{07506347-2283-C25C-96F8-AEEA58426DA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51;p23">
                  <a:extLst>
                    <a:ext uri="{FF2B5EF4-FFF2-40B4-BE49-F238E27FC236}">
                      <a16:creationId xmlns:a16="http://schemas.microsoft.com/office/drawing/2014/main" id="{EC18B415-C2EC-C5D9-63F0-E96AAA2E0C3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52;p23">
                  <a:extLst>
                    <a:ext uri="{FF2B5EF4-FFF2-40B4-BE49-F238E27FC236}">
                      <a16:creationId xmlns:a16="http://schemas.microsoft.com/office/drawing/2014/main" id="{E714066A-5CA8-D8FB-7F47-71AB463B752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653;p23">
                  <a:extLst>
                    <a:ext uri="{FF2B5EF4-FFF2-40B4-BE49-F238E27FC236}">
                      <a16:creationId xmlns:a16="http://schemas.microsoft.com/office/drawing/2014/main" id="{0BC1F77D-01E4-58E3-FBFA-4E55C45002E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654;p23">
                  <a:extLst>
                    <a:ext uri="{FF2B5EF4-FFF2-40B4-BE49-F238E27FC236}">
                      <a16:creationId xmlns:a16="http://schemas.microsoft.com/office/drawing/2014/main" id="{73138BB3-4930-6C58-C5AD-40A5648DEFE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655;p23">
                  <a:extLst>
                    <a:ext uri="{FF2B5EF4-FFF2-40B4-BE49-F238E27FC236}">
                      <a16:creationId xmlns:a16="http://schemas.microsoft.com/office/drawing/2014/main" id="{C223BDA7-E001-9AF1-3E7D-28FBEC25E01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656;p23">
                  <a:extLst>
                    <a:ext uri="{FF2B5EF4-FFF2-40B4-BE49-F238E27FC236}">
                      <a16:creationId xmlns:a16="http://schemas.microsoft.com/office/drawing/2014/main" id="{DA874AFA-50F8-7D40-1C8A-3209DBEB013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657;p23">
                  <a:extLst>
                    <a:ext uri="{FF2B5EF4-FFF2-40B4-BE49-F238E27FC236}">
                      <a16:creationId xmlns:a16="http://schemas.microsoft.com/office/drawing/2014/main" id="{11EF5396-E0D4-2F32-550C-ECC3C49E12D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658;p23">
                  <a:extLst>
                    <a:ext uri="{FF2B5EF4-FFF2-40B4-BE49-F238E27FC236}">
                      <a16:creationId xmlns:a16="http://schemas.microsoft.com/office/drawing/2014/main" id="{9C43B09D-D2D5-E26F-690D-CAF3D0A7D27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659;p23">
                  <a:extLst>
                    <a:ext uri="{FF2B5EF4-FFF2-40B4-BE49-F238E27FC236}">
                      <a16:creationId xmlns:a16="http://schemas.microsoft.com/office/drawing/2014/main" id="{BA3D8D16-88FF-BB78-18C5-19CE050E995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660;p23">
                  <a:extLst>
                    <a:ext uri="{FF2B5EF4-FFF2-40B4-BE49-F238E27FC236}">
                      <a16:creationId xmlns:a16="http://schemas.microsoft.com/office/drawing/2014/main" id="{CBC3E6EB-BF56-4687-DCC8-C2D304B22F7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661;p23">
                  <a:extLst>
                    <a:ext uri="{FF2B5EF4-FFF2-40B4-BE49-F238E27FC236}">
                      <a16:creationId xmlns:a16="http://schemas.microsoft.com/office/drawing/2014/main" id="{1CCBEEF5-59EB-5704-1A6D-9589411E650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662;p23">
                  <a:extLst>
                    <a:ext uri="{FF2B5EF4-FFF2-40B4-BE49-F238E27FC236}">
                      <a16:creationId xmlns:a16="http://schemas.microsoft.com/office/drawing/2014/main" id="{C30020B2-0739-EC76-77E5-C577D5B5187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663;p23">
                  <a:extLst>
                    <a:ext uri="{FF2B5EF4-FFF2-40B4-BE49-F238E27FC236}">
                      <a16:creationId xmlns:a16="http://schemas.microsoft.com/office/drawing/2014/main" id="{62CE050A-9E08-D1AB-5597-678D34D90D5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664;p23">
                  <a:extLst>
                    <a:ext uri="{FF2B5EF4-FFF2-40B4-BE49-F238E27FC236}">
                      <a16:creationId xmlns:a16="http://schemas.microsoft.com/office/drawing/2014/main" id="{732D1EAF-2C26-B413-54C4-4ACD5EDE653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665;p23">
                  <a:extLst>
                    <a:ext uri="{FF2B5EF4-FFF2-40B4-BE49-F238E27FC236}">
                      <a16:creationId xmlns:a16="http://schemas.microsoft.com/office/drawing/2014/main" id="{34BEFFE6-F3FC-E826-1DBB-750B1A269E3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666;p23">
                  <a:extLst>
                    <a:ext uri="{FF2B5EF4-FFF2-40B4-BE49-F238E27FC236}">
                      <a16:creationId xmlns:a16="http://schemas.microsoft.com/office/drawing/2014/main" id="{2215C48C-01B9-D715-B8AE-28F4509E358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667;p23">
                  <a:extLst>
                    <a:ext uri="{FF2B5EF4-FFF2-40B4-BE49-F238E27FC236}">
                      <a16:creationId xmlns:a16="http://schemas.microsoft.com/office/drawing/2014/main" id="{E6237895-B8D0-8F2D-57CC-72F4B36D8A0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668;p23">
                  <a:extLst>
                    <a:ext uri="{FF2B5EF4-FFF2-40B4-BE49-F238E27FC236}">
                      <a16:creationId xmlns:a16="http://schemas.microsoft.com/office/drawing/2014/main" id="{2AF635D3-E528-675C-476E-2586F89239C5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669;p23">
                  <a:extLst>
                    <a:ext uri="{FF2B5EF4-FFF2-40B4-BE49-F238E27FC236}">
                      <a16:creationId xmlns:a16="http://schemas.microsoft.com/office/drawing/2014/main" id="{8AF02A25-F08C-CD9D-2F75-E09AA52F0E6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670;p23">
                  <a:extLst>
                    <a:ext uri="{FF2B5EF4-FFF2-40B4-BE49-F238E27FC236}">
                      <a16:creationId xmlns:a16="http://schemas.microsoft.com/office/drawing/2014/main" id="{252FB36A-19A3-0512-4569-45CB6E8D0ED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671;p23">
                  <a:extLst>
                    <a:ext uri="{FF2B5EF4-FFF2-40B4-BE49-F238E27FC236}">
                      <a16:creationId xmlns:a16="http://schemas.microsoft.com/office/drawing/2014/main" id="{CB49F86C-29D5-7123-BC0F-13FD9A0D758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672;p23">
                  <a:extLst>
                    <a:ext uri="{FF2B5EF4-FFF2-40B4-BE49-F238E27FC236}">
                      <a16:creationId xmlns:a16="http://schemas.microsoft.com/office/drawing/2014/main" id="{67A2850D-41E5-1BBF-09CE-F89113E3D58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673;p23">
                  <a:extLst>
                    <a:ext uri="{FF2B5EF4-FFF2-40B4-BE49-F238E27FC236}">
                      <a16:creationId xmlns:a16="http://schemas.microsoft.com/office/drawing/2014/main" id="{77409555-B9EE-080F-A713-8BB21C8D70D1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674;p23">
                  <a:extLst>
                    <a:ext uri="{FF2B5EF4-FFF2-40B4-BE49-F238E27FC236}">
                      <a16:creationId xmlns:a16="http://schemas.microsoft.com/office/drawing/2014/main" id="{35F341D3-ECF7-1178-DD1F-E2B34E459C0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675;p23">
                  <a:extLst>
                    <a:ext uri="{FF2B5EF4-FFF2-40B4-BE49-F238E27FC236}">
                      <a16:creationId xmlns:a16="http://schemas.microsoft.com/office/drawing/2014/main" id="{65162721-E170-6CCD-E3D9-4D1B80ABB14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676;p23">
                  <a:extLst>
                    <a:ext uri="{FF2B5EF4-FFF2-40B4-BE49-F238E27FC236}">
                      <a16:creationId xmlns:a16="http://schemas.microsoft.com/office/drawing/2014/main" id="{EC19C9BC-D666-8797-DE8B-167CCB20ABE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677;p23">
                  <a:extLst>
                    <a:ext uri="{FF2B5EF4-FFF2-40B4-BE49-F238E27FC236}">
                      <a16:creationId xmlns:a16="http://schemas.microsoft.com/office/drawing/2014/main" id="{C87FE2B8-C1F3-FA3C-6CF4-6ED1DCC2C6B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" name="Google Shape;637;p23">
                <a:extLst>
                  <a:ext uri="{FF2B5EF4-FFF2-40B4-BE49-F238E27FC236}">
                    <a16:creationId xmlns:a16="http://schemas.microsoft.com/office/drawing/2014/main" id="{A6DC1130-6041-55C7-FB7F-5D79AF7AEA5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528" name="Google Shape;638;p23">
                  <a:extLst>
                    <a:ext uri="{FF2B5EF4-FFF2-40B4-BE49-F238E27FC236}">
                      <a16:creationId xmlns:a16="http://schemas.microsoft.com/office/drawing/2014/main" id="{A05B1054-2CBC-C8DF-0226-159842F002F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639;p23">
                  <a:extLst>
                    <a:ext uri="{FF2B5EF4-FFF2-40B4-BE49-F238E27FC236}">
                      <a16:creationId xmlns:a16="http://schemas.microsoft.com/office/drawing/2014/main" id="{6EB237B3-722F-1D9A-FDD1-ED51303D974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640;p23">
                  <a:extLst>
                    <a:ext uri="{FF2B5EF4-FFF2-40B4-BE49-F238E27FC236}">
                      <a16:creationId xmlns:a16="http://schemas.microsoft.com/office/drawing/2014/main" id="{49DAC65E-402D-F1FC-4BAD-210CB6703E5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641;p23">
                  <a:extLst>
                    <a:ext uri="{FF2B5EF4-FFF2-40B4-BE49-F238E27FC236}">
                      <a16:creationId xmlns:a16="http://schemas.microsoft.com/office/drawing/2014/main" id="{762B979A-30D5-027F-674B-934F94F38B3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642;p23">
                  <a:extLst>
                    <a:ext uri="{FF2B5EF4-FFF2-40B4-BE49-F238E27FC236}">
                      <a16:creationId xmlns:a16="http://schemas.microsoft.com/office/drawing/2014/main" id="{91FA1AD9-90ED-FDDD-D9BB-1E49570F8139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643;p23">
                  <a:extLst>
                    <a:ext uri="{FF2B5EF4-FFF2-40B4-BE49-F238E27FC236}">
                      <a16:creationId xmlns:a16="http://schemas.microsoft.com/office/drawing/2014/main" id="{F88C0C42-B4B0-4862-4861-190805652D5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644;p23">
                  <a:extLst>
                    <a:ext uri="{FF2B5EF4-FFF2-40B4-BE49-F238E27FC236}">
                      <a16:creationId xmlns:a16="http://schemas.microsoft.com/office/drawing/2014/main" id="{EA708381-12C9-0108-60B1-818B9DDC91E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645;p23">
                  <a:extLst>
                    <a:ext uri="{FF2B5EF4-FFF2-40B4-BE49-F238E27FC236}">
                      <a16:creationId xmlns:a16="http://schemas.microsoft.com/office/drawing/2014/main" id="{4B7BEE46-687F-4CE6-149A-CDE151A4129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646;p23">
                  <a:extLst>
                    <a:ext uri="{FF2B5EF4-FFF2-40B4-BE49-F238E27FC236}">
                      <a16:creationId xmlns:a16="http://schemas.microsoft.com/office/drawing/2014/main" id="{169227F6-D5B3-006C-58DE-31F8FB13767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647;p23">
                  <a:extLst>
                    <a:ext uri="{FF2B5EF4-FFF2-40B4-BE49-F238E27FC236}">
                      <a16:creationId xmlns:a16="http://schemas.microsoft.com/office/drawing/2014/main" id="{DA4E04E2-6930-B525-D446-235E6F30E08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648;p23">
                  <a:extLst>
                    <a:ext uri="{FF2B5EF4-FFF2-40B4-BE49-F238E27FC236}">
                      <a16:creationId xmlns:a16="http://schemas.microsoft.com/office/drawing/2014/main" id="{AEB6ACBA-5ABD-B1C9-ADA8-93865C9B836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649;p23">
                  <a:extLst>
                    <a:ext uri="{FF2B5EF4-FFF2-40B4-BE49-F238E27FC236}">
                      <a16:creationId xmlns:a16="http://schemas.microsoft.com/office/drawing/2014/main" id="{BD1AF996-F34D-6242-80DE-CDA63E0CA0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650;p23">
                  <a:extLst>
                    <a:ext uri="{FF2B5EF4-FFF2-40B4-BE49-F238E27FC236}">
                      <a16:creationId xmlns:a16="http://schemas.microsoft.com/office/drawing/2014/main" id="{82E947EF-927F-235E-2E6A-D38AFEA28B5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651;p23">
                  <a:extLst>
                    <a:ext uri="{FF2B5EF4-FFF2-40B4-BE49-F238E27FC236}">
                      <a16:creationId xmlns:a16="http://schemas.microsoft.com/office/drawing/2014/main" id="{0B9ECB19-9D18-2289-D1B2-18F5BBC9422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652;p23">
                  <a:extLst>
                    <a:ext uri="{FF2B5EF4-FFF2-40B4-BE49-F238E27FC236}">
                      <a16:creationId xmlns:a16="http://schemas.microsoft.com/office/drawing/2014/main" id="{17EB0E31-BB4D-316B-C4F7-44D7C2F0A02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653;p23">
                  <a:extLst>
                    <a:ext uri="{FF2B5EF4-FFF2-40B4-BE49-F238E27FC236}">
                      <a16:creationId xmlns:a16="http://schemas.microsoft.com/office/drawing/2014/main" id="{AE276A47-0A36-87A3-3173-81DBCCC9C76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54;p23">
                  <a:extLst>
                    <a:ext uri="{FF2B5EF4-FFF2-40B4-BE49-F238E27FC236}">
                      <a16:creationId xmlns:a16="http://schemas.microsoft.com/office/drawing/2014/main" id="{2C3E3BCC-C04D-6C7F-E1BE-86CD2F501F4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55;p23">
                  <a:extLst>
                    <a:ext uri="{FF2B5EF4-FFF2-40B4-BE49-F238E27FC236}">
                      <a16:creationId xmlns:a16="http://schemas.microsoft.com/office/drawing/2014/main" id="{57B80085-D921-59E5-1A71-908ADF04697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56;p23">
                  <a:extLst>
                    <a:ext uri="{FF2B5EF4-FFF2-40B4-BE49-F238E27FC236}">
                      <a16:creationId xmlns:a16="http://schemas.microsoft.com/office/drawing/2014/main" id="{ED080E34-E600-80CB-C8C6-A12DEA7DD48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57;p23">
                  <a:extLst>
                    <a:ext uri="{FF2B5EF4-FFF2-40B4-BE49-F238E27FC236}">
                      <a16:creationId xmlns:a16="http://schemas.microsoft.com/office/drawing/2014/main" id="{FB68BDCE-B1A8-D16B-679C-48BAB70C145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58;p23">
                  <a:extLst>
                    <a:ext uri="{FF2B5EF4-FFF2-40B4-BE49-F238E27FC236}">
                      <a16:creationId xmlns:a16="http://schemas.microsoft.com/office/drawing/2014/main" id="{1897560E-B19F-12BB-8F96-4199CB84AC5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59;p23">
                  <a:extLst>
                    <a:ext uri="{FF2B5EF4-FFF2-40B4-BE49-F238E27FC236}">
                      <a16:creationId xmlns:a16="http://schemas.microsoft.com/office/drawing/2014/main" id="{FADB466A-DF24-D628-CFFF-A060396590C2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60;p23">
                  <a:extLst>
                    <a:ext uri="{FF2B5EF4-FFF2-40B4-BE49-F238E27FC236}">
                      <a16:creationId xmlns:a16="http://schemas.microsoft.com/office/drawing/2014/main" id="{D18FDDE0-4EB4-1AB5-E886-2A17A420B6F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661;p23">
                  <a:extLst>
                    <a:ext uri="{FF2B5EF4-FFF2-40B4-BE49-F238E27FC236}">
                      <a16:creationId xmlns:a16="http://schemas.microsoft.com/office/drawing/2014/main" id="{22E12FD8-74C8-3218-68ED-FA050FD7F4A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662;p23">
                  <a:extLst>
                    <a:ext uri="{FF2B5EF4-FFF2-40B4-BE49-F238E27FC236}">
                      <a16:creationId xmlns:a16="http://schemas.microsoft.com/office/drawing/2014/main" id="{4E9B3696-FD76-3C1F-1956-D11998D3468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663;p23">
                  <a:extLst>
                    <a:ext uri="{FF2B5EF4-FFF2-40B4-BE49-F238E27FC236}">
                      <a16:creationId xmlns:a16="http://schemas.microsoft.com/office/drawing/2014/main" id="{856D00FA-8DE7-C1EC-EA66-C5FC725E8BD3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664;p23">
                  <a:extLst>
                    <a:ext uri="{FF2B5EF4-FFF2-40B4-BE49-F238E27FC236}">
                      <a16:creationId xmlns:a16="http://schemas.microsoft.com/office/drawing/2014/main" id="{F3D53F22-50E4-17A1-FFF3-A2C01649EFC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665;p23">
                  <a:extLst>
                    <a:ext uri="{FF2B5EF4-FFF2-40B4-BE49-F238E27FC236}">
                      <a16:creationId xmlns:a16="http://schemas.microsoft.com/office/drawing/2014/main" id="{71CF96C3-BA32-FFF0-5CCE-3D4A3876B78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666;p23">
                  <a:extLst>
                    <a:ext uri="{FF2B5EF4-FFF2-40B4-BE49-F238E27FC236}">
                      <a16:creationId xmlns:a16="http://schemas.microsoft.com/office/drawing/2014/main" id="{AB726B54-B956-DDD8-4BC1-85309D8BE1A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667;p23">
                  <a:extLst>
                    <a:ext uri="{FF2B5EF4-FFF2-40B4-BE49-F238E27FC236}">
                      <a16:creationId xmlns:a16="http://schemas.microsoft.com/office/drawing/2014/main" id="{6805BB8A-24B3-6242-3A95-17D522CE32C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668;p23">
                  <a:extLst>
                    <a:ext uri="{FF2B5EF4-FFF2-40B4-BE49-F238E27FC236}">
                      <a16:creationId xmlns:a16="http://schemas.microsoft.com/office/drawing/2014/main" id="{9D0F1709-C7BD-48DA-2700-EC7880B9139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669;p23">
                  <a:extLst>
                    <a:ext uri="{FF2B5EF4-FFF2-40B4-BE49-F238E27FC236}">
                      <a16:creationId xmlns:a16="http://schemas.microsoft.com/office/drawing/2014/main" id="{39CEC1CE-FB8E-55ED-3109-7358E054EAB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670;p23">
                  <a:extLst>
                    <a:ext uri="{FF2B5EF4-FFF2-40B4-BE49-F238E27FC236}">
                      <a16:creationId xmlns:a16="http://schemas.microsoft.com/office/drawing/2014/main" id="{7E395877-2317-5841-CEF1-C7050933C88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671;p23">
                  <a:extLst>
                    <a:ext uri="{FF2B5EF4-FFF2-40B4-BE49-F238E27FC236}">
                      <a16:creationId xmlns:a16="http://schemas.microsoft.com/office/drawing/2014/main" id="{9398CD6A-2806-61EC-3EDD-2EF3810C3A0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672;p23">
                  <a:extLst>
                    <a:ext uri="{FF2B5EF4-FFF2-40B4-BE49-F238E27FC236}">
                      <a16:creationId xmlns:a16="http://schemas.microsoft.com/office/drawing/2014/main" id="{542B3583-140D-3FA4-C422-8DB0E9D2446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673;p23">
                  <a:extLst>
                    <a:ext uri="{FF2B5EF4-FFF2-40B4-BE49-F238E27FC236}">
                      <a16:creationId xmlns:a16="http://schemas.microsoft.com/office/drawing/2014/main" id="{7C14AD40-5825-8AF8-E37D-B74FF250A2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674;p23">
                  <a:extLst>
                    <a:ext uri="{FF2B5EF4-FFF2-40B4-BE49-F238E27FC236}">
                      <a16:creationId xmlns:a16="http://schemas.microsoft.com/office/drawing/2014/main" id="{5C113B0A-0FA9-25E7-F5BF-F5A7F596F08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675;p23">
                  <a:extLst>
                    <a:ext uri="{FF2B5EF4-FFF2-40B4-BE49-F238E27FC236}">
                      <a16:creationId xmlns:a16="http://schemas.microsoft.com/office/drawing/2014/main" id="{471C8B00-D0E8-0CA0-7128-CBE4D87CC8C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676;p23">
                  <a:extLst>
                    <a:ext uri="{FF2B5EF4-FFF2-40B4-BE49-F238E27FC236}">
                      <a16:creationId xmlns:a16="http://schemas.microsoft.com/office/drawing/2014/main" id="{761C0D27-D24F-0126-9CDF-1F1D045CC71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677;p23">
                  <a:extLst>
                    <a:ext uri="{FF2B5EF4-FFF2-40B4-BE49-F238E27FC236}">
                      <a16:creationId xmlns:a16="http://schemas.microsoft.com/office/drawing/2014/main" id="{03CF077C-3D2F-7AF3-FEAC-B1B59C13FF7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7" name="Gruppo 796">
              <a:extLst>
                <a:ext uri="{FF2B5EF4-FFF2-40B4-BE49-F238E27FC236}">
                  <a16:creationId xmlns:a16="http://schemas.microsoft.com/office/drawing/2014/main" id="{32BA64A2-467D-9D4F-21D8-3A972FE4DEB3}"/>
                </a:ext>
              </a:extLst>
            </p:cNvPr>
            <p:cNvGrpSpPr/>
            <p:nvPr/>
          </p:nvGrpSpPr>
          <p:grpSpPr>
            <a:xfrm>
              <a:off x="7296410" y="1094711"/>
              <a:ext cx="658343" cy="803273"/>
              <a:chOff x="2996141" y="2467232"/>
              <a:chExt cx="658343" cy="803273"/>
            </a:xfrm>
          </p:grpSpPr>
          <p:grpSp>
            <p:nvGrpSpPr>
              <p:cNvPr id="798" name="Google Shape;637;p23">
                <a:extLst>
                  <a:ext uri="{FF2B5EF4-FFF2-40B4-BE49-F238E27FC236}">
                    <a16:creationId xmlns:a16="http://schemas.microsoft.com/office/drawing/2014/main" id="{C76A8B8F-76CB-5491-45BB-A9E9F5AEA04B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881" name="Google Shape;638;p23">
                  <a:extLst>
                    <a:ext uri="{FF2B5EF4-FFF2-40B4-BE49-F238E27FC236}">
                      <a16:creationId xmlns:a16="http://schemas.microsoft.com/office/drawing/2014/main" id="{035431A9-0CD8-D861-B746-98BA1548188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639;p23">
                  <a:extLst>
                    <a:ext uri="{FF2B5EF4-FFF2-40B4-BE49-F238E27FC236}">
                      <a16:creationId xmlns:a16="http://schemas.microsoft.com/office/drawing/2014/main" id="{9424A428-FE34-5563-6A6F-8B8DF46A481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640;p23">
                  <a:extLst>
                    <a:ext uri="{FF2B5EF4-FFF2-40B4-BE49-F238E27FC236}">
                      <a16:creationId xmlns:a16="http://schemas.microsoft.com/office/drawing/2014/main" id="{E1E2F174-C21B-0B14-AB11-889EF851D62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641;p23">
                  <a:extLst>
                    <a:ext uri="{FF2B5EF4-FFF2-40B4-BE49-F238E27FC236}">
                      <a16:creationId xmlns:a16="http://schemas.microsoft.com/office/drawing/2014/main" id="{E5AB8A49-7628-1D8C-AABB-0CA908C7E09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642;p23">
                  <a:extLst>
                    <a:ext uri="{FF2B5EF4-FFF2-40B4-BE49-F238E27FC236}">
                      <a16:creationId xmlns:a16="http://schemas.microsoft.com/office/drawing/2014/main" id="{5373E186-C808-D0DC-A556-A984AEDEC84D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643;p23">
                  <a:extLst>
                    <a:ext uri="{FF2B5EF4-FFF2-40B4-BE49-F238E27FC236}">
                      <a16:creationId xmlns:a16="http://schemas.microsoft.com/office/drawing/2014/main" id="{B3D0F27A-27F7-DD12-5CC7-C9C4CCE3923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644;p23">
                  <a:extLst>
                    <a:ext uri="{FF2B5EF4-FFF2-40B4-BE49-F238E27FC236}">
                      <a16:creationId xmlns:a16="http://schemas.microsoft.com/office/drawing/2014/main" id="{D02FF1B9-821C-AABB-83A3-59DCE17726C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645;p23">
                  <a:extLst>
                    <a:ext uri="{FF2B5EF4-FFF2-40B4-BE49-F238E27FC236}">
                      <a16:creationId xmlns:a16="http://schemas.microsoft.com/office/drawing/2014/main" id="{E5549FF0-F40F-9126-5558-8AFCE6BF485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646;p23">
                  <a:extLst>
                    <a:ext uri="{FF2B5EF4-FFF2-40B4-BE49-F238E27FC236}">
                      <a16:creationId xmlns:a16="http://schemas.microsoft.com/office/drawing/2014/main" id="{C2F36F6B-9C95-2566-2773-E65A1367FE6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647;p23">
                  <a:extLst>
                    <a:ext uri="{FF2B5EF4-FFF2-40B4-BE49-F238E27FC236}">
                      <a16:creationId xmlns:a16="http://schemas.microsoft.com/office/drawing/2014/main" id="{EC702746-28E7-E3A0-4C5F-16DE07CBFD8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648;p23">
                  <a:extLst>
                    <a:ext uri="{FF2B5EF4-FFF2-40B4-BE49-F238E27FC236}">
                      <a16:creationId xmlns:a16="http://schemas.microsoft.com/office/drawing/2014/main" id="{E5756906-CF07-0467-2FD3-CD121C6FAD30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649;p23">
                  <a:extLst>
                    <a:ext uri="{FF2B5EF4-FFF2-40B4-BE49-F238E27FC236}">
                      <a16:creationId xmlns:a16="http://schemas.microsoft.com/office/drawing/2014/main" id="{E7453A30-6E41-827B-655C-03FCCB7A16B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650;p23">
                  <a:extLst>
                    <a:ext uri="{FF2B5EF4-FFF2-40B4-BE49-F238E27FC236}">
                      <a16:creationId xmlns:a16="http://schemas.microsoft.com/office/drawing/2014/main" id="{7CF7B7A4-90FF-436B-6771-2FCEF787634C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651;p23">
                  <a:extLst>
                    <a:ext uri="{FF2B5EF4-FFF2-40B4-BE49-F238E27FC236}">
                      <a16:creationId xmlns:a16="http://schemas.microsoft.com/office/drawing/2014/main" id="{E4BBFE85-CBDA-A427-C983-3C7F84A4E37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652;p23">
                  <a:extLst>
                    <a:ext uri="{FF2B5EF4-FFF2-40B4-BE49-F238E27FC236}">
                      <a16:creationId xmlns:a16="http://schemas.microsoft.com/office/drawing/2014/main" id="{6B8AA251-1B4B-9A2F-B10A-3AA468645E9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653;p23">
                  <a:extLst>
                    <a:ext uri="{FF2B5EF4-FFF2-40B4-BE49-F238E27FC236}">
                      <a16:creationId xmlns:a16="http://schemas.microsoft.com/office/drawing/2014/main" id="{923D2FE2-F7D3-4212-27E8-3CEAA10BF37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654;p23">
                  <a:extLst>
                    <a:ext uri="{FF2B5EF4-FFF2-40B4-BE49-F238E27FC236}">
                      <a16:creationId xmlns:a16="http://schemas.microsoft.com/office/drawing/2014/main" id="{3864D37B-6135-DF50-CD94-B3B24A115BC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655;p23">
                  <a:extLst>
                    <a:ext uri="{FF2B5EF4-FFF2-40B4-BE49-F238E27FC236}">
                      <a16:creationId xmlns:a16="http://schemas.microsoft.com/office/drawing/2014/main" id="{8F6459DC-0FA3-7AC1-678A-F49F8BCE87A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656;p23">
                  <a:extLst>
                    <a:ext uri="{FF2B5EF4-FFF2-40B4-BE49-F238E27FC236}">
                      <a16:creationId xmlns:a16="http://schemas.microsoft.com/office/drawing/2014/main" id="{35516909-D2D4-29B4-ABF6-E205F7B7A4D8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657;p23">
                  <a:extLst>
                    <a:ext uri="{FF2B5EF4-FFF2-40B4-BE49-F238E27FC236}">
                      <a16:creationId xmlns:a16="http://schemas.microsoft.com/office/drawing/2014/main" id="{0EDBBE45-D0D4-747D-5975-D1C7A9B63D5E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658;p23">
                  <a:extLst>
                    <a:ext uri="{FF2B5EF4-FFF2-40B4-BE49-F238E27FC236}">
                      <a16:creationId xmlns:a16="http://schemas.microsoft.com/office/drawing/2014/main" id="{5F92088A-4241-3B67-4ED1-01BA494E84A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659;p23">
                  <a:extLst>
                    <a:ext uri="{FF2B5EF4-FFF2-40B4-BE49-F238E27FC236}">
                      <a16:creationId xmlns:a16="http://schemas.microsoft.com/office/drawing/2014/main" id="{5182E279-764B-0CC7-59E5-E2FC6264C5F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660;p23">
                  <a:extLst>
                    <a:ext uri="{FF2B5EF4-FFF2-40B4-BE49-F238E27FC236}">
                      <a16:creationId xmlns:a16="http://schemas.microsoft.com/office/drawing/2014/main" id="{E196FAA5-B0F3-33CE-9BF6-511A4D8F920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661;p23">
                  <a:extLst>
                    <a:ext uri="{FF2B5EF4-FFF2-40B4-BE49-F238E27FC236}">
                      <a16:creationId xmlns:a16="http://schemas.microsoft.com/office/drawing/2014/main" id="{245CC9F4-F197-F584-7769-0F6F98CEAD3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662;p23">
                  <a:extLst>
                    <a:ext uri="{FF2B5EF4-FFF2-40B4-BE49-F238E27FC236}">
                      <a16:creationId xmlns:a16="http://schemas.microsoft.com/office/drawing/2014/main" id="{E748B8C2-51C2-95C2-ABC8-CBBC52ECEFA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663;p23">
                  <a:extLst>
                    <a:ext uri="{FF2B5EF4-FFF2-40B4-BE49-F238E27FC236}">
                      <a16:creationId xmlns:a16="http://schemas.microsoft.com/office/drawing/2014/main" id="{DA1321F1-6095-80A5-287E-714EC7D4289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664;p23">
                  <a:extLst>
                    <a:ext uri="{FF2B5EF4-FFF2-40B4-BE49-F238E27FC236}">
                      <a16:creationId xmlns:a16="http://schemas.microsoft.com/office/drawing/2014/main" id="{FC13CAD7-9583-4F0E-668C-F01C5D82FC40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665;p23">
                  <a:extLst>
                    <a:ext uri="{FF2B5EF4-FFF2-40B4-BE49-F238E27FC236}">
                      <a16:creationId xmlns:a16="http://schemas.microsoft.com/office/drawing/2014/main" id="{4DAE0A3B-69C8-A6BB-B423-CDA84696FAD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666;p23">
                  <a:extLst>
                    <a:ext uri="{FF2B5EF4-FFF2-40B4-BE49-F238E27FC236}">
                      <a16:creationId xmlns:a16="http://schemas.microsoft.com/office/drawing/2014/main" id="{4323F3E3-C912-3B77-8F65-41145DE8D85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667;p23">
                  <a:extLst>
                    <a:ext uri="{FF2B5EF4-FFF2-40B4-BE49-F238E27FC236}">
                      <a16:creationId xmlns:a16="http://schemas.microsoft.com/office/drawing/2014/main" id="{CC3F42BA-19B8-5082-6E53-C5E8E347EDE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668;p23">
                  <a:extLst>
                    <a:ext uri="{FF2B5EF4-FFF2-40B4-BE49-F238E27FC236}">
                      <a16:creationId xmlns:a16="http://schemas.microsoft.com/office/drawing/2014/main" id="{F0ED018B-1B01-4F61-4DAF-FC395206368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669;p23">
                  <a:extLst>
                    <a:ext uri="{FF2B5EF4-FFF2-40B4-BE49-F238E27FC236}">
                      <a16:creationId xmlns:a16="http://schemas.microsoft.com/office/drawing/2014/main" id="{E7736F58-0DF0-826C-F8C6-C3071A6BA34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670;p23">
                  <a:extLst>
                    <a:ext uri="{FF2B5EF4-FFF2-40B4-BE49-F238E27FC236}">
                      <a16:creationId xmlns:a16="http://schemas.microsoft.com/office/drawing/2014/main" id="{C1E61AE3-1492-DA68-39D7-93C20BEE5E5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671;p23">
                  <a:extLst>
                    <a:ext uri="{FF2B5EF4-FFF2-40B4-BE49-F238E27FC236}">
                      <a16:creationId xmlns:a16="http://schemas.microsoft.com/office/drawing/2014/main" id="{423C0642-275B-D367-E1A0-C2B320A6C3E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672;p23">
                  <a:extLst>
                    <a:ext uri="{FF2B5EF4-FFF2-40B4-BE49-F238E27FC236}">
                      <a16:creationId xmlns:a16="http://schemas.microsoft.com/office/drawing/2014/main" id="{9671EFBE-B35B-557D-BE83-306511E36A7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673;p23">
                  <a:extLst>
                    <a:ext uri="{FF2B5EF4-FFF2-40B4-BE49-F238E27FC236}">
                      <a16:creationId xmlns:a16="http://schemas.microsoft.com/office/drawing/2014/main" id="{05A8B21D-BD4F-4669-A5C2-66418D2E89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674;p23">
                  <a:extLst>
                    <a:ext uri="{FF2B5EF4-FFF2-40B4-BE49-F238E27FC236}">
                      <a16:creationId xmlns:a16="http://schemas.microsoft.com/office/drawing/2014/main" id="{392897C9-634F-ECB0-B075-F350159F34B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75;p23">
                  <a:extLst>
                    <a:ext uri="{FF2B5EF4-FFF2-40B4-BE49-F238E27FC236}">
                      <a16:creationId xmlns:a16="http://schemas.microsoft.com/office/drawing/2014/main" id="{DD57DA1B-EA73-3935-13A4-26235BAA7F7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76;p23">
                  <a:extLst>
                    <a:ext uri="{FF2B5EF4-FFF2-40B4-BE49-F238E27FC236}">
                      <a16:creationId xmlns:a16="http://schemas.microsoft.com/office/drawing/2014/main" id="{629AA91C-0C1A-7BB0-E06C-7F1741DDA30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77;p23">
                  <a:extLst>
                    <a:ext uri="{FF2B5EF4-FFF2-40B4-BE49-F238E27FC236}">
                      <a16:creationId xmlns:a16="http://schemas.microsoft.com/office/drawing/2014/main" id="{B1AD8A85-CCF0-1260-7274-90FDA8304CA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637;p23">
                <a:extLst>
                  <a:ext uri="{FF2B5EF4-FFF2-40B4-BE49-F238E27FC236}">
                    <a16:creationId xmlns:a16="http://schemas.microsoft.com/office/drawing/2014/main" id="{C251E628-36D8-75B5-C39E-FEEE2923C929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841" name="Google Shape;638;p23">
                  <a:extLst>
                    <a:ext uri="{FF2B5EF4-FFF2-40B4-BE49-F238E27FC236}">
                      <a16:creationId xmlns:a16="http://schemas.microsoft.com/office/drawing/2014/main" id="{7B0C04E1-706F-E382-7247-52B854F1ECA1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639;p23">
                  <a:extLst>
                    <a:ext uri="{FF2B5EF4-FFF2-40B4-BE49-F238E27FC236}">
                      <a16:creationId xmlns:a16="http://schemas.microsoft.com/office/drawing/2014/main" id="{57F62B28-87BD-D2CB-35C8-659AB1D005D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40;p23">
                  <a:extLst>
                    <a:ext uri="{FF2B5EF4-FFF2-40B4-BE49-F238E27FC236}">
                      <a16:creationId xmlns:a16="http://schemas.microsoft.com/office/drawing/2014/main" id="{BE8177A6-3629-3383-2B15-604244FF86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41;p23">
                  <a:extLst>
                    <a:ext uri="{FF2B5EF4-FFF2-40B4-BE49-F238E27FC236}">
                      <a16:creationId xmlns:a16="http://schemas.microsoft.com/office/drawing/2014/main" id="{CB2D1FF9-9DCF-FD55-5420-5A2D9ECA7381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42;p23">
                  <a:extLst>
                    <a:ext uri="{FF2B5EF4-FFF2-40B4-BE49-F238E27FC236}">
                      <a16:creationId xmlns:a16="http://schemas.microsoft.com/office/drawing/2014/main" id="{91EFFF44-0E18-3A68-893A-BE7717300C5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643;p23">
                  <a:extLst>
                    <a:ext uri="{FF2B5EF4-FFF2-40B4-BE49-F238E27FC236}">
                      <a16:creationId xmlns:a16="http://schemas.microsoft.com/office/drawing/2014/main" id="{D709954C-0900-B345-F16A-AF3174DBFBC2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644;p23">
                  <a:extLst>
                    <a:ext uri="{FF2B5EF4-FFF2-40B4-BE49-F238E27FC236}">
                      <a16:creationId xmlns:a16="http://schemas.microsoft.com/office/drawing/2014/main" id="{ACA72852-3267-BC40-BE63-E62BD75BCD0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645;p23">
                  <a:extLst>
                    <a:ext uri="{FF2B5EF4-FFF2-40B4-BE49-F238E27FC236}">
                      <a16:creationId xmlns:a16="http://schemas.microsoft.com/office/drawing/2014/main" id="{537CF18D-DEC9-983E-3373-CB8C0B537F2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646;p23">
                  <a:extLst>
                    <a:ext uri="{FF2B5EF4-FFF2-40B4-BE49-F238E27FC236}">
                      <a16:creationId xmlns:a16="http://schemas.microsoft.com/office/drawing/2014/main" id="{A64529F6-4650-AFD8-1DEE-469AA017860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647;p23">
                  <a:extLst>
                    <a:ext uri="{FF2B5EF4-FFF2-40B4-BE49-F238E27FC236}">
                      <a16:creationId xmlns:a16="http://schemas.microsoft.com/office/drawing/2014/main" id="{826BE0A3-1C6F-AB48-0B60-599B3B82F5A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648;p23">
                  <a:extLst>
                    <a:ext uri="{FF2B5EF4-FFF2-40B4-BE49-F238E27FC236}">
                      <a16:creationId xmlns:a16="http://schemas.microsoft.com/office/drawing/2014/main" id="{8701AC3C-26A7-6A44-8A88-41F6A6A7032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649;p23">
                  <a:extLst>
                    <a:ext uri="{FF2B5EF4-FFF2-40B4-BE49-F238E27FC236}">
                      <a16:creationId xmlns:a16="http://schemas.microsoft.com/office/drawing/2014/main" id="{B97DF3CB-9BE8-5C3E-F1D9-81D04CEF33A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650;p23">
                  <a:extLst>
                    <a:ext uri="{FF2B5EF4-FFF2-40B4-BE49-F238E27FC236}">
                      <a16:creationId xmlns:a16="http://schemas.microsoft.com/office/drawing/2014/main" id="{B89900BD-CACD-D641-AFCC-0A2B844E082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651;p23">
                  <a:extLst>
                    <a:ext uri="{FF2B5EF4-FFF2-40B4-BE49-F238E27FC236}">
                      <a16:creationId xmlns:a16="http://schemas.microsoft.com/office/drawing/2014/main" id="{D09B8B43-1815-227A-E075-F07245C8195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652;p23">
                  <a:extLst>
                    <a:ext uri="{FF2B5EF4-FFF2-40B4-BE49-F238E27FC236}">
                      <a16:creationId xmlns:a16="http://schemas.microsoft.com/office/drawing/2014/main" id="{4A134578-AF04-9F75-DB87-D0DBD6B3928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653;p23">
                  <a:extLst>
                    <a:ext uri="{FF2B5EF4-FFF2-40B4-BE49-F238E27FC236}">
                      <a16:creationId xmlns:a16="http://schemas.microsoft.com/office/drawing/2014/main" id="{8A3EDD05-8A0B-0272-F898-422F4865319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654;p23">
                  <a:extLst>
                    <a:ext uri="{FF2B5EF4-FFF2-40B4-BE49-F238E27FC236}">
                      <a16:creationId xmlns:a16="http://schemas.microsoft.com/office/drawing/2014/main" id="{EFE18614-BA2C-01BE-0612-30CE9CC7519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655;p23">
                  <a:extLst>
                    <a:ext uri="{FF2B5EF4-FFF2-40B4-BE49-F238E27FC236}">
                      <a16:creationId xmlns:a16="http://schemas.microsoft.com/office/drawing/2014/main" id="{45DFAABE-423D-B4C6-946F-999BA690D5F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656;p23">
                  <a:extLst>
                    <a:ext uri="{FF2B5EF4-FFF2-40B4-BE49-F238E27FC236}">
                      <a16:creationId xmlns:a16="http://schemas.microsoft.com/office/drawing/2014/main" id="{3805337D-FE96-B589-EC8F-39AB7F9C1C0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657;p23">
                  <a:extLst>
                    <a:ext uri="{FF2B5EF4-FFF2-40B4-BE49-F238E27FC236}">
                      <a16:creationId xmlns:a16="http://schemas.microsoft.com/office/drawing/2014/main" id="{569C269A-3186-DF1B-B505-D908990E50D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658;p23">
                  <a:extLst>
                    <a:ext uri="{FF2B5EF4-FFF2-40B4-BE49-F238E27FC236}">
                      <a16:creationId xmlns:a16="http://schemas.microsoft.com/office/drawing/2014/main" id="{7BD2E003-A79F-AA41-2C05-AB89165C47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659;p23">
                  <a:extLst>
                    <a:ext uri="{FF2B5EF4-FFF2-40B4-BE49-F238E27FC236}">
                      <a16:creationId xmlns:a16="http://schemas.microsoft.com/office/drawing/2014/main" id="{58E560AB-A9E0-BF4B-0571-83486AC77FE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660;p23">
                  <a:extLst>
                    <a:ext uri="{FF2B5EF4-FFF2-40B4-BE49-F238E27FC236}">
                      <a16:creationId xmlns:a16="http://schemas.microsoft.com/office/drawing/2014/main" id="{772C3291-31E7-1733-D377-5808E55EFFF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661;p23">
                  <a:extLst>
                    <a:ext uri="{FF2B5EF4-FFF2-40B4-BE49-F238E27FC236}">
                      <a16:creationId xmlns:a16="http://schemas.microsoft.com/office/drawing/2014/main" id="{14CD3E92-8549-C457-B757-5F57CE5FE26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662;p23">
                  <a:extLst>
                    <a:ext uri="{FF2B5EF4-FFF2-40B4-BE49-F238E27FC236}">
                      <a16:creationId xmlns:a16="http://schemas.microsoft.com/office/drawing/2014/main" id="{697A48FD-51B9-41C8-67BC-0231273B4CD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663;p23">
                  <a:extLst>
                    <a:ext uri="{FF2B5EF4-FFF2-40B4-BE49-F238E27FC236}">
                      <a16:creationId xmlns:a16="http://schemas.microsoft.com/office/drawing/2014/main" id="{62D2882C-F886-0F9D-9726-5A3F015B2EC1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664;p23">
                  <a:extLst>
                    <a:ext uri="{FF2B5EF4-FFF2-40B4-BE49-F238E27FC236}">
                      <a16:creationId xmlns:a16="http://schemas.microsoft.com/office/drawing/2014/main" id="{26828511-4436-9A0C-7B0B-74A14A69537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665;p23">
                  <a:extLst>
                    <a:ext uri="{FF2B5EF4-FFF2-40B4-BE49-F238E27FC236}">
                      <a16:creationId xmlns:a16="http://schemas.microsoft.com/office/drawing/2014/main" id="{43652B66-24E7-410E-7B05-501295AD210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666;p23">
                  <a:extLst>
                    <a:ext uri="{FF2B5EF4-FFF2-40B4-BE49-F238E27FC236}">
                      <a16:creationId xmlns:a16="http://schemas.microsoft.com/office/drawing/2014/main" id="{9C1517D1-5AD0-983F-71C1-94F11A8FA00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667;p23">
                  <a:extLst>
                    <a:ext uri="{FF2B5EF4-FFF2-40B4-BE49-F238E27FC236}">
                      <a16:creationId xmlns:a16="http://schemas.microsoft.com/office/drawing/2014/main" id="{3089A2A8-96CB-AD6C-1129-AA7553C13E6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668;p23">
                  <a:extLst>
                    <a:ext uri="{FF2B5EF4-FFF2-40B4-BE49-F238E27FC236}">
                      <a16:creationId xmlns:a16="http://schemas.microsoft.com/office/drawing/2014/main" id="{C503AA13-9716-1109-3345-D60C5F81144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669;p23">
                  <a:extLst>
                    <a:ext uri="{FF2B5EF4-FFF2-40B4-BE49-F238E27FC236}">
                      <a16:creationId xmlns:a16="http://schemas.microsoft.com/office/drawing/2014/main" id="{6625DD93-C4EE-C1CE-4BF2-94679FE1044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670;p23">
                  <a:extLst>
                    <a:ext uri="{FF2B5EF4-FFF2-40B4-BE49-F238E27FC236}">
                      <a16:creationId xmlns:a16="http://schemas.microsoft.com/office/drawing/2014/main" id="{64E7D989-875A-3496-06E5-20D3803F778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671;p23">
                  <a:extLst>
                    <a:ext uri="{FF2B5EF4-FFF2-40B4-BE49-F238E27FC236}">
                      <a16:creationId xmlns:a16="http://schemas.microsoft.com/office/drawing/2014/main" id="{542BBE21-FFE4-C9D2-1188-37A7E1B4DB0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672;p23">
                  <a:extLst>
                    <a:ext uri="{FF2B5EF4-FFF2-40B4-BE49-F238E27FC236}">
                      <a16:creationId xmlns:a16="http://schemas.microsoft.com/office/drawing/2014/main" id="{FD5753BD-E9C4-A4B0-FB04-D00F4566FC5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673;p23">
                  <a:extLst>
                    <a:ext uri="{FF2B5EF4-FFF2-40B4-BE49-F238E27FC236}">
                      <a16:creationId xmlns:a16="http://schemas.microsoft.com/office/drawing/2014/main" id="{31CEF519-3784-A908-0AD9-5CF2BED8D1F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674;p23">
                  <a:extLst>
                    <a:ext uri="{FF2B5EF4-FFF2-40B4-BE49-F238E27FC236}">
                      <a16:creationId xmlns:a16="http://schemas.microsoft.com/office/drawing/2014/main" id="{B6706E86-D783-0E09-9CAC-D5805FA25ED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675;p23">
                  <a:extLst>
                    <a:ext uri="{FF2B5EF4-FFF2-40B4-BE49-F238E27FC236}">
                      <a16:creationId xmlns:a16="http://schemas.microsoft.com/office/drawing/2014/main" id="{4CF7A88B-3EFA-E81A-C0E8-0DB8F136A9B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676;p23">
                  <a:extLst>
                    <a:ext uri="{FF2B5EF4-FFF2-40B4-BE49-F238E27FC236}">
                      <a16:creationId xmlns:a16="http://schemas.microsoft.com/office/drawing/2014/main" id="{85D35ADB-3A9D-0F66-BB8D-7293B9715FB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677;p23">
                  <a:extLst>
                    <a:ext uri="{FF2B5EF4-FFF2-40B4-BE49-F238E27FC236}">
                      <a16:creationId xmlns:a16="http://schemas.microsoft.com/office/drawing/2014/main" id="{B3FE2F9F-47A7-CCD1-C6DD-77443753F76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0" name="Google Shape;637;p23">
                <a:extLst>
                  <a:ext uri="{FF2B5EF4-FFF2-40B4-BE49-F238E27FC236}">
                    <a16:creationId xmlns:a16="http://schemas.microsoft.com/office/drawing/2014/main" id="{3E416FC7-C4B1-4BA6-1521-41E9C75548B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801" name="Google Shape;638;p23">
                  <a:extLst>
                    <a:ext uri="{FF2B5EF4-FFF2-40B4-BE49-F238E27FC236}">
                      <a16:creationId xmlns:a16="http://schemas.microsoft.com/office/drawing/2014/main" id="{F8E479D1-1CA8-EB52-B8BA-16B93198D85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639;p23">
                  <a:extLst>
                    <a:ext uri="{FF2B5EF4-FFF2-40B4-BE49-F238E27FC236}">
                      <a16:creationId xmlns:a16="http://schemas.microsoft.com/office/drawing/2014/main" id="{4150D574-C56F-E162-EA9C-27088641858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640;p23">
                  <a:extLst>
                    <a:ext uri="{FF2B5EF4-FFF2-40B4-BE49-F238E27FC236}">
                      <a16:creationId xmlns:a16="http://schemas.microsoft.com/office/drawing/2014/main" id="{8C455397-CCB1-C9E3-2F06-13E506AA654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641;p23">
                  <a:extLst>
                    <a:ext uri="{FF2B5EF4-FFF2-40B4-BE49-F238E27FC236}">
                      <a16:creationId xmlns:a16="http://schemas.microsoft.com/office/drawing/2014/main" id="{66BB9EB8-DCE4-C512-AA39-793C35E07E6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642;p23">
                  <a:extLst>
                    <a:ext uri="{FF2B5EF4-FFF2-40B4-BE49-F238E27FC236}">
                      <a16:creationId xmlns:a16="http://schemas.microsoft.com/office/drawing/2014/main" id="{24D39AAF-A4FB-2E52-9580-F402E8F0549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643;p23">
                  <a:extLst>
                    <a:ext uri="{FF2B5EF4-FFF2-40B4-BE49-F238E27FC236}">
                      <a16:creationId xmlns:a16="http://schemas.microsoft.com/office/drawing/2014/main" id="{076CCAE7-155C-1B80-C30C-48E51C661AE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644;p23">
                  <a:extLst>
                    <a:ext uri="{FF2B5EF4-FFF2-40B4-BE49-F238E27FC236}">
                      <a16:creationId xmlns:a16="http://schemas.microsoft.com/office/drawing/2014/main" id="{16F1F248-A48C-7308-0158-6498BEA11CC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645;p23">
                  <a:extLst>
                    <a:ext uri="{FF2B5EF4-FFF2-40B4-BE49-F238E27FC236}">
                      <a16:creationId xmlns:a16="http://schemas.microsoft.com/office/drawing/2014/main" id="{AA6E80DD-D3A3-FFD8-0294-7BE1715DAA2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646;p23">
                  <a:extLst>
                    <a:ext uri="{FF2B5EF4-FFF2-40B4-BE49-F238E27FC236}">
                      <a16:creationId xmlns:a16="http://schemas.microsoft.com/office/drawing/2014/main" id="{E005999B-A7FE-DD97-0349-BB5C0AAF577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647;p23">
                  <a:extLst>
                    <a:ext uri="{FF2B5EF4-FFF2-40B4-BE49-F238E27FC236}">
                      <a16:creationId xmlns:a16="http://schemas.microsoft.com/office/drawing/2014/main" id="{8C5EBFE9-B4E6-48E4-9098-C22AD0477D0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648;p23">
                  <a:extLst>
                    <a:ext uri="{FF2B5EF4-FFF2-40B4-BE49-F238E27FC236}">
                      <a16:creationId xmlns:a16="http://schemas.microsoft.com/office/drawing/2014/main" id="{720F07D0-C72D-C3BF-66B9-75B011CC389D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649;p23">
                  <a:extLst>
                    <a:ext uri="{FF2B5EF4-FFF2-40B4-BE49-F238E27FC236}">
                      <a16:creationId xmlns:a16="http://schemas.microsoft.com/office/drawing/2014/main" id="{2F2C774C-7513-15F8-CCA1-BECA118CFA3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650;p23">
                  <a:extLst>
                    <a:ext uri="{FF2B5EF4-FFF2-40B4-BE49-F238E27FC236}">
                      <a16:creationId xmlns:a16="http://schemas.microsoft.com/office/drawing/2014/main" id="{7A856836-71AB-E617-6FCB-00F08D73B6B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651;p23">
                  <a:extLst>
                    <a:ext uri="{FF2B5EF4-FFF2-40B4-BE49-F238E27FC236}">
                      <a16:creationId xmlns:a16="http://schemas.microsoft.com/office/drawing/2014/main" id="{7E10E1C8-F8AC-7FD1-8AE7-8867F0BF5FF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652;p23">
                  <a:extLst>
                    <a:ext uri="{FF2B5EF4-FFF2-40B4-BE49-F238E27FC236}">
                      <a16:creationId xmlns:a16="http://schemas.microsoft.com/office/drawing/2014/main" id="{BB13D93A-A911-01D6-5198-A17783168BB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653;p23">
                  <a:extLst>
                    <a:ext uri="{FF2B5EF4-FFF2-40B4-BE49-F238E27FC236}">
                      <a16:creationId xmlns:a16="http://schemas.microsoft.com/office/drawing/2014/main" id="{BAF33D42-7C4E-2EE6-33DE-9BEE504237F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54;p23">
                  <a:extLst>
                    <a:ext uri="{FF2B5EF4-FFF2-40B4-BE49-F238E27FC236}">
                      <a16:creationId xmlns:a16="http://schemas.microsoft.com/office/drawing/2014/main" id="{844464A3-60ED-2570-26D4-F98EDC0B9E5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55;p23">
                  <a:extLst>
                    <a:ext uri="{FF2B5EF4-FFF2-40B4-BE49-F238E27FC236}">
                      <a16:creationId xmlns:a16="http://schemas.microsoft.com/office/drawing/2014/main" id="{CE628450-7082-DF44-6C0C-0D563DB9D28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56;p23">
                  <a:extLst>
                    <a:ext uri="{FF2B5EF4-FFF2-40B4-BE49-F238E27FC236}">
                      <a16:creationId xmlns:a16="http://schemas.microsoft.com/office/drawing/2014/main" id="{F1239080-4FD0-2C27-7C8F-CB087B562934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657;p23">
                  <a:extLst>
                    <a:ext uri="{FF2B5EF4-FFF2-40B4-BE49-F238E27FC236}">
                      <a16:creationId xmlns:a16="http://schemas.microsoft.com/office/drawing/2014/main" id="{065A4331-58F5-D2F9-C7B3-F309ACE02E4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58;p23">
                  <a:extLst>
                    <a:ext uri="{FF2B5EF4-FFF2-40B4-BE49-F238E27FC236}">
                      <a16:creationId xmlns:a16="http://schemas.microsoft.com/office/drawing/2014/main" id="{305CB5C1-840F-64DC-B9DB-B17F919D7D0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59;p23">
                  <a:extLst>
                    <a:ext uri="{FF2B5EF4-FFF2-40B4-BE49-F238E27FC236}">
                      <a16:creationId xmlns:a16="http://schemas.microsoft.com/office/drawing/2014/main" id="{8EF56B4E-0853-FB2B-66A9-DCD25C2D74D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60;p23">
                  <a:extLst>
                    <a:ext uri="{FF2B5EF4-FFF2-40B4-BE49-F238E27FC236}">
                      <a16:creationId xmlns:a16="http://schemas.microsoft.com/office/drawing/2014/main" id="{7F5E4E4F-79B2-AE2B-3144-6C2B31054E9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661;p23">
                  <a:extLst>
                    <a:ext uri="{FF2B5EF4-FFF2-40B4-BE49-F238E27FC236}">
                      <a16:creationId xmlns:a16="http://schemas.microsoft.com/office/drawing/2014/main" id="{BD1472AC-75E4-EAB7-9A95-1BE43A5EE8B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62;p23">
                  <a:extLst>
                    <a:ext uri="{FF2B5EF4-FFF2-40B4-BE49-F238E27FC236}">
                      <a16:creationId xmlns:a16="http://schemas.microsoft.com/office/drawing/2014/main" id="{AF03C6EF-FFBA-826A-ABED-94A1960960A0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63;p23">
                  <a:extLst>
                    <a:ext uri="{FF2B5EF4-FFF2-40B4-BE49-F238E27FC236}">
                      <a16:creationId xmlns:a16="http://schemas.microsoft.com/office/drawing/2014/main" id="{7BFA9A08-B7A5-6FAF-AE0A-11574C8C671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64;p23">
                  <a:extLst>
                    <a:ext uri="{FF2B5EF4-FFF2-40B4-BE49-F238E27FC236}">
                      <a16:creationId xmlns:a16="http://schemas.microsoft.com/office/drawing/2014/main" id="{B3701456-CB89-0CB8-57CF-F9FDB8FCE2F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665;p23">
                  <a:extLst>
                    <a:ext uri="{FF2B5EF4-FFF2-40B4-BE49-F238E27FC236}">
                      <a16:creationId xmlns:a16="http://schemas.microsoft.com/office/drawing/2014/main" id="{7C9F2676-B8D7-B84E-43F0-E225229D831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66;p23">
                  <a:extLst>
                    <a:ext uri="{FF2B5EF4-FFF2-40B4-BE49-F238E27FC236}">
                      <a16:creationId xmlns:a16="http://schemas.microsoft.com/office/drawing/2014/main" id="{62CEE69D-E031-2323-585C-7B1C8075B65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67;p23">
                  <a:extLst>
                    <a:ext uri="{FF2B5EF4-FFF2-40B4-BE49-F238E27FC236}">
                      <a16:creationId xmlns:a16="http://schemas.microsoft.com/office/drawing/2014/main" id="{6B354F44-EC7B-51C2-367C-DD00A397D49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68;p23">
                  <a:extLst>
                    <a:ext uri="{FF2B5EF4-FFF2-40B4-BE49-F238E27FC236}">
                      <a16:creationId xmlns:a16="http://schemas.microsoft.com/office/drawing/2014/main" id="{A9B7BEFC-E26B-6F75-C0CE-C051D0A40CF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69;p23">
                  <a:extLst>
                    <a:ext uri="{FF2B5EF4-FFF2-40B4-BE49-F238E27FC236}">
                      <a16:creationId xmlns:a16="http://schemas.microsoft.com/office/drawing/2014/main" id="{F79C3AF4-85EE-DEEE-AC0B-DCA637775BE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70;p23">
                  <a:extLst>
                    <a:ext uri="{FF2B5EF4-FFF2-40B4-BE49-F238E27FC236}">
                      <a16:creationId xmlns:a16="http://schemas.microsoft.com/office/drawing/2014/main" id="{F6F75D72-2145-1630-AA45-5F803B16282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671;p23">
                  <a:extLst>
                    <a:ext uri="{FF2B5EF4-FFF2-40B4-BE49-F238E27FC236}">
                      <a16:creationId xmlns:a16="http://schemas.microsoft.com/office/drawing/2014/main" id="{5F5E9859-0D79-8A7D-D6EF-9A8EA84E5C3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72;p23">
                  <a:extLst>
                    <a:ext uri="{FF2B5EF4-FFF2-40B4-BE49-F238E27FC236}">
                      <a16:creationId xmlns:a16="http://schemas.microsoft.com/office/drawing/2014/main" id="{EB68498B-FCB0-FB2F-2AF1-B8FDC202CB13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73;p23">
                  <a:extLst>
                    <a:ext uri="{FF2B5EF4-FFF2-40B4-BE49-F238E27FC236}">
                      <a16:creationId xmlns:a16="http://schemas.microsoft.com/office/drawing/2014/main" id="{762C19E5-1E0E-E4D0-650C-003DB7DDCDF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74;p23">
                  <a:extLst>
                    <a:ext uri="{FF2B5EF4-FFF2-40B4-BE49-F238E27FC236}">
                      <a16:creationId xmlns:a16="http://schemas.microsoft.com/office/drawing/2014/main" id="{985A1DD6-728A-B0DE-E057-E96F1B7AA27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675;p23">
                  <a:extLst>
                    <a:ext uri="{FF2B5EF4-FFF2-40B4-BE49-F238E27FC236}">
                      <a16:creationId xmlns:a16="http://schemas.microsoft.com/office/drawing/2014/main" id="{CB3703BA-7A4E-19E3-446E-12A1C9A20E5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6;p23">
                  <a:extLst>
                    <a:ext uri="{FF2B5EF4-FFF2-40B4-BE49-F238E27FC236}">
                      <a16:creationId xmlns:a16="http://schemas.microsoft.com/office/drawing/2014/main" id="{086545CF-F9FE-FCD6-BF05-3FFC6DA9E6B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7;p23">
                  <a:extLst>
                    <a:ext uri="{FF2B5EF4-FFF2-40B4-BE49-F238E27FC236}">
                      <a16:creationId xmlns:a16="http://schemas.microsoft.com/office/drawing/2014/main" id="{441FEF98-63FE-DA00-72E3-AD3AB9EFF51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1" name="Gruppo 920">
              <a:extLst>
                <a:ext uri="{FF2B5EF4-FFF2-40B4-BE49-F238E27FC236}">
                  <a16:creationId xmlns:a16="http://schemas.microsoft.com/office/drawing/2014/main" id="{ECCAF6BB-B8E9-17C7-2C52-192B2AE57DAC}"/>
                </a:ext>
              </a:extLst>
            </p:cNvPr>
            <p:cNvGrpSpPr/>
            <p:nvPr/>
          </p:nvGrpSpPr>
          <p:grpSpPr>
            <a:xfrm>
              <a:off x="6023567" y="3235505"/>
              <a:ext cx="658343" cy="803273"/>
              <a:chOff x="2996141" y="2467232"/>
              <a:chExt cx="658343" cy="803273"/>
            </a:xfrm>
          </p:grpSpPr>
          <p:grpSp>
            <p:nvGrpSpPr>
              <p:cNvPr id="922" name="Google Shape;637;p23">
                <a:extLst>
                  <a:ext uri="{FF2B5EF4-FFF2-40B4-BE49-F238E27FC236}">
                    <a16:creationId xmlns:a16="http://schemas.microsoft.com/office/drawing/2014/main" id="{A75A4F3C-0371-79E4-2E09-67EB0DC08BF2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05" name="Google Shape;638;p23">
                  <a:extLst>
                    <a:ext uri="{FF2B5EF4-FFF2-40B4-BE49-F238E27FC236}">
                      <a16:creationId xmlns:a16="http://schemas.microsoft.com/office/drawing/2014/main" id="{6662E107-4B6D-9082-3DCC-9F9FEE09DF2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639;p23">
                  <a:extLst>
                    <a:ext uri="{FF2B5EF4-FFF2-40B4-BE49-F238E27FC236}">
                      <a16:creationId xmlns:a16="http://schemas.microsoft.com/office/drawing/2014/main" id="{B62B9141-AF71-88BC-9EAC-48EAB64BEED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640;p23">
                  <a:extLst>
                    <a:ext uri="{FF2B5EF4-FFF2-40B4-BE49-F238E27FC236}">
                      <a16:creationId xmlns:a16="http://schemas.microsoft.com/office/drawing/2014/main" id="{6C1755EA-CF56-087A-0403-2FEE26C597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641;p23">
                  <a:extLst>
                    <a:ext uri="{FF2B5EF4-FFF2-40B4-BE49-F238E27FC236}">
                      <a16:creationId xmlns:a16="http://schemas.microsoft.com/office/drawing/2014/main" id="{4CA11DD1-1162-E5D8-9ED7-889579BC4E4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642;p23">
                  <a:extLst>
                    <a:ext uri="{FF2B5EF4-FFF2-40B4-BE49-F238E27FC236}">
                      <a16:creationId xmlns:a16="http://schemas.microsoft.com/office/drawing/2014/main" id="{6B96DFC7-DD4B-267A-D999-B3CB1C72703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643;p23">
                  <a:extLst>
                    <a:ext uri="{FF2B5EF4-FFF2-40B4-BE49-F238E27FC236}">
                      <a16:creationId xmlns:a16="http://schemas.microsoft.com/office/drawing/2014/main" id="{C1DD10E6-B194-9508-5585-9AD9AAC02A54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644;p23">
                  <a:extLst>
                    <a:ext uri="{FF2B5EF4-FFF2-40B4-BE49-F238E27FC236}">
                      <a16:creationId xmlns:a16="http://schemas.microsoft.com/office/drawing/2014/main" id="{8E0FFE09-CE91-D081-0540-67EDB64B569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645;p23">
                  <a:extLst>
                    <a:ext uri="{FF2B5EF4-FFF2-40B4-BE49-F238E27FC236}">
                      <a16:creationId xmlns:a16="http://schemas.microsoft.com/office/drawing/2014/main" id="{E850DBE3-FF0F-40B8-42EF-5B240C1689B4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646;p23">
                  <a:extLst>
                    <a:ext uri="{FF2B5EF4-FFF2-40B4-BE49-F238E27FC236}">
                      <a16:creationId xmlns:a16="http://schemas.microsoft.com/office/drawing/2014/main" id="{C33AC7C1-387A-68C4-61F9-AAB395CBF9D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647;p23">
                  <a:extLst>
                    <a:ext uri="{FF2B5EF4-FFF2-40B4-BE49-F238E27FC236}">
                      <a16:creationId xmlns:a16="http://schemas.microsoft.com/office/drawing/2014/main" id="{E01AB767-D4F0-109C-B807-1A93428C6A8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648;p23">
                  <a:extLst>
                    <a:ext uri="{FF2B5EF4-FFF2-40B4-BE49-F238E27FC236}">
                      <a16:creationId xmlns:a16="http://schemas.microsoft.com/office/drawing/2014/main" id="{EDDBDF84-3BA3-02AF-4AB9-7649A31FCBE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649;p23">
                  <a:extLst>
                    <a:ext uri="{FF2B5EF4-FFF2-40B4-BE49-F238E27FC236}">
                      <a16:creationId xmlns:a16="http://schemas.microsoft.com/office/drawing/2014/main" id="{A7D5BC0C-DD8F-8D00-AA17-4E0372E8FC3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650;p23">
                  <a:extLst>
                    <a:ext uri="{FF2B5EF4-FFF2-40B4-BE49-F238E27FC236}">
                      <a16:creationId xmlns:a16="http://schemas.microsoft.com/office/drawing/2014/main" id="{D02134BE-0DEA-D2B7-80EB-6733EA79F65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651;p23">
                  <a:extLst>
                    <a:ext uri="{FF2B5EF4-FFF2-40B4-BE49-F238E27FC236}">
                      <a16:creationId xmlns:a16="http://schemas.microsoft.com/office/drawing/2014/main" id="{B0D81186-314B-41B8-EC06-A5D1D261C05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652;p23">
                  <a:extLst>
                    <a:ext uri="{FF2B5EF4-FFF2-40B4-BE49-F238E27FC236}">
                      <a16:creationId xmlns:a16="http://schemas.microsoft.com/office/drawing/2014/main" id="{7E08E46C-D981-DF4C-9A2F-60A1646E572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653;p23">
                  <a:extLst>
                    <a:ext uri="{FF2B5EF4-FFF2-40B4-BE49-F238E27FC236}">
                      <a16:creationId xmlns:a16="http://schemas.microsoft.com/office/drawing/2014/main" id="{920DC80F-B657-5A2A-5CA9-27D1FF97332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654;p23">
                  <a:extLst>
                    <a:ext uri="{FF2B5EF4-FFF2-40B4-BE49-F238E27FC236}">
                      <a16:creationId xmlns:a16="http://schemas.microsoft.com/office/drawing/2014/main" id="{FBFCDD11-A8A4-AB03-2048-F9A12A49D62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655;p23">
                  <a:extLst>
                    <a:ext uri="{FF2B5EF4-FFF2-40B4-BE49-F238E27FC236}">
                      <a16:creationId xmlns:a16="http://schemas.microsoft.com/office/drawing/2014/main" id="{7671226B-4DAA-2C62-B5A4-7EDD8EC6D6B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656;p23">
                  <a:extLst>
                    <a:ext uri="{FF2B5EF4-FFF2-40B4-BE49-F238E27FC236}">
                      <a16:creationId xmlns:a16="http://schemas.microsoft.com/office/drawing/2014/main" id="{F8FDF732-1DE3-014C-929B-552A41C55DD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657;p23">
                  <a:extLst>
                    <a:ext uri="{FF2B5EF4-FFF2-40B4-BE49-F238E27FC236}">
                      <a16:creationId xmlns:a16="http://schemas.microsoft.com/office/drawing/2014/main" id="{413F0BA0-8602-7043-B22D-5AF85774B4B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658;p23">
                  <a:extLst>
                    <a:ext uri="{FF2B5EF4-FFF2-40B4-BE49-F238E27FC236}">
                      <a16:creationId xmlns:a16="http://schemas.microsoft.com/office/drawing/2014/main" id="{500E7705-CADA-5FCE-85FE-7A9502C7201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659;p23">
                  <a:extLst>
                    <a:ext uri="{FF2B5EF4-FFF2-40B4-BE49-F238E27FC236}">
                      <a16:creationId xmlns:a16="http://schemas.microsoft.com/office/drawing/2014/main" id="{CCF5DC1C-AD96-3A5C-1E54-D8DB848AAB8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660;p23">
                  <a:extLst>
                    <a:ext uri="{FF2B5EF4-FFF2-40B4-BE49-F238E27FC236}">
                      <a16:creationId xmlns:a16="http://schemas.microsoft.com/office/drawing/2014/main" id="{B597646B-C7F6-0991-97B3-DCEF706068B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661;p23">
                  <a:extLst>
                    <a:ext uri="{FF2B5EF4-FFF2-40B4-BE49-F238E27FC236}">
                      <a16:creationId xmlns:a16="http://schemas.microsoft.com/office/drawing/2014/main" id="{E7DAA27F-587F-56A1-43B5-2B5026EAEA7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662;p23">
                  <a:extLst>
                    <a:ext uri="{FF2B5EF4-FFF2-40B4-BE49-F238E27FC236}">
                      <a16:creationId xmlns:a16="http://schemas.microsoft.com/office/drawing/2014/main" id="{8F0234F9-7247-283F-831C-E0534624BEA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663;p23">
                  <a:extLst>
                    <a:ext uri="{FF2B5EF4-FFF2-40B4-BE49-F238E27FC236}">
                      <a16:creationId xmlns:a16="http://schemas.microsoft.com/office/drawing/2014/main" id="{E143FACC-DC55-6F58-46AE-16E7F2F1B9B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664;p23">
                  <a:extLst>
                    <a:ext uri="{FF2B5EF4-FFF2-40B4-BE49-F238E27FC236}">
                      <a16:creationId xmlns:a16="http://schemas.microsoft.com/office/drawing/2014/main" id="{7A64CB68-1E73-EE02-EC4F-DEBA434C771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665;p23">
                  <a:extLst>
                    <a:ext uri="{FF2B5EF4-FFF2-40B4-BE49-F238E27FC236}">
                      <a16:creationId xmlns:a16="http://schemas.microsoft.com/office/drawing/2014/main" id="{27A525BF-8D88-864B-5B49-A2E7B8FEE3C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666;p23">
                  <a:extLst>
                    <a:ext uri="{FF2B5EF4-FFF2-40B4-BE49-F238E27FC236}">
                      <a16:creationId xmlns:a16="http://schemas.microsoft.com/office/drawing/2014/main" id="{26111C8F-CC55-5974-AD36-B1A6C86FCF5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667;p23">
                  <a:extLst>
                    <a:ext uri="{FF2B5EF4-FFF2-40B4-BE49-F238E27FC236}">
                      <a16:creationId xmlns:a16="http://schemas.microsoft.com/office/drawing/2014/main" id="{C496B317-398A-27C5-5EBE-CFD166D001B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668;p23">
                  <a:extLst>
                    <a:ext uri="{FF2B5EF4-FFF2-40B4-BE49-F238E27FC236}">
                      <a16:creationId xmlns:a16="http://schemas.microsoft.com/office/drawing/2014/main" id="{CBEF8AB4-7008-1164-A9E2-A3B83CF03D0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669;p23">
                  <a:extLst>
                    <a:ext uri="{FF2B5EF4-FFF2-40B4-BE49-F238E27FC236}">
                      <a16:creationId xmlns:a16="http://schemas.microsoft.com/office/drawing/2014/main" id="{55D62EA6-B6CD-2EB6-7156-6CD1FCDB007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670;p23">
                  <a:extLst>
                    <a:ext uri="{FF2B5EF4-FFF2-40B4-BE49-F238E27FC236}">
                      <a16:creationId xmlns:a16="http://schemas.microsoft.com/office/drawing/2014/main" id="{E40DBEE5-2A9F-AEF0-3F16-69FFF76128E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671;p23">
                  <a:extLst>
                    <a:ext uri="{FF2B5EF4-FFF2-40B4-BE49-F238E27FC236}">
                      <a16:creationId xmlns:a16="http://schemas.microsoft.com/office/drawing/2014/main" id="{C5F2A634-FBA1-CFEA-884E-BAB4F1C5928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672;p23">
                  <a:extLst>
                    <a:ext uri="{FF2B5EF4-FFF2-40B4-BE49-F238E27FC236}">
                      <a16:creationId xmlns:a16="http://schemas.microsoft.com/office/drawing/2014/main" id="{86FB5F61-EC4B-F5ED-DA41-619CB6B9CF2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673;p23">
                  <a:extLst>
                    <a:ext uri="{FF2B5EF4-FFF2-40B4-BE49-F238E27FC236}">
                      <a16:creationId xmlns:a16="http://schemas.microsoft.com/office/drawing/2014/main" id="{1125173F-59E8-3884-0C11-8EC7B8DCA6A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674;p23">
                  <a:extLst>
                    <a:ext uri="{FF2B5EF4-FFF2-40B4-BE49-F238E27FC236}">
                      <a16:creationId xmlns:a16="http://schemas.microsoft.com/office/drawing/2014/main" id="{6AEA2766-2544-0951-59B6-7CBF559989B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675;p23">
                  <a:extLst>
                    <a:ext uri="{FF2B5EF4-FFF2-40B4-BE49-F238E27FC236}">
                      <a16:creationId xmlns:a16="http://schemas.microsoft.com/office/drawing/2014/main" id="{637F52DF-65CC-65E5-CC95-0B791B7FC1D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676;p23">
                  <a:extLst>
                    <a:ext uri="{FF2B5EF4-FFF2-40B4-BE49-F238E27FC236}">
                      <a16:creationId xmlns:a16="http://schemas.microsoft.com/office/drawing/2014/main" id="{A6CBFF71-E85E-C045-51EE-EE87D72F9A7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677;p23">
                  <a:extLst>
                    <a:ext uri="{FF2B5EF4-FFF2-40B4-BE49-F238E27FC236}">
                      <a16:creationId xmlns:a16="http://schemas.microsoft.com/office/drawing/2014/main" id="{ECA0F46C-15F7-1480-2C41-C3D291BC1B5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3" name="Google Shape;637;p23">
                <a:extLst>
                  <a:ext uri="{FF2B5EF4-FFF2-40B4-BE49-F238E27FC236}">
                    <a16:creationId xmlns:a16="http://schemas.microsoft.com/office/drawing/2014/main" id="{21C5935B-7B62-753C-9331-1C63E03144C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965" name="Google Shape;638;p23">
                  <a:extLst>
                    <a:ext uri="{FF2B5EF4-FFF2-40B4-BE49-F238E27FC236}">
                      <a16:creationId xmlns:a16="http://schemas.microsoft.com/office/drawing/2014/main" id="{627FF0BB-7224-54DF-CF31-962AE5FB663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639;p23">
                  <a:extLst>
                    <a:ext uri="{FF2B5EF4-FFF2-40B4-BE49-F238E27FC236}">
                      <a16:creationId xmlns:a16="http://schemas.microsoft.com/office/drawing/2014/main" id="{39E89194-53F2-CAEC-3912-4652B96480DA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640;p23">
                  <a:extLst>
                    <a:ext uri="{FF2B5EF4-FFF2-40B4-BE49-F238E27FC236}">
                      <a16:creationId xmlns:a16="http://schemas.microsoft.com/office/drawing/2014/main" id="{5DDD247D-377F-8966-0364-5700605EAD3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641;p23">
                  <a:extLst>
                    <a:ext uri="{FF2B5EF4-FFF2-40B4-BE49-F238E27FC236}">
                      <a16:creationId xmlns:a16="http://schemas.microsoft.com/office/drawing/2014/main" id="{CC1689F1-9444-0F16-69A5-E6260D97B4EE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642;p23">
                  <a:extLst>
                    <a:ext uri="{FF2B5EF4-FFF2-40B4-BE49-F238E27FC236}">
                      <a16:creationId xmlns:a16="http://schemas.microsoft.com/office/drawing/2014/main" id="{D6526105-CF05-6041-AF5B-7274EEE9D4C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643;p23">
                  <a:extLst>
                    <a:ext uri="{FF2B5EF4-FFF2-40B4-BE49-F238E27FC236}">
                      <a16:creationId xmlns:a16="http://schemas.microsoft.com/office/drawing/2014/main" id="{F8F31F98-C182-EA9F-D4BB-20A12CF812A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644;p23">
                  <a:extLst>
                    <a:ext uri="{FF2B5EF4-FFF2-40B4-BE49-F238E27FC236}">
                      <a16:creationId xmlns:a16="http://schemas.microsoft.com/office/drawing/2014/main" id="{1135E28A-176C-14E4-E3FF-E72B36B689F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645;p23">
                  <a:extLst>
                    <a:ext uri="{FF2B5EF4-FFF2-40B4-BE49-F238E27FC236}">
                      <a16:creationId xmlns:a16="http://schemas.microsoft.com/office/drawing/2014/main" id="{2D4B915C-1222-52B0-30C3-83C9D4A2D8D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646;p23">
                  <a:extLst>
                    <a:ext uri="{FF2B5EF4-FFF2-40B4-BE49-F238E27FC236}">
                      <a16:creationId xmlns:a16="http://schemas.microsoft.com/office/drawing/2014/main" id="{73CF4BFC-520D-C59E-5842-74166F55958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647;p23">
                  <a:extLst>
                    <a:ext uri="{FF2B5EF4-FFF2-40B4-BE49-F238E27FC236}">
                      <a16:creationId xmlns:a16="http://schemas.microsoft.com/office/drawing/2014/main" id="{12FA3E17-FA8A-4957-9FE0-96F1DA6497C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648;p23">
                  <a:extLst>
                    <a:ext uri="{FF2B5EF4-FFF2-40B4-BE49-F238E27FC236}">
                      <a16:creationId xmlns:a16="http://schemas.microsoft.com/office/drawing/2014/main" id="{EDDCE4B6-838E-232B-6AE5-F51F51AE7C2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649;p23">
                  <a:extLst>
                    <a:ext uri="{FF2B5EF4-FFF2-40B4-BE49-F238E27FC236}">
                      <a16:creationId xmlns:a16="http://schemas.microsoft.com/office/drawing/2014/main" id="{1E2D84FC-D834-3F8C-9527-151255A5A51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650;p23">
                  <a:extLst>
                    <a:ext uri="{FF2B5EF4-FFF2-40B4-BE49-F238E27FC236}">
                      <a16:creationId xmlns:a16="http://schemas.microsoft.com/office/drawing/2014/main" id="{CBE0F7F5-A40A-18AA-6D3E-C38405FABEA5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651;p23">
                  <a:extLst>
                    <a:ext uri="{FF2B5EF4-FFF2-40B4-BE49-F238E27FC236}">
                      <a16:creationId xmlns:a16="http://schemas.microsoft.com/office/drawing/2014/main" id="{25FA68B2-B3FE-7A7B-E72E-72BD71310FE2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652;p23">
                  <a:extLst>
                    <a:ext uri="{FF2B5EF4-FFF2-40B4-BE49-F238E27FC236}">
                      <a16:creationId xmlns:a16="http://schemas.microsoft.com/office/drawing/2014/main" id="{2D8F2239-5D7B-05DD-0476-DE6081E1E9A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653;p23">
                  <a:extLst>
                    <a:ext uri="{FF2B5EF4-FFF2-40B4-BE49-F238E27FC236}">
                      <a16:creationId xmlns:a16="http://schemas.microsoft.com/office/drawing/2014/main" id="{6B06E185-0391-DCC2-6FEA-41111169375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654;p23">
                  <a:extLst>
                    <a:ext uri="{FF2B5EF4-FFF2-40B4-BE49-F238E27FC236}">
                      <a16:creationId xmlns:a16="http://schemas.microsoft.com/office/drawing/2014/main" id="{6D27E97A-EDBC-FF4B-A3A4-C1B383CD6F9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655;p23">
                  <a:extLst>
                    <a:ext uri="{FF2B5EF4-FFF2-40B4-BE49-F238E27FC236}">
                      <a16:creationId xmlns:a16="http://schemas.microsoft.com/office/drawing/2014/main" id="{6CFF144A-8696-FE03-CDBA-711C470D984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656;p23">
                  <a:extLst>
                    <a:ext uri="{FF2B5EF4-FFF2-40B4-BE49-F238E27FC236}">
                      <a16:creationId xmlns:a16="http://schemas.microsoft.com/office/drawing/2014/main" id="{B8C2C943-EBF5-21F7-E3E1-52F10752641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657;p23">
                  <a:extLst>
                    <a:ext uri="{FF2B5EF4-FFF2-40B4-BE49-F238E27FC236}">
                      <a16:creationId xmlns:a16="http://schemas.microsoft.com/office/drawing/2014/main" id="{53EB5761-6AC5-FC55-7ECE-5130CFEC237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658;p23">
                  <a:extLst>
                    <a:ext uri="{FF2B5EF4-FFF2-40B4-BE49-F238E27FC236}">
                      <a16:creationId xmlns:a16="http://schemas.microsoft.com/office/drawing/2014/main" id="{76BEF995-DFA5-AEF8-7E83-621D1E384FC9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659;p23">
                  <a:extLst>
                    <a:ext uri="{FF2B5EF4-FFF2-40B4-BE49-F238E27FC236}">
                      <a16:creationId xmlns:a16="http://schemas.microsoft.com/office/drawing/2014/main" id="{17721AC5-5836-A203-15DA-0689173109E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660;p23">
                  <a:extLst>
                    <a:ext uri="{FF2B5EF4-FFF2-40B4-BE49-F238E27FC236}">
                      <a16:creationId xmlns:a16="http://schemas.microsoft.com/office/drawing/2014/main" id="{DA736002-BD24-D4B9-E118-50E6EF4EA41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661;p23">
                  <a:extLst>
                    <a:ext uri="{FF2B5EF4-FFF2-40B4-BE49-F238E27FC236}">
                      <a16:creationId xmlns:a16="http://schemas.microsoft.com/office/drawing/2014/main" id="{3B38155E-287B-CB02-ECF0-7719489E0740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662;p23">
                  <a:extLst>
                    <a:ext uri="{FF2B5EF4-FFF2-40B4-BE49-F238E27FC236}">
                      <a16:creationId xmlns:a16="http://schemas.microsoft.com/office/drawing/2014/main" id="{8C27D9F2-888F-94BE-158E-445B18DC4AA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663;p23">
                  <a:extLst>
                    <a:ext uri="{FF2B5EF4-FFF2-40B4-BE49-F238E27FC236}">
                      <a16:creationId xmlns:a16="http://schemas.microsoft.com/office/drawing/2014/main" id="{1D93A997-0234-C361-D6CC-F8150404E22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664;p23">
                  <a:extLst>
                    <a:ext uri="{FF2B5EF4-FFF2-40B4-BE49-F238E27FC236}">
                      <a16:creationId xmlns:a16="http://schemas.microsoft.com/office/drawing/2014/main" id="{23684310-E2CE-BBCF-E36A-56A03B6BC52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665;p23">
                  <a:extLst>
                    <a:ext uri="{FF2B5EF4-FFF2-40B4-BE49-F238E27FC236}">
                      <a16:creationId xmlns:a16="http://schemas.microsoft.com/office/drawing/2014/main" id="{146738F6-2DF4-05FD-146C-FC8C10A7172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666;p23">
                  <a:extLst>
                    <a:ext uri="{FF2B5EF4-FFF2-40B4-BE49-F238E27FC236}">
                      <a16:creationId xmlns:a16="http://schemas.microsoft.com/office/drawing/2014/main" id="{12649D54-B603-F207-F68D-0D41CFA61E5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667;p23">
                  <a:extLst>
                    <a:ext uri="{FF2B5EF4-FFF2-40B4-BE49-F238E27FC236}">
                      <a16:creationId xmlns:a16="http://schemas.microsoft.com/office/drawing/2014/main" id="{646E0459-D668-E184-0E72-13A189E6C91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668;p23">
                  <a:extLst>
                    <a:ext uri="{FF2B5EF4-FFF2-40B4-BE49-F238E27FC236}">
                      <a16:creationId xmlns:a16="http://schemas.microsoft.com/office/drawing/2014/main" id="{07866573-8012-58FF-7148-BE7AC246D6D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669;p23">
                  <a:extLst>
                    <a:ext uri="{FF2B5EF4-FFF2-40B4-BE49-F238E27FC236}">
                      <a16:creationId xmlns:a16="http://schemas.microsoft.com/office/drawing/2014/main" id="{CDA2BD19-D04C-A25A-71F0-571E15E5AC82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670;p23">
                  <a:extLst>
                    <a:ext uri="{FF2B5EF4-FFF2-40B4-BE49-F238E27FC236}">
                      <a16:creationId xmlns:a16="http://schemas.microsoft.com/office/drawing/2014/main" id="{D4EBF42F-8C1F-F506-D648-C31089393CF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671;p23">
                  <a:extLst>
                    <a:ext uri="{FF2B5EF4-FFF2-40B4-BE49-F238E27FC236}">
                      <a16:creationId xmlns:a16="http://schemas.microsoft.com/office/drawing/2014/main" id="{91A26A6D-90D9-4180-2292-76B6A088E03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672;p23">
                  <a:extLst>
                    <a:ext uri="{FF2B5EF4-FFF2-40B4-BE49-F238E27FC236}">
                      <a16:creationId xmlns:a16="http://schemas.microsoft.com/office/drawing/2014/main" id="{F7E325FD-9FF4-4B6A-AB62-2E8AC7E126D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673;p23">
                  <a:extLst>
                    <a:ext uri="{FF2B5EF4-FFF2-40B4-BE49-F238E27FC236}">
                      <a16:creationId xmlns:a16="http://schemas.microsoft.com/office/drawing/2014/main" id="{CED1A00F-4429-4D5A-EEBF-ADC9EA9503E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674;p23">
                  <a:extLst>
                    <a:ext uri="{FF2B5EF4-FFF2-40B4-BE49-F238E27FC236}">
                      <a16:creationId xmlns:a16="http://schemas.microsoft.com/office/drawing/2014/main" id="{19815557-7299-E95A-0356-7361B82F1BF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675;p23">
                  <a:extLst>
                    <a:ext uri="{FF2B5EF4-FFF2-40B4-BE49-F238E27FC236}">
                      <a16:creationId xmlns:a16="http://schemas.microsoft.com/office/drawing/2014/main" id="{EC034D64-EB35-211E-48DC-3CABA128431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676;p23">
                  <a:extLst>
                    <a:ext uri="{FF2B5EF4-FFF2-40B4-BE49-F238E27FC236}">
                      <a16:creationId xmlns:a16="http://schemas.microsoft.com/office/drawing/2014/main" id="{C19CB32E-FD40-52E0-E72E-66C40DD7CC9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677;p23">
                  <a:extLst>
                    <a:ext uri="{FF2B5EF4-FFF2-40B4-BE49-F238E27FC236}">
                      <a16:creationId xmlns:a16="http://schemas.microsoft.com/office/drawing/2014/main" id="{FEBBC9E3-8A7F-20EE-C211-F1A36177BF2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637;p23">
                <a:extLst>
                  <a:ext uri="{FF2B5EF4-FFF2-40B4-BE49-F238E27FC236}">
                    <a16:creationId xmlns:a16="http://schemas.microsoft.com/office/drawing/2014/main" id="{7E166E09-935C-4629-8469-8AB3BD97A783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925" name="Google Shape;638;p23">
                  <a:extLst>
                    <a:ext uri="{FF2B5EF4-FFF2-40B4-BE49-F238E27FC236}">
                      <a16:creationId xmlns:a16="http://schemas.microsoft.com/office/drawing/2014/main" id="{74427C49-E70B-93B5-370F-1F2F3E6789F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39;p23">
                  <a:extLst>
                    <a:ext uri="{FF2B5EF4-FFF2-40B4-BE49-F238E27FC236}">
                      <a16:creationId xmlns:a16="http://schemas.microsoft.com/office/drawing/2014/main" id="{747CC5DF-279E-44B2-D2ED-84420F3BC69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40;p23">
                  <a:extLst>
                    <a:ext uri="{FF2B5EF4-FFF2-40B4-BE49-F238E27FC236}">
                      <a16:creationId xmlns:a16="http://schemas.microsoft.com/office/drawing/2014/main" id="{6B7047A7-C0B8-B3AC-A711-A7310F85E16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41;p23">
                  <a:extLst>
                    <a:ext uri="{FF2B5EF4-FFF2-40B4-BE49-F238E27FC236}">
                      <a16:creationId xmlns:a16="http://schemas.microsoft.com/office/drawing/2014/main" id="{32C27CF3-9803-82C1-D0CF-134296D0753C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642;p23">
                  <a:extLst>
                    <a:ext uri="{FF2B5EF4-FFF2-40B4-BE49-F238E27FC236}">
                      <a16:creationId xmlns:a16="http://schemas.microsoft.com/office/drawing/2014/main" id="{343771FA-2848-F047-D343-C74B9DDB5E5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43;p23">
                  <a:extLst>
                    <a:ext uri="{FF2B5EF4-FFF2-40B4-BE49-F238E27FC236}">
                      <a16:creationId xmlns:a16="http://schemas.microsoft.com/office/drawing/2014/main" id="{9DA65D17-7D3F-3E51-3B44-F91DB2E9966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44;p23">
                  <a:extLst>
                    <a:ext uri="{FF2B5EF4-FFF2-40B4-BE49-F238E27FC236}">
                      <a16:creationId xmlns:a16="http://schemas.microsoft.com/office/drawing/2014/main" id="{18BCC57A-6706-2E24-B164-15F5AC16086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45;p23">
                  <a:extLst>
                    <a:ext uri="{FF2B5EF4-FFF2-40B4-BE49-F238E27FC236}">
                      <a16:creationId xmlns:a16="http://schemas.microsoft.com/office/drawing/2014/main" id="{A491CF9E-9A1C-0F97-21BF-5E78E55B42B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646;p23">
                  <a:extLst>
                    <a:ext uri="{FF2B5EF4-FFF2-40B4-BE49-F238E27FC236}">
                      <a16:creationId xmlns:a16="http://schemas.microsoft.com/office/drawing/2014/main" id="{A3605C78-B750-41A6-63ED-2E3D67EEFBF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647;p23">
                  <a:extLst>
                    <a:ext uri="{FF2B5EF4-FFF2-40B4-BE49-F238E27FC236}">
                      <a16:creationId xmlns:a16="http://schemas.microsoft.com/office/drawing/2014/main" id="{2190777B-DC88-C2AD-90E4-70E0BB0B9E2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648;p23">
                  <a:extLst>
                    <a:ext uri="{FF2B5EF4-FFF2-40B4-BE49-F238E27FC236}">
                      <a16:creationId xmlns:a16="http://schemas.microsoft.com/office/drawing/2014/main" id="{47A80C1A-1913-7C15-7C17-3EB1030EED1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649;p23">
                  <a:extLst>
                    <a:ext uri="{FF2B5EF4-FFF2-40B4-BE49-F238E27FC236}">
                      <a16:creationId xmlns:a16="http://schemas.microsoft.com/office/drawing/2014/main" id="{8784D249-4359-E720-3D3B-A1B51537FB1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650;p23">
                  <a:extLst>
                    <a:ext uri="{FF2B5EF4-FFF2-40B4-BE49-F238E27FC236}">
                      <a16:creationId xmlns:a16="http://schemas.microsoft.com/office/drawing/2014/main" id="{83475BDC-0477-0587-BCCB-440383BA81F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651;p23">
                  <a:extLst>
                    <a:ext uri="{FF2B5EF4-FFF2-40B4-BE49-F238E27FC236}">
                      <a16:creationId xmlns:a16="http://schemas.microsoft.com/office/drawing/2014/main" id="{400E2055-32CF-AB65-5552-D7EFF02344B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652;p23">
                  <a:extLst>
                    <a:ext uri="{FF2B5EF4-FFF2-40B4-BE49-F238E27FC236}">
                      <a16:creationId xmlns:a16="http://schemas.microsoft.com/office/drawing/2014/main" id="{1BB47B35-00D4-0393-4854-E005971C4BB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653;p23">
                  <a:extLst>
                    <a:ext uri="{FF2B5EF4-FFF2-40B4-BE49-F238E27FC236}">
                      <a16:creationId xmlns:a16="http://schemas.microsoft.com/office/drawing/2014/main" id="{4859BA8F-4894-8FC3-BE89-B819F1C82E0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654;p23">
                  <a:extLst>
                    <a:ext uri="{FF2B5EF4-FFF2-40B4-BE49-F238E27FC236}">
                      <a16:creationId xmlns:a16="http://schemas.microsoft.com/office/drawing/2014/main" id="{8F91D1F0-2726-1217-A2FA-768567EB090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655;p23">
                  <a:extLst>
                    <a:ext uri="{FF2B5EF4-FFF2-40B4-BE49-F238E27FC236}">
                      <a16:creationId xmlns:a16="http://schemas.microsoft.com/office/drawing/2014/main" id="{98308D45-6BD4-844C-2526-69D31E6F812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656;p23">
                  <a:extLst>
                    <a:ext uri="{FF2B5EF4-FFF2-40B4-BE49-F238E27FC236}">
                      <a16:creationId xmlns:a16="http://schemas.microsoft.com/office/drawing/2014/main" id="{FF76DD34-574A-DBAE-D10D-4703935F848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657;p23">
                  <a:extLst>
                    <a:ext uri="{FF2B5EF4-FFF2-40B4-BE49-F238E27FC236}">
                      <a16:creationId xmlns:a16="http://schemas.microsoft.com/office/drawing/2014/main" id="{ACE181C8-7DEC-49CE-A8E0-F683783F1FF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658;p23">
                  <a:extLst>
                    <a:ext uri="{FF2B5EF4-FFF2-40B4-BE49-F238E27FC236}">
                      <a16:creationId xmlns:a16="http://schemas.microsoft.com/office/drawing/2014/main" id="{5CCFE837-FFDB-DB14-FB7D-296F0CA80E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659;p23">
                  <a:extLst>
                    <a:ext uri="{FF2B5EF4-FFF2-40B4-BE49-F238E27FC236}">
                      <a16:creationId xmlns:a16="http://schemas.microsoft.com/office/drawing/2014/main" id="{1BDFBDA3-388B-72C6-5C88-6FC59810AD7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660;p23">
                  <a:extLst>
                    <a:ext uri="{FF2B5EF4-FFF2-40B4-BE49-F238E27FC236}">
                      <a16:creationId xmlns:a16="http://schemas.microsoft.com/office/drawing/2014/main" id="{476F5ADE-E696-F001-EB3E-E6C19A452A8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661;p23">
                  <a:extLst>
                    <a:ext uri="{FF2B5EF4-FFF2-40B4-BE49-F238E27FC236}">
                      <a16:creationId xmlns:a16="http://schemas.microsoft.com/office/drawing/2014/main" id="{0F8B0387-98D1-9657-FC8D-0F88AEFE433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662;p23">
                  <a:extLst>
                    <a:ext uri="{FF2B5EF4-FFF2-40B4-BE49-F238E27FC236}">
                      <a16:creationId xmlns:a16="http://schemas.microsoft.com/office/drawing/2014/main" id="{B64F55BD-F571-37CC-99A8-9927A13441A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663;p23">
                  <a:extLst>
                    <a:ext uri="{FF2B5EF4-FFF2-40B4-BE49-F238E27FC236}">
                      <a16:creationId xmlns:a16="http://schemas.microsoft.com/office/drawing/2014/main" id="{489B0EF8-F700-6F35-09B0-B1575E50201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664;p23">
                  <a:extLst>
                    <a:ext uri="{FF2B5EF4-FFF2-40B4-BE49-F238E27FC236}">
                      <a16:creationId xmlns:a16="http://schemas.microsoft.com/office/drawing/2014/main" id="{76B8863C-98B7-BD90-4A9E-3037C0E9C1D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665;p23">
                  <a:extLst>
                    <a:ext uri="{FF2B5EF4-FFF2-40B4-BE49-F238E27FC236}">
                      <a16:creationId xmlns:a16="http://schemas.microsoft.com/office/drawing/2014/main" id="{C3280BC9-5609-02B0-730F-0792906F792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666;p23">
                  <a:extLst>
                    <a:ext uri="{FF2B5EF4-FFF2-40B4-BE49-F238E27FC236}">
                      <a16:creationId xmlns:a16="http://schemas.microsoft.com/office/drawing/2014/main" id="{076197E9-93FD-35EB-5F94-CFC6DC34DB3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667;p23">
                  <a:extLst>
                    <a:ext uri="{FF2B5EF4-FFF2-40B4-BE49-F238E27FC236}">
                      <a16:creationId xmlns:a16="http://schemas.microsoft.com/office/drawing/2014/main" id="{E82B2563-10EA-B2C3-ACC0-557DE1ABFD4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668;p23">
                  <a:extLst>
                    <a:ext uri="{FF2B5EF4-FFF2-40B4-BE49-F238E27FC236}">
                      <a16:creationId xmlns:a16="http://schemas.microsoft.com/office/drawing/2014/main" id="{8D1FFB4E-DE28-D3E7-CF82-E34B86D4A7D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669;p23">
                  <a:extLst>
                    <a:ext uri="{FF2B5EF4-FFF2-40B4-BE49-F238E27FC236}">
                      <a16:creationId xmlns:a16="http://schemas.microsoft.com/office/drawing/2014/main" id="{10BF04D6-6417-8444-8B29-36848990099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670;p23">
                  <a:extLst>
                    <a:ext uri="{FF2B5EF4-FFF2-40B4-BE49-F238E27FC236}">
                      <a16:creationId xmlns:a16="http://schemas.microsoft.com/office/drawing/2014/main" id="{E8B5A51D-5698-A943-3AF3-1D8483B9E40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671;p23">
                  <a:extLst>
                    <a:ext uri="{FF2B5EF4-FFF2-40B4-BE49-F238E27FC236}">
                      <a16:creationId xmlns:a16="http://schemas.microsoft.com/office/drawing/2014/main" id="{D892F655-F1D4-B61F-1D36-649957B4A1C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672;p23">
                  <a:extLst>
                    <a:ext uri="{FF2B5EF4-FFF2-40B4-BE49-F238E27FC236}">
                      <a16:creationId xmlns:a16="http://schemas.microsoft.com/office/drawing/2014/main" id="{969D5E1C-D3C3-2808-E2EB-91F5023A98E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673;p23">
                  <a:extLst>
                    <a:ext uri="{FF2B5EF4-FFF2-40B4-BE49-F238E27FC236}">
                      <a16:creationId xmlns:a16="http://schemas.microsoft.com/office/drawing/2014/main" id="{04FFF4E3-4629-CE86-804F-436F3414C10D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674;p23">
                  <a:extLst>
                    <a:ext uri="{FF2B5EF4-FFF2-40B4-BE49-F238E27FC236}">
                      <a16:creationId xmlns:a16="http://schemas.microsoft.com/office/drawing/2014/main" id="{BEEFA7D8-5260-D499-4AB7-9111712801A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675;p23">
                  <a:extLst>
                    <a:ext uri="{FF2B5EF4-FFF2-40B4-BE49-F238E27FC236}">
                      <a16:creationId xmlns:a16="http://schemas.microsoft.com/office/drawing/2014/main" id="{8C513731-9D71-BD64-43C1-03BD7BBA584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676;p23">
                  <a:extLst>
                    <a:ext uri="{FF2B5EF4-FFF2-40B4-BE49-F238E27FC236}">
                      <a16:creationId xmlns:a16="http://schemas.microsoft.com/office/drawing/2014/main" id="{9CBD4134-41DE-029F-AF12-AE0CE264C8D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677;p23">
                  <a:extLst>
                    <a:ext uri="{FF2B5EF4-FFF2-40B4-BE49-F238E27FC236}">
                      <a16:creationId xmlns:a16="http://schemas.microsoft.com/office/drawing/2014/main" id="{D947C3F2-2E28-F133-A6CD-29BA3500BEF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076651A7-5EDF-C1AD-3726-0660F8EB4394}"/>
              </a:ext>
            </a:extLst>
          </p:cNvPr>
          <p:cNvSpPr txBox="1"/>
          <p:nvPr/>
        </p:nvSpPr>
        <p:spPr>
          <a:xfrm>
            <a:off x="609600" y="1100062"/>
            <a:ext cx="42409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Islands Model refers to 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partitioning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 the population 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into subgroups (islands) 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that evolve separately.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200" b="0" i="0" u="none" strike="noStrike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Periodic migration or exchange of individuals between islands fosters </a:t>
            </a:r>
            <a:r>
              <a:rPr lang="en-GB" sz="1200" b="1">
                <a:solidFill>
                  <a:schemeClr val="tx1"/>
                </a:solidFill>
                <a:latin typeface="Fira Sans" panose="020B0503050000020004" pitchFamily="34" charset="0"/>
              </a:rPr>
              <a:t>diversity</a:t>
            </a: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 and </a:t>
            </a:r>
            <a:r>
              <a:rPr lang="en-GB" sz="1200" b="1">
                <a:solidFill>
                  <a:schemeClr val="tx1"/>
                </a:solidFill>
                <a:latin typeface="Fira Sans" panose="020B0503050000020004" pitchFamily="34" charset="0"/>
              </a:rPr>
              <a:t>information exchange.</a:t>
            </a:r>
            <a:endParaRPr lang="en-GB" sz="120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1046" name="Google Shape;15547;p42">
            <a:extLst>
              <a:ext uri="{FF2B5EF4-FFF2-40B4-BE49-F238E27FC236}">
                <a16:creationId xmlns:a16="http://schemas.microsoft.com/office/drawing/2014/main" id="{1858D3B3-78B2-8BB9-4AAC-74D9FD8C22E9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Islands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169321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1FA46292-CAE8-691C-B0E7-970194225359}"/>
              </a:ext>
            </a:extLst>
          </p:cNvPr>
          <p:cNvGrpSpPr/>
          <p:nvPr/>
        </p:nvGrpSpPr>
        <p:grpSpPr>
          <a:xfrm>
            <a:off x="5182392" y="863671"/>
            <a:ext cx="3504408" cy="3416157"/>
            <a:chOff x="5182392" y="863671"/>
            <a:chExt cx="3504408" cy="3416157"/>
          </a:xfrm>
        </p:grpSpPr>
        <p:grpSp>
          <p:nvGrpSpPr>
            <p:cNvPr id="550" name="Google Shape;550;p23"/>
            <p:cNvGrpSpPr/>
            <p:nvPr/>
          </p:nvGrpSpPr>
          <p:grpSpPr>
            <a:xfrm>
              <a:off x="5182392" y="863671"/>
              <a:ext cx="3504408" cy="3416157"/>
              <a:chOff x="2819800" y="1170150"/>
              <a:chExt cx="3504408" cy="3416157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4628664" y="1170150"/>
                <a:ext cx="1443263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23255" h="19874" extrusionOk="0">
                    <a:moveTo>
                      <a:pt x="2044" y="0"/>
                    </a:moveTo>
                    <a:cubicBezTo>
                      <a:pt x="1053" y="0"/>
                      <a:pt x="0" y="309"/>
                      <a:pt x="49" y="1769"/>
                    </a:cubicBezTo>
                    <a:cubicBezTo>
                      <a:pt x="124" y="4014"/>
                      <a:pt x="199" y="12990"/>
                      <a:pt x="199" y="12990"/>
                    </a:cubicBezTo>
                    <a:cubicBezTo>
                      <a:pt x="199" y="12990"/>
                      <a:pt x="176" y="14704"/>
                      <a:pt x="1583" y="15205"/>
                    </a:cubicBezTo>
                    <a:cubicBezTo>
                      <a:pt x="2983" y="15699"/>
                      <a:pt x="5903" y="16762"/>
                      <a:pt x="7647" y="18334"/>
                    </a:cubicBezTo>
                    <a:cubicBezTo>
                      <a:pt x="8640" y="19220"/>
                      <a:pt x="9146" y="19873"/>
                      <a:pt x="9978" y="19873"/>
                    </a:cubicBezTo>
                    <a:cubicBezTo>
                      <a:pt x="10488" y="19873"/>
                      <a:pt x="11121" y="19627"/>
                      <a:pt x="12063" y="19038"/>
                    </a:cubicBezTo>
                    <a:cubicBezTo>
                      <a:pt x="13516" y="18132"/>
                      <a:pt x="21144" y="13656"/>
                      <a:pt x="21144" y="13656"/>
                    </a:cubicBezTo>
                    <a:cubicBezTo>
                      <a:pt x="21144" y="13656"/>
                      <a:pt x="23254" y="12810"/>
                      <a:pt x="19422" y="8760"/>
                    </a:cubicBezTo>
                    <a:cubicBezTo>
                      <a:pt x="15619" y="4748"/>
                      <a:pt x="10319" y="1147"/>
                      <a:pt x="3410" y="137"/>
                    </a:cubicBezTo>
                    <a:cubicBezTo>
                      <a:pt x="3093" y="90"/>
                      <a:pt x="2577" y="0"/>
                      <a:pt x="2044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4617244" y="3361504"/>
                <a:ext cx="1432837" cy="1222383"/>
              </a:xfrm>
              <a:custGeom>
                <a:avLst/>
                <a:gdLst/>
                <a:ahLst/>
                <a:cxnLst/>
                <a:rect l="l" t="t" r="r" b="b"/>
                <a:pathLst>
                  <a:path w="23087" h="19696" extrusionOk="0">
                    <a:moveTo>
                      <a:pt x="9859" y="0"/>
                    </a:moveTo>
                    <a:cubicBezTo>
                      <a:pt x="9439" y="0"/>
                      <a:pt x="8975" y="116"/>
                      <a:pt x="8564" y="482"/>
                    </a:cubicBezTo>
                    <a:cubicBezTo>
                      <a:pt x="7449" y="1477"/>
                      <a:pt x="5121" y="3521"/>
                      <a:pt x="2905" y="4307"/>
                    </a:cubicBezTo>
                    <a:cubicBezTo>
                      <a:pt x="884" y="5026"/>
                      <a:pt x="1" y="4921"/>
                      <a:pt x="166" y="7840"/>
                    </a:cubicBezTo>
                    <a:cubicBezTo>
                      <a:pt x="263" y="9554"/>
                      <a:pt x="532" y="18388"/>
                      <a:pt x="532" y="18388"/>
                    </a:cubicBezTo>
                    <a:cubicBezTo>
                      <a:pt x="532" y="18388"/>
                      <a:pt x="376" y="19696"/>
                      <a:pt x="2674" y="19696"/>
                    </a:cubicBezTo>
                    <a:cubicBezTo>
                      <a:pt x="3397" y="19696"/>
                      <a:pt x="4363" y="19566"/>
                      <a:pt x="5653" y="19226"/>
                    </a:cubicBezTo>
                    <a:cubicBezTo>
                      <a:pt x="10997" y="17819"/>
                      <a:pt x="16701" y="14892"/>
                      <a:pt x="20901" y="9315"/>
                    </a:cubicBezTo>
                    <a:cubicBezTo>
                      <a:pt x="21455" y="8589"/>
                      <a:pt x="23087" y="6598"/>
                      <a:pt x="21080" y="5580"/>
                    </a:cubicBezTo>
                    <a:cubicBezTo>
                      <a:pt x="19074" y="4569"/>
                      <a:pt x="11162" y="332"/>
                      <a:pt x="11162" y="332"/>
                    </a:cubicBezTo>
                    <a:cubicBezTo>
                      <a:pt x="11162" y="332"/>
                      <a:pt x="10572" y="0"/>
                      <a:pt x="9859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5263498" y="2093574"/>
                <a:ext cx="1060710" cy="1532695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696" extrusionOk="0">
                    <a:moveTo>
                      <a:pt x="12307" y="1"/>
                    </a:moveTo>
                    <a:cubicBezTo>
                      <a:pt x="12014" y="1"/>
                      <a:pt x="11685" y="99"/>
                      <a:pt x="11319" y="334"/>
                    </a:cubicBezTo>
                    <a:cubicBezTo>
                      <a:pt x="9425" y="1547"/>
                      <a:pt x="1737" y="6180"/>
                      <a:pt x="1737" y="6180"/>
                    </a:cubicBezTo>
                    <a:cubicBezTo>
                      <a:pt x="1737" y="6180"/>
                      <a:pt x="255" y="7041"/>
                      <a:pt x="547" y="8501"/>
                    </a:cubicBezTo>
                    <a:cubicBezTo>
                      <a:pt x="831" y="9960"/>
                      <a:pt x="1408" y="13015"/>
                      <a:pt x="951" y="15320"/>
                    </a:cubicBezTo>
                    <a:cubicBezTo>
                      <a:pt x="532" y="17424"/>
                      <a:pt x="0" y="18127"/>
                      <a:pt x="2590" y="19475"/>
                    </a:cubicBezTo>
                    <a:cubicBezTo>
                      <a:pt x="4118" y="20268"/>
                      <a:pt x="11850" y="24535"/>
                      <a:pt x="11850" y="24535"/>
                    </a:cubicBezTo>
                    <a:cubicBezTo>
                      <a:pt x="11850" y="24535"/>
                      <a:pt x="12060" y="24696"/>
                      <a:pt x="12398" y="24696"/>
                    </a:cubicBezTo>
                    <a:cubicBezTo>
                      <a:pt x="13051" y="24696"/>
                      <a:pt x="14179" y="24094"/>
                      <a:pt x="15181" y="20560"/>
                    </a:cubicBezTo>
                    <a:cubicBezTo>
                      <a:pt x="16701" y="15245"/>
                      <a:pt x="17090" y="8845"/>
                      <a:pt x="14440" y="2392"/>
                    </a:cubicBezTo>
                    <a:cubicBezTo>
                      <a:pt x="14157" y="1710"/>
                      <a:pt x="13532" y="1"/>
                      <a:pt x="12307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3075310" y="3355856"/>
                <a:ext cx="1447670" cy="1230451"/>
              </a:xfrm>
              <a:custGeom>
                <a:avLst/>
                <a:gdLst/>
                <a:ahLst/>
                <a:cxnLst/>
                <a:rect l="l" t="t" r="r" b="b"/>
                <a:pathLst>
                  <a:path w="23326" h="19826" extrusionOk="0">
                    <a:moveTo>
                      <a:pt x="13242" y="1"/>
                    </a:moveTo>
                    <a:cubicBezTo>
                      <a:pt x="12730" y="1"/>
                      <a:pt x="12097" y="248"/>
                      <a:pt x="11155" y="842"/>
                    </a:cubicBezTo>
                    <a:cubicBezTo>
                      <a:pt x="9702" y="1763"/>
                      <a:pt x="2112" y="6277"/>
                      <a:pt x="2112" y="6277"/>
                    </a:cubicBezTo>
                    <a:cubicBezTo>
                      <a:pt x="2112" y="6277"/>
                      <a:pt x="1" y="7138"/>
                      <a:pt x="3856" y="11165"/>
                    </a:cubicBezTo>
                    <a:cubicBezTo>
                      <a:pt x="7681" y="15155"/>
                      <a:pt x="13004" y="18726"/>
                      <a:pt x="19920" y="19699"/>
                    </a:cubicBezTo>
                    <a:cubicBezTo>
                      <a:pt x="20228" y="19742"/>
                      <a:pt x="20729" y="19826"/>
                      <a:pt x="21251" y="19826"/>
                    </a:cubicBezTo>
                    <a:cubicBezTo>
                      <a:pt x="22250" y="19826"/>
                      <a:pt x="23325" y="19520"/>
                      <a:pt x="23266" y="18044"/>
                    </a:cubicBezTo>
                    <a:cubicBezTo>
                      <a:pt x="23184" y="15799"/>
                      <a:pt x="23057" y="6823"/>
                      <a:pt x="23057" y="6823"/>
                    </a:cubicBezTo>
                    <a:cubicBezTo>
                      <a:pt x="23057" y="6823"/>
                      <a:pt x="23064" y="5109"/>
                      <a:pt x="21657" y="4623"/>
                    </a:cubicBezTo>
                    <a:cubicBezTo>
                      <a:pt x="20250" y="4136"/>
                      <a:pt x="17330" y="3088"/>
                      <a:pt x="15571" y="1531"/>
                    </a:cubicBezTo>
                    <a:cubicBezTo>
                      <a:pt x="14580" y="651"/>
                      <a:pt x="14071" y="1"/>
                      <a:pt x="13242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2819800" y="2119143"/>
                <a:ext cx="1060710" cy="1533192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704" extrusionOk="0">
                    <a:moveTo>
                      <a:pt x="4693" y="1"/>
                    </a:moveTo>
                    <a:cubicBezTo>
                      <a:pt x="4039" y="1"/>
                      <a:pt x="2909" y="603"/>
                      <a:pt x="1902" y="4136"/>
                    </a:cubicBezTo>
                    <a:cubicBezTo>
                      <a:pt x="390" y="9459"/>
                      <a:pt x="1" y="15851"/>
                      <a:pt x="2651" y="22311"/>
                    </a:cubicBezTo>
                    <a:cubicBezTo>
                      <a:pt x="2928" y="22994"/>
                      <a:pt x="3552" y="24703"/>
                      <a:pt x="4776" y="24703"/>
                    </a:cubicBezTo>
                    <a:cubicBezTo>
                      <a:pt x="5070" y="24703"/>
                      <a:pt x="5398" y="24605"/>
                      <a:pt x="5765" y="24370"/>
                    </a:cubicBezTo>
                    <a:cubicBezTo>
                      <a:pt x="7666" y="23157"/>
                      <a:pt x="15346" y="18516"/>
                      <a:pt x="15346" y="18516"/>
                    </a:cubicBezTo>
                    <a:cubicBezTo>
                      <a:pt x="15346" y="18516"/>
                      <a:pt x="16829" y="17663"/>
                      <a:pt x="16544" y="16203"/>
                    </a:cubicBezTo>
                    <a:cubicBezTo>
                      <a:pt x="16252" y="14736"/>
                      <a:pt x="15683" y="11689"/>
                      <a:pt x="16140" y="9384"/>
                    </a:cubicBezTo>
                    <a:cubicBezTo>
                      <a:pt x="16552" y="7280"/>
                      <a:pt x="17091" y="6569"/>
                      <a:pt x="14501" y="5229"/>
                    </a:cubicBezTo>
                    <a:cubicBezTo>
                      <a:pt x="12974" y="4436"/>
                      <a:pt x="5241" y="161"/>
                      <a:pt x="5241" y="161"/>
                    </a:cubicBezTo>
                    <a:cubicBezTo>
                      <a:pt x="5241" y="161"/>
                      <a:pt x="5031" y="1"/>
                      <a:pt x="4693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3087412" y="1186783"/>
                <a:ext cx="1438112" cy="1206681"/>
              </a:xfrm>
              <a:custGeom>
                <a:avLst/>
                <a:gdLst/>
                <a:ahLst/>
                <a:cxnLst/>
                <a:rect l="l" t="t" r="r" b="b"/>
                <a:pathLst>
                  <a:path w="23172" h="19443" extrusionOk="0">
                    <a:moveTo>
                      <a:pt x="20635" y="0"/>
                    </a:moveTo>
                    <a:cubicBezTo>
                      <a:pt x="19940" y="0"/>
                      <a:pt x="19038" y="105"/>
                      <a:pt x="17869" y="370"/>
                    </a:cubicBezTo>
                    <a:cubicBezTo>
                      <a:pt x="12479" y="1598"/>
                      <a:pt x="6678" y="4323"/>
                      <a:pt x="2284" y="9742"/>
                    </a:cubicBezTo>
                    <a:cubicBezTo>
                      <a:pt x="1707" y="10453"/>
                      <a:pt x="1" y="12392"/>
                      <a:pt x="1977" y="13470"/>
                    </a:cubicBezTo>
                    <a:cubicBezTo>
                      <a:pt x="3946" y="14548"/>
                      <a:pt x="11701" y="19069"/>
                      <a:pt x="11701" y="19069"/>
                    </a:cubicBezTo>
                    <a:cubicBezTo>
                      <a:pt x="11701" y="19069"/>
                      <a:pt x="12321" y="19443"/>
                      <a:pt x="13069" y="19443"/>
                    </a:cubicBezTo>
                    <a:cubicBezTo>
                      <a:pt x="13472" y="19443"/>
                      <a:pt x="13912" y="19335"/>
                      <a:pt x="14313" y="19002"/>
                    </a:cubicBezTo>
                    <a:cubicBezTo>
                      <a:pt x="15451" y="18051"/>
                      <a:pt x="17854" y="16083"/>
                      <a:pt x="20092" y="15379"/>
                    </a:cubicBezTo>
                    <a:cubicBezTo>
                      <a:pt x="22143" y="14735"/>
                      <a:pt x="23019" y="14862"/>
                      <a:pt x="22959" y="11943"/>
                    </a:cubicBezTo>
                    <a:cubicBezTo>
                      <a:pt x="22922" y="10229"/>
                      <a:pt x="22959" y="1388"/>
                      <a:pt x="22959" y="1388"/>
                    </a:cubicBezTo>
                    <a:cubicBezTo>
                      <a:pt x="22959" y="1388"/>
                      <a:pt x="23171" y="0"/>
                      <a:pt x="20635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C22881C-F1FD-1822-CD65-D367DC8B02AF}"/>
                </a:ext>
              </a:extLst>
            </p:cNvPr>
            <p:cNvGrpSpPr/>
            <p:nvPr/>
          </p:nvGrpSpPr>
          <p:grpSpPr>
            <a:xfrm>
              <a:off x="5358737" y="2225398"/>
              <a:ext cx="658343" cy="803273"/>
              <a:chOff x="2996141" y="2467232"/>
              <a:chExt cx="658343" cy="803273"/>
            </a:xfrm>
          </p:grpSpPr>
          <p:grpSp>
            <p:nvGrpSpPr>
              <p:cNvPr id="637" name="Google Shape;637;p23"/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638" name="Google Shape;638;p23"/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23"/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23"/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3"/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23"/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23"/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23"/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23"/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23"/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3"/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3"/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3"/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23"/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23"/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3"/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3"/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23"/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23"/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3"/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23"/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3"/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3"/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23"/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23"/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3"/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3"/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3"/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3"/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3"/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3"/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23"/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23"/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3"/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3"/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" name="Google Shape;637;p23">
                <a:extLst>
                  <a:ext uri="{FF2B5EF4-FFF2-40B4-BE49-F238E27FC236}">
                    <a16:creationId xmlns:a16="http://schemas.microsoft.com/office/drawing/2014/main" id="{212D05C8-8A4C-F445-7852-F0C52A56918C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94" name="Google Shape;638;p23">
                  <a:extLst>
                    <a:ext uri="{FF2B5EF4-FFF2-40B4-BE49-F238E27FC236}">
                      <a16:creationId xmlns:a16="http://schemas.microsoft.com/office/drawing/2014/main" id="{0E0D88DD-CB7B-F68A-953C-CB86F708B09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639;p23">
                  <a:extLst>
                    <a:ext uri="{FF2B5EF4-FFF2-40B4-BE49-F238E27FC236}">
                      <a16:creationId xmlns:a16="http://schemas.microsoft.com/office/drawing/2014/main" id="{C516B2B5-3CBA-AE9A-DFD6-923857D7881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640;p23">
                  <a:extLst>
                    <a:ext uri="{FF2B5EF4-FFF2-40B4-BE49-F238E27FC236}">
                      <a16:creationId xmlns:a16="http://schemas.microsoft.com/office/drawing/2014/main" id="{3FFDB06E-C3B6-1C1F-73DE-9D12FEDA6D3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641;p23">
                  <a:extLst>
                    <a:ext uri="{FF2B5EF4-FFF2-40B4-BE49-F238E27FC236}">
                      <a16:creationId xmlns:a16="http://schemas.microsoft.com/office/drawing/2014/main" id="{8C2B5AE5-6BD8-C9BF-8652-40F456002B2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642;p23">
                  <a:extLst>
                    <a:ext uri="{FF2B5EF4-FFF2-40B4-BE49-F238E27FC236}">
                      <a16:creationId xmlns:a16="http://schemas.microsoft.com/office/drawing/2014/main" id="{55079782-DA3F-4A21-1CFC-25605145440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643;p23">
                  <a:extLst>
                    <a:ext uri="{FF2B5EF4-FFF2-40B4-BE49-F238E27FC236}">
                      <a16:creationId xmlns:a16="http://schemas.microsoft.com/office/drawing/2014/main" id="{8253C69D-6758-2E6D-7890-88D6970E9AC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644;p23">
                  <a:extLst>
                    <a:ext uri="{FF2B5EF4-FFF2-40B4-BE49-F238E27FC236}">
                      <a16:creationId xmlns:a16="http://schemas.microsoft.com/office/drawing/2014/main" id="{92E396B1-BDE6-1B5B-7859-39B16025DA46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645;p23">
                  <a:extLst>
                    <a:ext uri="{FF2B5EF4-FFF2-40B4-BE49-F238E27FC236}">
                      <a16:creationId xmlns:a16="http://schemas.microsoft.com/office/drawing/2014/main" id="{6F91FDFB-981A-96C5-3A2F-18976F67E74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646;p23">
                  <a:extLst>
                    <a:ext uri="{FF2B5EF4-FFF2-40B4-BE49-F238E27FC236}">
                      <a16:creationId xmlns:a16="http://schemas.microsoft.com/office/drawing/2014/main" id="{E7B4536F-B552-B7FE-D8E1-8D442FCA6DC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647;p23">
                  <a:extLst>
                    <a:ext uri="{FF2B5EF4-FFF2-40B4-BE49-F238E27FC236}">
                      <a16:creationId xmlns:a16="http://schemas.microsoft.com/office/drawing/2014/main" id="{562DC01D-4089-AE51-6164-9E023E8F181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648;p23">
                  <a:extLst>
                    <a:ext uri="{FF2B5EF4-FFF2-40B4-BE49-F238E27FC236}">
                      <a16:creationId xmlns:a16="http://schemas.microsoft.com/office/drawing/2014/main" id="{0EA21B29-C394-1FA6-F7F1-A4B4227FE71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649;p23">
                  <a:extLst>
                    <a:ext uri="{FF2B5EF4-FFF2-40B4-BE49-F238E27FC236}">
                      <a16:creationId xmlns:a16="http://schemas.microsoft.com/office/drawing/2014/main" id="{E0B4CB80-7D0A-5F45-D2AF-B704EB0E098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650;p23">
                  <a:extLst>
                    <a:ext uri="{FF2B5EF4-FFF2-40B4-BE49-F238E27FC236}">
                      <a16:creationId xmlns:a16="http://schemas.microsoft.com/office/drawing/2014/main" id="{BCFDA7AB-A26A-DBB6-DAD0-85A37F8013C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651;p23">
                  <a:extLst>
                    <a:ext uri="{FF2B5EF4-FFF2-40B4-BE49-F238E27FC236}">
                      <a16:creationId xmlns:a16="http://schemas.microsoft.com/office/drawing/2014/main" id="{89F62E62-E45F-AC5E-66A3-05CB4488A20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652;p23">
                  <a:extLst>
                    <a:ext uri="{FF2B5EF4-FFF2-40B4-BE49-F238E27FC236}">
                      <a16:creationId xmlns:a16="http://schemas.microsoft.com/office/drawing/2014/main" id="{1CE60501-C664-7725-68ED-D6B69534DC6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653;p23">
                  <a:extLst>
                    <a:ext uri="{FF2B5EF4-FFF2-40B4-BE49-F238E27FC236}">
                      <a16:creationId xmlns:a16="http://schemas.microsoft.com/office/drawing/2014/main" id="{4C3DCEDE-D71E-2F35-3552-0CD6B3F633D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654;p23">
                  <a:extLst>
                    <a:ext uri="{FF2B5EF4-FFF2-40B4-BE49-F238E27FC236}">
                      <a16:creationId xmlns:a16="http://schemas.microsoft.com/office/drawing/2014/main" id="{F7762CEB-1007-8854-32E1-D2E1FB5AB46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655;p23">
                  <a:extLst>
                    <a:ext uri="{FF2B5EF4-FFF2-40B4-BE49-F238E27FC236}">
                      <a16:creationId xmlns:a16="http://schemas.microsoft.com/office/drawing/2014/main" id="{20840BED-A4F4-8673-8DED-32954B55598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656;p23">
                  <a:extLst>
                    <a:ext uri="{FF2B5EF4-FFF2-40B4-BE49-F238E27FC236}">
                      <a16:creationId xmlns:a16="http://schemas.microsoft.com/office/drawing/2014/main" id="{D2B3F40A-C190-A293-52B0-33AE8CE102F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657;p23">
                  <a:extLst>
                    <a:ext uri="{FF2B5EF4-FFF2-40B4-BE49-F238E27FC236}">
                      <a16:creationId xmlns:a16="http://schemas.microsoft.com/office/drawing/2014/main" id="{946E8500-8CB5-4FDA-3497-C18C48BBE38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658;p23">
                  <a:extLst>
                    <a:ext uri="{FF2B5EF4-FFF2-40B4-BE49-F238E27FC236}">
                      <a16:creationId xmlns:a16="http://schemas.microsoft.com/office/drawing/2014/main" id="{18B36226-4B42-B09D-5BEA-88EE76A5D52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659;p23">
                  <a:extLst>
                    <a:ext uri="{FF2B5EF4-FFF2-40B4-BE49-F238E27FC236}">
                      <a16:creationId xmlns:a16="http://schemas.microsoft.com/office/drawing/2014/main" id="{79B7BE28-2323-7DD2-87B6-D5326A8811A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660;p23">
                  <a:extLst>
                    <a:ext uri="{FF2B5EF4-FFF2-40B4-BE49-F238E27FC236}">
                      <a16:creationId xmlns:a16="http://schemas.microsoft.com/office/drawing/2014/main" id="{72AB15A0-0503-A211-075C-449C9308E0D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661;p23">
                  <a:extLst>
                    <a:ext uri="{FF2B5EF4-FFF2-40B4-BE49-F238E27FC236}">
                      <a16:creationId xmlns:a16="http://schemas.microsoft.com/office/drawing/2014/main" id="{8F4F637F-44F3-6C3C-7699-DA16234A427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662;p23">
                  <a:extLst>
                    <a:ext uri="{FF2B5EF4-FFF2-40B4-BE49-F238E27FC236}">
                      <a16:creationId xmlns:a16="http://schemas.microsoft.com/office/drawing/2014/main" id="{608F072D-D379-895B-2799-1D6655C043F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663;p23">
                  <a:extLst>
                    <a:ext uri="{FF2B5EF4-FFF2-40B4-BE49-F238E27FC236}">
                      <a16:creationId xmlns:a16="http://schemas.microsoft.com/office/drawing/2014/main" id="{0B963815-19E7-2D3D-58E5-5C0BA1B7C6E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664;p23">
                  <a:extLst>
                    <a:ext uri="{FF2B5EF4-FFF2-40B4-BE49-F238E27FC236}">
                      <a16:creationId xmlns:a16="http://schemas.microsoft.com/office/drawing/2014/main" id="{F6DE06E8-7674-7684-8CF8-28D201F5A14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665;p23">
                  <a:extLst>
                    <a:ext uri="{FF2B5EF4-FFF2-40B4-BE49-F238E27FC236}">
                      <a16:creationId xmlns:a16="http://schemas.microsoft.com/office/drawing/2014/main" id="{C469C62D-2675-EC73-FA7A-1E6664C3BA0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666;p23">
                  <a:extLst>
                    <a:ext uri="{FF2B5EF4-FFF2-40B4-BE49-F238E27FC236}">
                      <a16:creationId xmlns:a16="http://schemas.microsoft.com/office/drawing/2014/main" id="{D8BF55EC-FDFC-E61B-119C-9C4E14273D4B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67;p23">
                  <a:extLst>
                    <a:ext uri="{FF2B5EF4-FFF2-40B4-BE49-F238E27FC236}">
                      <a16:creationId xmlns:a16="http://schemas.microsoft.com/office/drawing/2014/main" id="{E9C96168-5198-F737-FFF1-AD1B6DA386F5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668;p23">
                  <a:extLst>
                    <a:ext uri="{FF2B5EF4-FFF2-40B4-BE49-F238E27FC236}">
                      <a16:creationId xmlns:a16="http://schemas.microsoft.com/office/drawing/2014/main" id="{C5290ED9-8805-836F-B2E0-C145BD34A1C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69;p23">
                  <a:extLst>
                    <a:ext uri="{FF2B5EF4-FFF2-40B4-BE49-F238E27FC236}">
                      <a16:creationId xmlns:a16="http://schemas.microsoft.com/office/drawing/2014/main" id="{6227F506-3EE5-F0E7-5733-4C4B89A52A1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70;p23">
                  <a:extLst>
                    <a:ext uri="{FF2B5EF4-FFF2-40B4-BE49-F238E27FC236}">
                      <a16:creationId xmlns:a16="http://schemas.microsoft.com/office/drawing/2014/main" id="{49A1C45E-4D59-8990-2E2D-B720CA2B958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71;p23">
                  <a:extLst>
                    <a:ext uri="{FF2B5EF4-FFF2-40B4-BE49-F238E27FC236}">
                      <a16:creationId xmlns:a16="http://schemas.microsoft.com/office/drawing/2014/main" id="{D3BB9693-D5B4-C0BA-0F2B-F3072A09553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672;p23">
                  <a:extLst>
                    <a:ext uri="{FF2B5EF4-FFF2-40B4-BE49-F238E27FC236}">
                      <a16:creationId xmlns:a16="http://schemas.microsoft.com/office/drawing/2014/main" id="{744A0633-7F2F-6E20-E7D4-DD181B62D6B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73;p23">
                  <a:extLst>
                    <a:ext uri="{FF2B5EF4-FFF2-40B4-BE49-F238E27FC236}">
                      <a16:creationId xmlns:a16="http://schemas.microsoft.com/office/drawing/2014/main" id="{2CF09EC2-27C3-5625-7429-7823C4FED48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674;p23">
                  <a:extLst>
                    <a:ext uri="{FF2B5EF4-FFF2-40B4-BE49-F238E27FC236}">
                      <a16:creationId xmlns:a16="http://schemas.microsoft.com/office/drawing/2014/main" id="{830935F5-4056-EC32-8573-8EA04BDAD07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675;p23">
                  <a:extLst>
                    <a:ext uri="{FF2B5EF4-FFF2-40B4-BE49-F238E27FC236}">
                      <a16:creationId xmlns:a16="http://schemas.microsoft.com/office/drawing/2014/main" id="{6F50A79B-06E4-9206-FFB0-308B08E60E9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676;p23">
                  <a:extLst>
                    <a:ext uri="{FF2B5EF4-FFF2-40B4-BE49-F238E27FC236}">
                      <a16:creationId xmlns:a16="http://schemas.microsoft.com/office/drawing/2014/main" id="{02B82F1A-682B-7679-8A8E-5346C0F517D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677;p23">
                  <a:extLst>
                    <a:ext uri="{FF2B5EF4-FFF2-40B4-BE49-F238E27FC236}">
                      <a16:creationId xmlns:a16="http://schemas.microsoft.com/office/drawing/2014/main" id="{D6B3C343-3D01-DF9F-A676-668C30440D7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637;p23">
                <a:extLst>
                  <a:ext uri="{FF2B5EF4-FFF2-40B4-BE49-F238E27FC236}">
                    <a16:creationId xmlns:a16="http://schemas.microsoft.com/office/drawing/2014/main" id="{247362AB-85A7-3CF7-24A7-47060891B339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35" name="Google Shape;638;p23">
                  <a:extLst>
                    <a:ext uri="{FF2B5EF4-FFF2-40B4-BE49-F238E27FC236}">
                      <a16:creationId xmlns:a16="http://schemas.microsoft.com/office/drawing/2014/main" id="{BC3E57C1-3E65-CA73-290F-591FB1AE4F0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639;p23">
                  <a:extLst>
                    <a:ext uri="{FF2B5EF4-FFF2-40B4-BE49-F238E27FC236}">
                      <a16:creationId xmlns:a16="http://schemas.microsoft.com/office/drawing/2014/main" id="{E150A364-E6AB-53B4-E073-7BFFB88E62C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640;p23">
                  <a:extLst>
                    <a:ext uri="{FF2B5EF4-FFF2-40B4-BE49-F238E27FC236}">
                      <a16:creationId xmlns:a16="http://schemas.microsoft.com/office/drawing/2014/main" id="{B4919569-7460-0102-4B1C-0386ED1F600A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641;p23">
                  <a:extLst>
                    <a:ext uri="{FF2B5EF4-FFF2-40B4-BE49-F238E27FC236}">
                      <a16:creationId xmlns:a16="http://schemas.microsoft.com/office/drawing/2014/main" id="{1C67E612-87AA-1CCB-A1A3-346E97C9D8B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642;p23">
                  <a:extLst>
                    <a:ext uri="{FF2B5EF4-FFF2-40B4-BE49-F238E27FC236}">
                      <a16:creationId xmlns:a16="http://schemas.microsoft.com/office/drawing/2014/main" id="{A00BF74B-BB00-22E7-8F02-B5B3A4039C6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643;p23">
                  <a:extLst>
                    <a:ext uri="{FF2B5EF4-FFF2-40B4-BE49-F238E27FC236}">
                      <a16:creationId xmlns:a16="http://schemas.microsoft.com/office/drawing/2014/main" id="{1703DE2E-B1EA-E8E5-8627-C4E5E1855C1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644;p23">
                  <a:extLst>
                    <a:ext uri="{FF2B5EF4-FFF2-40B4-BE49-F238E27FC236}">
                      <a16:creationId xmlns:a16="http://schemas.microsoft.com/office/drawing/2014/main" id="{048D2961-3E89-906F-A96A-1E1308103A4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645;p23">
                  <a:extLst>
                    <a:ext uri="{FF2B5EF4-FFF2-40B4-BE49-F238E27FC236}">
                      <a16:creationId xmlns:a16="http://schemas.microsoft.com/office/drawing/2014/main" id="{DD905072-A83A-75C6-7ECC-2A11DEC6FF0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646;p23">
                  <a:extLst>
                    <a:ext uri="{FF2B5EF4-FFF2-40B4-BE49-F238E27FC236}">
                      <a16:creationId xmlns:a16="http://schemas.microsoft.com/office/drawing/2014/main" id="{B2A4CE66-FB4F-9960-C053-D7805877536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647;p23">
                  <a:extLst>
                    <a:ext uri="{FF2B5EF4-FFF2-40B4-BE49-F238E27FC236}">
                      <a16:creationId xmlns:a16="http://schemas.microsoft.com/office/drawing/2014/main" id="{3CB24FC8-54CD-BAC6-0F71-E2FD2FDC242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648;p23">
                  <a:extLst>
                    <a:ext uri="{FF2B5EF4-FFF2-40B4-BE49-F238E27FC236}">
                      <a16:creationId xmlns:a16="http://schemas.microsoft.com/office/drawing/2014/main" id="{1AAD87BA-BB73-5475-04DD-8CB8C23DA1C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649;p23">
                  <a:extLst>
                    <a:ext uri="{FF2B5EF4-FFF2-40B4-BE49-F238E27FC236}">
                      <a16:creationId xmlns:a16="http://schemas.microsoft.com/office/drawing/2014/main" id="{6B553E1D-325F-107F-84CF-D19454CC04E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650;p23">
                  <a:extLst>
                    <a:ext uri="{FF2B5EF4-FFF2-40B4-BE49-F238E27FC236}">
                      <a16:creationId xmlns:a16="http://schemas.microsoft.com/office/drawing/2014/main" id="{ED57A0C2-788D-63B4-24D8-B5F1B877583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651;p23">
                  <a:extLst>
                    <a:ext uri="{FF2B5EF4-FFF2-40B4-BE49-F238E27FC236}">
                      <a16:creationId xmlns:a16="http://schemas.microsoft.com/office/drawing/2014/main" id="{CB00E9B6-3D0A-526F-7BBA-F254D574C72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652;p23">
                  <a:extLst>
                    <a:ext uri="{FF2B5EF4-FFF2-40B4-BE49-F238E27FC236}">
                      <a16:creationId xmlns:a16="http://schemas.microsoft.com/office/drawing/2014/main" id="{CAD84888-5096-E11D-CE6D-7D394B99BD3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653;p23">
                  <a:extLst>
                    <a:ext uri="{FF2B5EF4-FFF2-40B4-BE49-F238E27FC236}">
                      <a16:creationId xmlns:a16="http://schemas.microsoft.com/office/drawing/2014/main" id="{84FB085B-B8D0-60CB-081C-4AFBA2934A1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654;p23">
                  <a:extLst>
                    <a:ext uri="{FF2B5EF4-FFF2-40B4-BE49-F238E27FC236}">
                      <a16:creationId xmlns:a16="http://schemas.microsoft.com/office/drawing/2014/main" id="{F8A04300-09FB-36EC-AF5A-F0DD1F14188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655;p23">
                  <a:extLst>
                    <a:ext uri="{FF2B5EF4-FFF2-40B4-BE49-F238E27FC236}">
                      <a16:creationId xmlns:a16="http://schemas.microsoft.com/office/drawing/2014/main" id="{B11B7CE1-8372-15A0-FC06-81538AAD337F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656;p23">
                  <a:extLst>
                    <a:ext uri="{FF2B5EF4-FFF2-40B4-BE49-F238E27FC236}">
                      <a16:creationId xmlns:a16="http://schemas.microsoft.com/office/drawing/2014/main" id="{6A37ECCF-855A-3EBD-B71B-3DBBD2F2057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657;p23">
                  <a:extLst>
                    <a:ext uri="{FF2B5EF4-FFF2-40B4-BE49-F238E27FC236}">
                      <a16:creationId xmlns:a16="http://schemas.microsoft.com/office/drawing/2014/main" id="{F73BE7C0-6380-43E7-F4CD-4E818C8C6A30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658;p23">
                  <a:extLst>
                    <a:ext uri="{FF2B5EF4-FFF2-40B4-BE49-F238E27FC236}">
                      <a16:creationId xmlns:a16="http://schemas.microsoft.com/office/drawing/2014/main" id="{52B13F6F-C442-5041-1DDA-AD6BA2BECFE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659;p23">
                  <a:extLst>
                    <a:ext uri="{FF2B5EF4-FFF2-40B4-BE49-F238E27FC236}">
                      <a16:creationId xmlns:a16="http://schemas.microsoft.com/office/drawing/2014/main" id="{55887BAD-56BA-B91B-0EBC-E9D24F58B4A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660;p23">
                  <a:extLst>
                    <a:ext uri="{FF2B5EF4-FFF2-40B4-BE49-F238E27FC236}">
                      <a16:creationId xmlns:a16="http://schemas.microsoft.com/office/drawing/2014/main" id="{97142267-35F8-7B2E-51F6-61CEFD395C7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661;p23">
                  <a:extLst>
                    <a:ext uri="{FF2B5EF4-FFF2-40B4-BE49-F238E27FC236}">
                      <a16:creationId xmlns:a16="http://schemas.microsoft.com/office/drawing/2014/main" id="{098AEDA9-3A70-682F-5522-CD4F9C23686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662;p23">
                  <a:extLst>
                    <a:ext uri="{FF2B5EF4-FFF2-40B4-BE49-F238E27FC236}">
                      <a16:creationId xmlns:a16="http://schemas.microsoft.com/office/drawing/2014/main" id="{D184D6B1-8209-F433-84E5-3369F612E5B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663;p23">
                  <a:extLst>
                    <a:ext uri="{FF2B5EF4-FFF2-40B4-BE49-F238E27FC236}">
                      <a16:creationId xmlns:a16="http://schemas.microsoft.com/office/drawing/2014/main" id="{B5CD5BFE-FAEF-C32F-90FD-54E6D762ED8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664;p23">
                  <a:extLst>
                    <a:ext uri="{FF2B5EF4-FFF2-40B4-BE49-F238E27FC236}">
                      <a16:creationId xmlns:a16="http://schemas.microsoft.com/office/drawing/2014/main" id="{B9E0F6E0-050D-8231-BB8D-2D786446BCF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665;p23">
                  <a:extLst>
                    <a:ext uri="{FF2B5EF4-FFF2-40B4-BE49-F238E27FC236}">
                      <a16:creationId xmlns:a16="http://schemas.microsoft.com/office/drawing/2014/main" id="{FBE9764E-2233-A881-582A-89EA5AF13780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666;p23">
                  <a:extLst>
                    <a:ext uri="{FF2B5EF4-FFF2-40B4-BE49-F238E27FC236}">
                      <a16:creationId xmlns:a16="http://schemas.microsoft.com/office/drawing/2014/main" id="{EB65AEC4-967F-6BF3-C855-9A12459E8BC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667;p23">
                  <a:extLst>
                    <a:ext uri="{FF2B5EF4-FFF2-40B4-BE49-F238E27FC236}">
                      <a16:creationId xmlns:a16="http://schemas.microsoft.com/office/drawing/2014/main" id="{ABBCB904-93BA-B2E8-8072-D8822FA995B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668;p23">
                  <a:extLst>
                    <a:ext uri="{FF2B5EF4-FFF2-40B4-BE49-F238E27FC236}">
                      <a16:creationId xmlns:a16="http://schemas.microsoft.com/office/drawing/2014/main" id="{EBF55B27-38DB-280A-B3F6-DB3F4C90091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669;p23">
                  <a:extLst>
                    <a:ext uri="{FF2B5EF4-FFF2-40B4-BE49-F238E27FC236}">
                      <a16:creationId xmlns:a16="http://schemas.microsoft.com/office/drawing/2014/main" id="{1EB256B6-685C-5FEE-0AD3-ECABF649DB0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670;p23">
                  <a:extLst>
                    <a:ext uri="{FF2B5EF4-FFF2-40B4-BE49-F238E27FC236}">
                      <a16:creationId xmlns:a16="http://schemas.microsoft.com/office/drawing/2014/main" id="{9B9BBC46-BE4A-78D6-4E9E-BB9DC2DEB30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671;p23">
                  <a:extLst>
                    <a:ext uri="{FF2B5EF4-FFF2-40B4-BE49-F238E27FC236}">
                      <a16:creationId xmlns:a16="http://schemas.microsoft.com/office/drawing/2014/main" id="{9D3526EA-6EEF-26EC-7EC7-DEE0992F127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672;p23">
                  <a:extLst>
                    <a:ext uri="{FF2B5EF4-FFF2-40B4-BE49-F238E27FC236}">
                      <a16:creationId xmlns:a16="http://schemas.microsoft.com/office/drawing/2014/main" id="{935212C7-DA5A-FB5C-C300-E317C7AD1E09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673;p23">
                  <a:extLst>
                    <a:ext uri="{FF2B5EF4-FFF2-40B4-BE49-F238E27FC236}">
                      <a16:creationId xmlns:a16="http://schemas.microsoft.com/office/drawing/2014/main" id="{18AFC67A-A45E-5CC3-E8DD-DB39EA35AE0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674;p23">
                  <a:extLst>
                    <a:ext uri="{FF2B5EF4-FFF2-40B4-BE49-F238E27FC236}">
                      <a16:creationId xmlns:a16="http://schemas.microsoft.com/office/drawing/2014/main" id="{F45495D5-F342-185D-AAD7-AA07FEF0790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675;p23">
                  <a:extLst>
                    <a:ext uri="{FF2B5EF4-FFF2-40B4-BE49-F238E27FC236}">
                      <a16:creationId xmlns:a16="http://schemas.microsoft.com/office/drawing/2014/main" id="{91C749E9-1959-B2FA-86D2-8C89E00C70D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676;p23">
                  <a:extLst>
                    <a:ext uri="{FF2B5EF4-FFF2-40B4-BE49-F238E27FC236}">
                      <a16:creationId xmlns:a16="http://schemas.microsoft.com/office/drawing/2014/main" id="{472A7B78-45BB-2303-80E2-7D93936BE71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677;p23">
                  <a:extLst>
                    <a:ext uri="{FF2B5EF4-FFF2-40B4-BE49-F238E27FC236}">
                      <a16:creationId xmlns:a16="http://schemas.microsoft.com/office/drawing/2014/main" id="{2ECB2861-9D80-F76C-1B44-89684D6A453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ruppo 275">
              <a:extLst>
                <a:ext uri="{FF2B5EF4-FFF2-40B4-BE49-F238E27FC236}">
                  <a16:creationId xmlns:a16="http://schemas.microsoft.com/office/drawing/2014/main" id="{3E5E4B4C-5DFE-CC76-EA31-B983242C315B}"/>
                </a:ext>
              </a:extLst>
            </p:cNvPr>
            <p:cNvGrpSpPr/>
            <p:nvPr/>
          </p:nvGrpSpPr>
          <p:grpSpPr>
            <a:xfrm>
              <a:off x="6012972" y="1111223"/>
              <a:ext cx="658343" cy="803273"/>
              <a:chOff x="2996141" y="2467232"/>
              <a:chExt cx="658343" cy="803273"/>
            </a:xfrm>
          </p:grpSpPr>
          <p:grpSp>
            <p:nvGrpSpPr>
              <p:cNvPr id="277" name="Google Shape;637;p23">
                <a:extLst>
                  <a:ext uri="{FF2B5EF4-FFF2-40B4-BE49-F238E27FC236}">
                    <a16:creationId xmlns:a16="http://schemas.microsoft.com/office/drawing/2014/main" id="{F4B067E0-1B32-F7C7-B861-DF0CF257B93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360" name="Google Shape;638;p23">
                  <a:extLst>
                    <a:ext uri="{FF2B5EF4-FFF2-40B4-BE49-F238E27FC236}">
                      <a16:creationId xmlns:a16="http://schemas.microsoft.com/office/drawing/2014/main" id="{68095131-71D6-0BE8-E8C4-D3442C59523C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639;p23">
                  <a:extLst>
                    <a:ext uri="{FF2B5EF4-FFF2-40B4-BE49-F238E27FC236}">
                      <a16:creationId xmlns:a16="http://schemas.microsoft.com/office/drawing/2014/main" id="{10507E74-3689-4EEE-71E5-BE0439ECBE4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640;p23">
                  <a:extLst>
                    <a:ext uri="{FF2B5EF4-FFF2-40B4-BE49-F238E27FC236}">
                      <a16:creationId xmlns:a16="http://schemas.microsoft.com/office/drawing/2014/main" id="{AED38293-8C70-2542-46DC-4F7934D5451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641;p23">
                  <a:extLst>
                    <a:ext uri="{FF2B5EF4-FFF2-40B4-BE49-F238E27FC236}">
                      <a16:creationId xmlns:a16="http://schemas.microsoft.com/office/drawing/2014/main" id="{788A123D-FAD1-D968-52FF-29AF0367F2A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642;p23">
                  <a:extLst>
                    <a:ext uri="{FF2B5EF4-FFF2-40B4-BE49-F238E27FC236}">
                      <a16:creationId xmlns:a16="http://schemas.microsoft.com/office/drawing/2014/main" id="{643C833F-54E7-1FDC-71B7-58E9D481935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643;p23">
                  <a:extLst>
                    <a:ext uri="{FF2B5EF4-FFF2-40B4-BE49-F238E27FC236}">
                      <a16:creationId xmlns:a16="http://schemas.microsoft.com/office/drawing/2014/main" id="{7438BF8A-3469-0052-1EE6-14FDFC79D36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644;p23">
                  <a:extLst>
                    <a:ext uri="{FF2B5EF4-FFF2-40B4-BE49-F238E27FC236}">
                      <a16:creationId xmlns:a16="http://schemas.microsoft.com/office/drawing/2014/main" id="{1465872A-9BE1-C298-3A25-90A9CBDA651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645;p23">
                  <a:extLst>
                    <a:ext uri="{FF2B5EF4-FFF2-40B4-BE49-F238E27FC236}">
                      <a16:creationId xmlns:a16="http://schemas.microsoft.com/office/drawing/2014/main" id="{62BD49D8-FB24-62C6-5F01-7099E6F194B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646;p23">
                  <a:extLst>
                    <a:ext uri="{FF2B5EF4-FFF2-40B4-BE49-F238E27FC236}">
                      <a16:creationId xmlns:a16="http://schemas.microsoft.com/office/drawing/2014/main" id="{CE7BF54B-BA26-51A4-C2A1-47D507802C2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647;p23">
                  <a:extLst>
                    <a:ext uri="{FF2B5EF4-FFF2-40B4-BE49-F238E27FC236}">
                      <a16:creationId xmlns:a16="http://schemas.microsoft.com/office/drawing/2014/main" id="{BCB514C6-E626-8FE4-EC7C-355F5C8F0CE6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648;p23">
                  <a:extLst>
                    <a:ext uri="{FF2B5EF4-FFF2-40B4-BE49-F238E27FC236}">
                      <a16:creationId xmlns:a16="http://schemas.microsoft.com/office/drawing/2014/main" id="{D5F61DDC-8198-BDBB-5023-6DBA64C6ACB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649;p23">
                  <a:extLst>
                    <a:ext uri="{FF2B5EF4-FFF2-40B4-BE49-F238E27FC236}">
                      <a16:creationId xmlns:a16="http://schemas.microsoft.com/office/drawing/2014/main" id="{64D1E606-8B9D-72DE-14F3-3123A890ED5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650;p23">
                  <a:extLst>
                    <a:ext uri="{FF2B5EF4-FFF2-40B4-BE49-F238E27FC236}">
                      <a16:creationId xmlns:a16="http://schemas.microsoft.com/office/drawing/2014/main" id="{E4A91076-F691-21C0-7412-E1D5B4B97FE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651;p23">
                  <a:extLst>
                    <a:ext uri="{FF2B5EF4-FFF2-40B4-BE49-F238E27FC236}">
                      <a16:creationId xmlns:a16="http://schemas.microsoft.com/office/drawing/2014/main" id="{20040868-161E-83D2-3BF6-0DE9DC210BF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652;p23">
                  <a:extLst>
                    <a:ext uri="{FF2B5EF4-FFF2-40B4-BE49-F238E27FC236}">
                      <a16:creationId xmlns:a16="http://schemas.microsoft.com/office/drawing/2014/main" id="{E7B436CB-BDE7-D97A-B9EA-794CA1FBA5A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653;p23">
                  <a:extLst>
                    <a:ext uri="{FF2B5EF4-FFF2-40B4-BE49-F238E27FC236}">
                      <a16:creationId xmlns:a16="http://schemas.microsoft.com/office/drawing/2014/main" id="{8695757D-C9A5-0D8F-6CC8-D57ACDE9F28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654;p23">
                  <a:extLst>
                    <a:ext uri="{FF2B5EF4-FFF2-40B4-BE49-F238E27FC236}">
                      <a16:creationId xmlns:a16="http://schemas.microsoft.com/office/drawing/2014/main" id="{1DE3DEA3-C563-B38E-7FBE-AB296E8FF56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655;p23">
                  <a:extLst>
                    <a:ext uri="{FF2B5EF4-FFF2-40B4-BE49-F238E27FC236}">
                      <a16:creationId xmlns:a16="http://schemas.microsoft.com/office/drawing/2014/main" id="{988C25A2-A67C-465B-119A-9C6A0534F44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656;p23">
                  <a:extLst>
                    <a:ext uri="{FF2B5EF4-FFF2-40B4-BE49-F238E27FC236}">
                      <a16:creationId xmlns:a16="http://schemas.microsoft.com/office/drawing/2014/main" id="{558DD7BB-0627-C40C-3365-27D93F58F60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657;p23">
                  <a:extLst>
                    <a:ext uri="{FF2B5EF4-FFF2-40B4-BE49-F238E27FC236}">
                      <a16:creationId xmlns:a16="http://schemas.microsoft.com/office/drawing/2014/main" id="{49281009-788C-8B37-DCA3-001226ABC6CA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658;p23">
                  <a:extLst>
                    <a:ext uri="{FF2B5EF4-FFF2-40B4-BE49-F238E27FC236}">
                      <a16:creationId xmlns:a16="http://schemas.microsoft.com/office/drawing/2014/main" id="{30964EB9-BABD-618B-63A5-40F1262E716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659;p23">
                  <a:extLst>
                    <a:ext uri="{FF2B5EF4-FFF2-40B4-BE49-F238E27FC236}">
                      <a16:creationId xmlns:a16="http://schemas.microsoft.com/office/drawing/2014/main" id="{CDD104A9-D15E-6208-1845-6C89D8436AA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660;p23">
                  <a:extLst>
                    <a:ext uri="{FF2B5EF4-FFF2-40B4-BE49-F238E27FC236}">
                      <a16:creationId xmlns:a16="http://schemas.microsoft.com/office/drawing/2014/main" id="{0D07EB38-A5A2-0D78-7517-3A9244A9B20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661;p23">
                  <a:extLst>
                    <a:ext uri="{FF2B5EF4-FFF2-40B4-BE49-F238E27FC236}">
                      <a16:creationId xmlns:a16="http://schemas.microsoft.com/office/drawing/2014/main" id="{F26C6C98-7C47-8AEE-A39C-6ABEBFD57A64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662;p23">
                  <a:extLst>
                    <a:ext uri="{FF2B5EF4-FFF2-40B4-BE49-F238E27FC236}">
                      <a16:creationId xmlns:a16="http://schemas.microsoft.com/office/drawing/2014/main" id="{2161692B-509B-6CA5-E9B7-A17AF2933FD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663;p23">
                  <a:extLst>
                    <a:ext uri="{FF2B5EF4-FFF2-40B4-BE49-F238E27FC236}">
                      <a16:creationId xmlns:a16="http://schemas.microsoft.com/office/drawing/2014/main" id="{57F9379C-8D36-7546-CDED-92C309C8C8A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664;p23">
                  <a:extLst>
                    <a:ext uri="{FF2B5EF4-FFF2-40B4-BE49-F238E27FC236}">
                      <a16:creationId xmlns:a16="http://schemas.microsoft.com/office/drawing/2014/main" id="{F7B03C8D-8F94-9EB1-E594-C91B423BFA8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665;p23">
                  <a:extLst>
                    <a:ext uri="{FF2B5EF4-FFF2-40B4-BE49-F238E27FC236}">
                      <a16:creationId xmlns:a16="http://schemas.microsoft.com/office/drawing/2014/main" id="{DC8A14CB-26E3-C733-AC91-7721D6D9059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666;p23">
                  <a:extLst>
                    <a:ext uri="{FF2B5EF4-FFF2-40B4-BE49-F238E27FC236}">
                      <a16:creationId xmlns:a16="http://schemas.microsoft.com/office/drawing/2014/main" id="{4D6A6C54-3944-76F0-769D-E251B1EEDA8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667;p23">
                  <a:extLst>
                    <a:ext uri="{FF2B5EF4-FFF2-40B4-BE49-F238E27FC236}">
                      <a16:creationId xmlns:a16="http://schemas.microsoft.com/office/drawing/2014/main" id="{1094D28F-CF11-A2C6-DC71-2EAD2423D76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668;p23">
                  <a:extLst>
                    <a:ext uri="{FF2B5EF4-FFF2-40B4-BE49-F238E27FC236}">
                      <a16:creationId xmlns:a16="http://schemas.microsoft.com/office/drawing/2014/main" id="{491FCA90-1F74-7D5D-0EB8-1A4C6E1FF93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669;p23">
                  <a:extLst>
                    <a:ext uri="{FF2B5EF4-FFF2-40B4-BE49-F238E27FC236}">
                      <a16:creationId xmlns:a16="http://schemas.microsoft.com/office/drawing/2014/main" id="{3A461229-BA76-3F77-2F60-86E4E4E957E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670;p23">
                  <a:extLst>
                    <a:ext uri="{FF2B5EF4-FFF2-40B4-BE49-F238E27FC236}">
                      <a16:creationId xmlns:a16="http://schemas.microsoft.com/office/drawing/2014/main" id="{F0AD2B24-FBD6-D130-58FA-E962473577F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671;p23">
                  <a:extLst>
                    <a:ext uri="{FF2B5EF4-FFF2-40B4-BE49-F238E27FC236}">
                      <a16:creationId xmlns:a16="http://schemas.microsoft.com/office/drawing/2014/main" id="{7C60C492-E59B-5D71-1E4E-125C1BDDEF1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672;p23">
                  <a:extLst>
                    <a:ext uri="{FF2B5EF4-FFF2-40B4-BE49-F238E27FC236}">
                      <a16:creationId xmlns:a16="http://schemas.microsoft.com/office/drawing/2014/main" id="{87703C4B-60CA-2B4A-926B-E89DC2B0B91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673;p23">
                  <a:extLst>
                    <a:ext uri="{FF2B5EF4-FFF2-40B4-BE49-F238E27FC236}">
                      <a16:creationId xmlns:a16="http://schemas.microsoft.com/office/drawing/2014/main" id="{F780F450-568F-A520-DDE8-EDD53D606AE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674;p23">
                  <a:extLst>
                    <a:ext uri="{FF2B5EF4-FFF2-40B4-BE49-F238E27FC236}">
                      <a16:creationId xmlns:a16="http://schemas.microsoft.com/office/drawing/2014/main" id="{03BD5913-8E14-777F-ABC5-3A09E433A8C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675;p23">
                  <a:extLst>
                    <a:ext uri="{FF2B5EF4-FFF2-40B4-BE49-F238E27FC236}">
                      <a16:creationId xmlns:a16="http://schemas.microsoft.com/office/drawing/2014/main" id="{2E761C3B-F089-0ACC-D693-39833DEDBF0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676;p23">
                  <a:extLst>
                    <a:ext uri="{FF2B5EF4-FFF2-40B4-BE49-F238E27FC236}">
                      <a16:creationId xmlns:a16="http://schemas.microsoft.com/office/drawing/2014/main" id="{6032C205-A1BF-08C8-1E93-C76CF09133B7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677;p23">
                  <a:extLst>
                    <a:ext uri="{FF2B5EF4-FFF2-40B4-BE49-F238E27FC236}">
                      <a16:creationId xmlns:a16="http://schemas.microsoft.com/office/drawing/2014/main" id="{B96FC1B5-6782-D93E-7455-A855881CCA8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637;p23">
                <a:extLst>
                  <a:ext uri="{FF2B5EF4-FFF2-40B4-BE49-F238E27FC236}">
                    <a16:creationId xmlns:a16="http://schemas.microsoft.com/office/drawing/2014/main" id="{E0AB0FE9-2915-3FC0-0A05-E6941B1C9864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320" name="Google Shape;638;p23">
                  <a:extLst>
                    <a:ext uri="{FF2B5EF4-FFF2-40B4-BE49-F238E27FC236}">
                      <a16:creationId xmlns:a16="http://schemas.microsoft.com/office/drawing/2014/main" id="{92FC0AF3-E586-CE89-E84A-0AD8BE81A57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39;p23">
                  <a:extLst>
                    <a:ext uri="{FF2B5EF4-FFF2-40B4-BE49-F238E27FC236}">
                      <a16:creationId xmlns:a16="http://schemas.microsoft.com/office/drawing/2014/main" id="{C83604F5-2465-66C2-B32B-DB794809A96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40;p23">
                  <a:extLst>
                    <a:ext uri="{FF2B5EF4-FFF2-40B4-BE49-F238E27FC236}">
                      <a16:creationId xmlns:a16="http://schemas.microsoft.com/office/drawing/2014/main" id="{C349A35E-1BFC-3F57-524E-74DF33C4F35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41;p23">
                  <a:extLst>
                    <a:ext uri="{FF2B5EF4-FFF2-40B4-BE49-F238E27FC236}">
                      <a16:creationId xmlns:a16="http://schemas.microsoft.com/office/drawing/2014/main" id="{6181335F-77CC-81B2-030D-E04DC0E5C3C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42;p23">
                  <a:extLst>
                    <a:ext uri="{FF2B5EF4-FFF2-40B4-BE49-F238E27FC236}">
                      <a16:creationId xmlns:a16="http://schemas.microsoft.com/office/drawing/2014/main" id="{BB86D21C-AE5C-5218-586E-E1F437FCC06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43;p23">
                  <a:extLst>
                    <a:ext uri="{FF2B5EF4-FFF2-40B4-BE49-F238E27FC236}">
                      <a16:creationId xmlns:a16="http://schemas.microsoft.com/office/drawing/2014/main" id="{AB32C9DF-ADE7-B8A8-32AC-CF7A2888765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44;p23">
                  <a:extLst>
                    <a:ext uri="{FF2B5EF4-FFF2-40B4-BE49-F238E27FC236}">
                      <a16:creationId xmlns:a16="http://schemas.microsoft.com/office/drawing/2014/main" id="{48DC0057-A8CC-31D7-4F03-B82FA07C021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45;p23">
                  <a:extLst>
                    <a:ext uri="{FF2B5EF4-FFF2-40B4-BE49-F238E27FC236}">
                      <a16:creationId xmlns:a16="http://schemas.microsoft.com/office/drawing/2014/main" id="{7599506E-D3C8-DA1C-12A2-2890BAD0B98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46;p23">
                  <a:extLst>
                    <a:ext uri="{FF2B5EF4-FFF2-40B4-BE49-F238E27FC236}">
                      <a16:creationId xmlns:a16="http://schemas.microsoft.com/office/drawing/2014/main" id="{BABF1E73-97A5-79EE-D975-AA650BCD547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647;p23">
                  <a:extLst>
                    <a:ext uri="{FF2B5EF4-FFF2-40B4-BE49-F238E27FC236}">
                      <a16:creationId xmlns:a16="http://schemas.microsoft.com/office/drawing/2014/main" id="{E2229161-0727-42A5-3ED9-05BC05C9ADC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648;p23">
                  <a:extLst>
                    <a:ext uri="{FF2B5EF4-FFF2-40B4-BE49-F238E27FC236}">
                      <a16:creationId xmlns:a16="http://schemas.microsoft.com/office/drawing/2014/main" id="{41188A44-32B5-9762-49B7-5F08A00274F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649;p23">
                  <a:extLst>
                    <a:ext uri="{FF2B5EF4-FFF2-40B4-BE49-F238E27FC236}">
                      <a16:creationId xmlns:a16="http://schemas.microsoft.com/office/drawing/2014/main" id="{FACDEE99-6182-C6C8-75EF-1FA1051805A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650;p23">
                  <a:extLst>
                    <a:ext uri="{FF2B5EF4-FFF2-40B4-BE49-F238E27FC236}">
                      <a16:creationId xmlns:a16="http://schemas.microsoft.com/office/drawing/2014/main" id="{3D2B0D2E-EED5-90C4-3868-40A5EEB5DD8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651;p23">
                  <a:extLst>
                    <a:ext uri="{FF2B5EF4-FFF2-40B4-BE49-F238E27FC236}">
                      <a16:creationId xmlns:a16="http://schemas.microsoft.com/office/drawing/2014/main" id="{FC756996-CB03-CB4C-80ED-696A655E026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652;p23">
                  <a:extLst>
                    <a:ext uri="{FF2B5EF4-FFF2-40B4-BE49-F238E27FC236}">
                      <a16:creationId xmlns:a16="http://schemas.microsoft.com/office/drawing/2014/main" id="{0B74DB2C-4177-0B51-72C3-D31E74E3379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653;p23">
                  <a:extLst>
                    <a:ext uri="{FF2B5EF4-FFF2-40B4-BE49-F238E27FC236}">
                      <a16:creationId xmlns:a16="http://schemas.microsoft.com/office/drawing/2014/main" id="{05F9B65C-79C3-DF3E-390D-AF9D39F14E1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654;p23">
                  <a:extLst>
                    <a:ext uri="{FF2B5EF4-FFF2-40B4-BE49-F238E27FC236}">
                      <a16:creationId xmlns:a16="http://schemas.microsoft.com/office/drawing/2014/main" id="{3F3CD274-1BC2-3CE9-9111-A35923CE35D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655;p23">
                  <a:extLst>
                    <a:ext uri="{FF2B5EF4-FFF2-40B4-BE49-F238E27FC236}">
                      <a16:creationId xmlns:a16="http://schemas.microsoft.com/office/drawing/2014/main" id="{386926C2-5231-275D-D332-FF7FA7A641B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656;p23">
                  <a:extLst>
                    <a:ext uri="{FF2B5EF4-FFF2-40B4-BE49-F238E27FC236}">
                      <a16:creationId xmlns:a16="http://schemas.microsoft.com/office/drawing/2014/main" id="{4B91D737-6A2C-D457-6D8D-C401AC00E65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657;p23">
                  <a:extLst>
                    <a:ext uri="{FF2B5EF4-FFF2-40B4-BE49-F238E27FC236}">
                      <a16:creationId xmlns:a16="http://schemas.microsoft.com/office/drawing/2014/main" id="{35E8D5C7-97CB-5B71-A047-E4CF78B3C5A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658;p23">
                  <a:extLst>
                    <a:ext uri="{FF2B5EF4-FFF2-40B4-BE49-F238E27FC236}">
                      <a16:creationId xmlns:a16="http://schemas.microsoft.com/office/drawing/2014/main" id="{AF2C54EC-94FC-0ACF-7523-0AC40BF4BCC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659;p23">
                  <a:extLst>
                    <a:ext uri="{FF2B5EF4-FFF2-40B4-BE49-F238E27FC236}">
                      <a16:creationId xmlns:a16="http://schemas.microsoft.com/office/drawing/2014/main" id="{20041250-BD1F-CBA6-9F32-7DEC1165E53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660;p23">
                  <a:extLst>
                    <a:ext uri="{FF2B5EF4-FFF2-40B4-BE49-F238E27FC236}">
                      <a16:creationId xmlns:a16="http://schemas.microsoft.com/office/drawing/2014/main" id="{A75D7F90-6CB2-95E3-1504-9236AE415FA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661;p23">
                  <a:extLst>
                    <a:ext uri="{FF2B5EF4-FFF2-40B4-BE49-F238E27FC236}">
                      <a16:creationId xmlns:a16="http://schemas.microsoft.com/office/drawing/2014/main" id="{E836C3DE-3C29-9976-43E9-BFCD9E8CC66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662;p23">
                  <a:extLst>
                    <a:ext uri="{FF2B5EF4-FFF2-40B4-BE49-F238E27FC236}">
                      <a16:creationId xmlns:a16="http://schemas.microsoft.com/office/drawing/2014/main" id="{36B8D7F3-D9B8-3DF1-73F2-83790798347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663;p23">
                  <a:extLst>
                    <a:ext uri="{FF2B5EF4-FFF2-40B4-BE49-F238E27FC236}">
                      <a16:creationId xmlns:a16="http://schemas.microsoft.com/office/drawing/2014/main" id="{C2393A36-596D-2827-FC3E-E2B5CF402CE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664;p23">
                  <a:extLst>
                    <a:ext uri="{FF2B5EF4-FFF2-40B4-BE49-F238E27FC236}">
                      <a16:creationId xmlns:a16="http://schemas.microsoft.com/office/drawing/2014/main" id="{ACACEF17-7CBB-02F9-1D22-8406FCF2BD6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665;p23">
                  <a:extLst>
                    <a:ext uri="{FF2B5EF4-FFF2-40B4-BE49-F238E27FC236}">
                      <a16:creationId xmlns:a16="http://schemas.microsoft.com/office/drawing/2014/main" id="{7A5751EF-2EF4-FD6D-A327-17C643D999B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666;p23">
                  <a:extLst>
                    <a:ext uri="{FF2B5EF4-FFF2-40B4-BE49-F238E27FC236}">
                      <a16:creationId xmlns:a16="http://schemas.microsoft.com/office/drawing/2014/main" id="{35B8E66A-57B5-AE58-5D93-AFBAB1723F6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667;p23">
                  <a:extLst>
                    <a:ext uri="{FF2B5EF4-FFF2-40B4-BE49-F238E27FC236}">
                      <a16:creationId xmlns:a16="http://schemas.microsoft.com/office/drawing/2014/main" id="{C4E963C6-4B0F-B05C-C46C-F287C4D6A56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668;p23">
                  <a:extLst>
                    <a:ext uri="{FF2B5EF4-FFF2-40B4-BE49-F238E27FC236}">
                      <a16:creationId xmlns:a16="http://schemas.microsoft.com/office/drawing/2014/main" id="{14113873-0860-3C05-2840-DEAC377740C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669;p23">
                  <a:extLst>
                    <a:ext uri="{FF2B5EF4-FFF2-40B4-BE49-F238E27FC236}">
                      <a16:creationId xmlns:a16="http://schemas.microsoft.com/office/drawing/2014/main" id="{55C173EF-4748-EB12-D9DD-7AF1CD7745E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670;p23">
                  <a:extLst>
                    <a:ext uri="{FF2B5EF4-FFF2-40B4-BE49-F238E27FC236}">
                      <a16:creationId xmlns:a16="http://schemas.microsoft.com/office/drawing/2014/main" id="{CFB60A95-0DF9-3AB6-91E4-716DBC25180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671;p23">
                  <a:extLst>
                    <a:ext uri="{FF2B5EF4-FFF2-40B4-BE49-F238E27FC236}">
                      <a16:creationId xmlns:a16="http://schemas.microsoft.com/office/drawing/2014/main" id="{A7A3277F-4C4F-A6C7-6A7A-F769277E027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672;p23">
                  <a:extLst>
                    <a:ext uri="{FF2B5EF4-FFF2-40B4-BE49-F238E27FC236}">
                      <a16:creationId xmlns:a16="http://schemas.microsoft.com/office/drawing/2014/main" id="{E0F62FFD-83C6-D745-2286-E6185AA81E5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673;p23">
                  <a:extLst>
                    <a:ext uri="{FF2B5EF4-FFF2-40B4-BE49-F238E27FC236}">
                      <a16:creationId xmlns:a16="http://schemas.microsoft.com/office/drawing/2014/main" id="{EDD7164D-6AF6-B98C-0F06-77C929803EF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674;p23">
                  <a:extLst>
                    <a:ext uri="{FF2B5EF4-FFF2-40B4-BE49-F238E27FC236}">
                      <a16:creationId xmlns:a16="http://schemas.microsoft.com/office/drawing/2014/main" id="{E817998F-CE8D-E0D5-0E04-5220CB85E1F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675;p23">
                  <a:extLst>
                    <a:ext uri="{FF2B5EF4-FFF2-40B4-BE49-F238E27FC236}">
                      <a16:creationId xmlns:a16="http://schemas.microsoft.com/office/drawing/2014/main" id="{440D958A-C77B-40F7-0AF9-1DA16F159DA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676;p23">
                  <a:extLst>
                    <a:ext uri="{FF2B5EF4-FFF2-40B4-BE49-F238E27FC236}">
                      <a16:creationId xmlns:a16="http://schemas.microsoft.com/office/drawing/2014/main" id="{30AFF3F4-1038-6D73-5140-D522B36A297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677;p23">
                  <a:extLst>
                    <a:ext uri="{FF2B5EF4-FFF2-40B4-BE49-F238E27FC236}">
                      <a16:creationId xmlns:a16="http://schemas.microsoft.com/office/drawing/2014/main" id="{20C7B353-2645-5876-AD4F-44DB14B79C4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637;p23">
                <a:extLst>
                  <a:ext uri="{FF2B5EF4-FFF2-40B4-BE49-F238E27FC236}">
                    <a16:creationId xmlns:a16="http://schemas.microsoft.com/office/drawing/2014/main" id="{C45C9C42-7989-CA42-1FE8-5474972D06EC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80" name="Google Shape;638;p23">
                  <a:extLst>
                    <a:ext uri="{FF2B5EF4-FFF2-40B4-BE49-F238E27FC236}">
                      <a16:creationId xmlns:a16="http://schemas.microsoft.com/office/drawing/2014/main" id="{48ED0C6B-D11C-FB75-237F-FE7E548C2B6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639;p23">
                  <a:extLst>
                    <a:ext uri="{FF2B5EF4-FFF2-40B4-BE49-F238E27FC236}">
                      <a16:creationId xmlns:a16="http://schemas.microsoft.com/office/drawing/2014/main" id="{240718B6-9544-2CB0-89A0-0AD3FFB25E9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640;p23">
                  <a:extLst>
                    <a:ext uri="{FF2B5EF4-FFF2-40B4-BE49-F238E27FC236}">
                      <a16:creationId xmlns:a16="http://schemas.microsoft.com/office/drawing/2014/main" id="{4E5C56D1-E3F9-0EB1-C6F5-9E11B85153A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641;p23">
                  <a:extLst>
                    <a:ext uri="{FF2B5EF4-FFF2-40B4-BE49-F238E27FC236}">
                      <a16:creationId xmlns:a16="http://schemas.microsoft.com/office/drawing/2014/main" id="{53C305D3-2702-9363-71BF-97DF4054D71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642;p23">
                  <a:extLst>
                    <a:ext uri="{FF2B5EF4-FFF2-40B4-BE49-F238E27FC236}">
                      <a16:creationId xmlns:a16="http://schemas.microsoft.com/office/drawing/2014/main" id="{B3F7BF7B-536A-2242-5170-C4BAE655B35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643;p23">
                  <a:extLst>
                    <a:ext uri="{FF2B5EF4-FFF2-40B4-BE49-F238E27FC236}">
                      <a16:creationId xmlns:a16="http://schemas.microsoft.com/office/drawing/2014/main" id="{08A13AE7-59B3-48F5-A259-D072F7C9592F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644;p23">
                  <a:extLst>
                    <a:ext uri="{FF2B5EF4-FFF2-40B4-BE49-F238E27FC236}">
                      <a16:creationId xmlns:a16="http://schemas.microsoft.com/office/drawing/2014/main" id="{32E734EE-34FE-842D-720A-AF2E06457AA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645;p23">
                  <a:extLst>
                    <a:ext uri="{FF2B5EF4-FFF2-40B4-BE49-F238E27FC236}">
                      <a16:creationId xmlns:a16="http://schemas.microsoft.com/office/drawing/2014/main" id="{DF945DD9-9E49-16E1-64FA-4ED4ABE0B0D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646;p23">
                  <a:extLst>
                    <a:ext uri="{FF2B5EF4-FFF2-40B4-BE49-F238E27FC236}">
                      <a16:creationId xmlns:a16="http://schemas.microsoft.com/office/drawing/2014/main" id="{46101D5A-3162-4B5C-94B8-4E669CA4855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647;p23">
                  <a:extLst>
                    <a:ext uri="{FF2B5EF4-FFF2-40B4-BE49-F238E27FC236}">
                      <a16:creationId xmlns:a16="http://schemas.microsoft.com/office/drawing/2014/main" id="{6AD9752F-7CE0-67FF-A817-FC6DC57B6DD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648;p23">
                  <a:extLst>
                    <a:ext uri="{FF2B5EF4-FFF2-40B4-BE49-F238E27FC236}">
                      <a16:creationId xmlns:a16="http://schemas.microsoft.com/office/drawing/2014/main" id="{D59946F2-E96B-F751-39DC-F807EF0B754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649;p23">
                  <a:extLst>
                    <a:ext uri="{FF2B5EF4-FFF2-40B4-BE49-F238E27FC236}">
                      <a16:creationId xmlns:a16="http://schemas.microsoft.com/office/drawing/2014/main" id="{A07EF291-5F97-1B06-550D-F807305DBC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650;p23">
                  <a:extLst>
                    <a:ext uri="{FF2B5EF4-FFF2-40B4-BE49-F238E27FC236}">
                      <a16:creationId xmlns:a16="http://schemas.microsoft.com/office/drawing/2014/main" id="{E5587238-ACD8-AEF3-B1A7-26E58BAEA53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651;p23">
                  <a:extLst>
                    <a:ext uri="{FF2B5EF4-FFF2-40B4-BE49-F238E27FC236}">
                      <a16:creationId xmlns:a16="http://schemas.microsoft.com/office/drawing/2014/main" id="{05BDDF07-4515-08F0-A25F-424BBC0E9CC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652;p23">
                  <a:extLst>
                    <a:ext uri="{FF2B5EF4-FFF2-40B4-BE49-F238E27FC236}">
                      <a16:creationId xmlns:a16="http://schemas.microsoft.com/office/drawing/2014/main" id="{F5788461-FBEB-5802-7AA5-E1E0FD9F579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653;p23">
                  <a:extLst>
                    <a:ext uri="{FF2B5EF4-FFF2-40B4-BE49-F238E27FC236}">
                      <a16:creationId xmlns:a16="http://schemas.microsoft.com/office/drawing/2014/main" id="{15D985E1-EC52-F437-0144-1543DB99797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654;p23">
                  <a:extLst>
                    <a:ext uri="{FF2B5EF4-FFF2-40B4-BE49-F238E27FC236}">
                      <a16:creationId xmlns:a16="http://schemas.microsoft.com/office/drawing/2014/main" id="{FB5B5FE4-DCF7-2C25-6D0B-B73B0847270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655;p23">
                  <a:extLst>
                    <a:ext uri="{FF2B5EF4-FFF2-40B4-BE49-F238E27FC236}">
                      <a16:creationId xmlns:a16="http://schemas.microsoft.com/office/drawing/2014/main" id="{5CB49552-56FF-7033-B6E1-D4EDB575B39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656;p23">
                  <a:extLst>
                    <a:ext uri="{FF2B5EF4-FFF2-40B4-BE49-F238E27FC236}">
                      <a16:creationId xmlns:a16="http://schemas.microsoft.com/office/drawing/2014/main" id="{18A0B8C3-57D7-3DE3-6018-059D05B289E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657;p23">
                  <a:extLst>
                    <a:ext uri="{FF2B5EF4-FFF2-40B4-BE49-F238E27FC236}">
                      <a16:creationId xmlns:a16="http://schemas.microsoft.com/office/drawing/2014/main" id="{4EB38477-01E5-3F09-EE7C-55EE70D23C7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658;p23">
                  <a:extLst>
                    <a:ext uri="{FF2B5EF4-FFF2-40B4-BE49-F238E27FC236}">
                      <a16:creationId xmlns:a16="http://schemas.microsoft.com/office/drawing/2014/main" id="{317ED44F-66D1-F4E3-0C24-1F892879F68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659;p23">
                  <a:extLst>
                    <a:ext uri="{FF2B5EF4-FFF2-40B4-BE49-F238E27FC236}">
                      <a16:creationId xmlns:a16="http://schemas.microsoft.com/office/drawing/2014/main" id="{847AA188-2F29-7E64-2BE1-442DC21595A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660;p23">
                  <a:extLst>
                    <a:ext uri="{FF2B5EF4-FFF2-40B4-BE49-F238E27FC236}">
                      <a16:creationId xmlns:a16="http://schemas.microsoft.com/office/drawing/2014/main" id="{F0B673F1-A820-3ACB-B628-32D5A748A39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661;p23">
                  <a:extLst>
                    <a:ext uri="{FF2B5EF4-FFF2-40B4-BE49-F238E27FC236}">
                      <a16:creationId xmlns:a16="http://schemas.microsoft.com/office/drawing/2014/main" id="{00146D95-DD48-2367-B55B-0790CE634DC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662;p23">
                  <a:extLst>
                    <a:ext uri="{FF2B5EF4-FFF2-40B4-BE49-F238E27FC236}">
                      <a16:creationId xmlns:a16="http://schemas.microsoft.com/office/drawing/2014/main" id="{7A055E20-91B6-7933-4493-A1F02895835B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663;p23">
                  <a:extLst>
                    <a:ext uri="{FF2B5EF4-FFF2-40B4-BE49-F238E27FC236}">
                      <a16:creationId xmlns:a16="http://schemas.microsoft.com/office/drawing/2014/main" id="{A167F996-13ED-F49F-9C6C-FC6EF3DB038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664;p23">
                  <a:extLst>
                    <a:ext uri="{FF2B5EF4-FFF2-40B4-BE49-F238E27FC236}">
                      <a16:creationId xmlns:a16="http://schemas.microsoft.com/office/drawing/2014/main" id="{BA019C53-C44F-6560-A280-420F2696A96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665;p23">
                  <a:extLst>
                    <a:ext uri="{FF2B5EF4-FFF2-40B4-BE49-F238E27FC236}">
                      <a16:creationId xmlns:a16="http://schemas.microsoft.com/office/drawing/2014/main" id="{54958DBF-12E4-EAB1-76FD-0B53B3E36ED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666;p23">
                  <a:extLst>
                    <a:ext uri="{FF2B5EF4-FFF2-40B4-BE49-F238E27FC236}">
                      <a16:creationId xmlns:a16="http://schemas.microsoft.com/office/drawing/2014/main" id="{43555209-3A54-463A-5E7F-FF777C691E0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667;p23">
                  <a:extLst>
                    <a:ext uri="{FF2B5EF4-FFF2-40B4-BE49-F238E27FC236}">
                      <a16:creationId xmlns:a16="http://schemas.microsoft.com/office/drawing/2014/main" id="{5D6EDE4D-21AA-50D0-4885-2F9E5FC8EA1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668;p23">
                  <a:extLst>
                    <a:ext uri="{FF2B5EF4-FFF2-40B4-BE49-F238E27FC236}">
                      <a16:creationId xmlns:a16="http://schemas.microsoft.com/office/drawing/2014/main" id="{50210F9E-DA8B-D19F-24DD-3C33629FEE3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669;p23">
                  <a:extLst>
                    <a:ext uri="{FF2B5EF4-FFF2-40B4-BE49-F238E27FC236}">
                      <a16:creationId xmlns:a16="http://schemas.microsoft.com/office/drawing/2014/main" id="{B7DB3B96-FA91-4180-1BA4-E1241F5DF8C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670;p23">
                  <a:extLst>
                    <a:ext uri="{FF2B5EF4-FFF2-40B4-BE49-F238E27FC236}">
                      <a16:creationId xmlns:a16="http://schemas.microsoft.com/office/drawing/2014/main" id="{9E3AB014-6107-50AC-DD55-21AECB4416D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671;p23">
                  <a:extLst>
                    <a:ext uri="{FF2B5EF4-FFF2-40B4-BE49-F238E27FC236}">
                      <a16:creationId xmlns:a16="http://schemas.microsoft.com/office/drawing/2014/main" id="{88372917-1A30-0D8F-6227-54F7AA5E4F10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672;p23">
                  <a:extLst>
                    <a:ext uri="{FF2B5EF4-FFF2-40B4-BE49-F238E27FC236}">
                      <a16:creationId xmlns:a16="http://schemas.microsoft.com/office/drawing/2014/main" id="{278FE401-18EC-0E33-1F71-4D5D2196FF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73;p23">
                  <a:extLst>
                    <a:ext uri="{FF2B5EF4-FFF2-40B4-BE49-F238E27FC236}">
                      <a16:creationId xmlns:a16="http://schemas.microsoft.com/office/drawing/2014/main" id="{6EAB5918-6DBB-6A73-B000-7B2D1A79248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74;p23">
                  <a:extLst>
                    <a:ext uri="{FF2B5EF4-FFF2-40B4-BE49-F238E27FC236}">
                      <a16:creationId xmlns:a16="http://schemas.microsoft.com/office/drawing/2014/main" id="{B2C795CF-EB04-E179-E93B-9AD99BF8A3E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75;p23">
                  <a:extLst>
                    <a:ext uri="{FF2B5EF4-FFF2-40B4-BE49-F238E27FC236}">
                      <a16:creationId xmlns:a16="http://schemas.microsoft.com/office/drawing/2014/main" id="{B58D6001-D099-C10B-7A35-C29DA359745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76;p23">
                  <a:extLst>
                    <a:ext uri="{FF2B5EF4-FFF2-40B4-BE49-F238E27FC236}">
                      <a16:creationId xmlns:a16="http://schemas.microsoft.com/office/drawing/2014/main" id="{0124C932-8906-A9EE-12C6-2E1CBDBD268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77;p23">
                  <a:extLst>
                    <a:ext uri="{FF2B5EF4-FFF2-40B4-BE49-F238E27FC236}">
                      <a16:creationId xmlns:a16="http://schemas.microsoft.com/office/drawing/2014/main" id="{18620FBC-C45F-0379-15EF-E73E349E6FA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0" name="Gruppo 399">
              <a:extLst>
                <a:ext uri="{FF2B5EF4-FFF2-40B4-BE49-F238E27FC236}">
                  <a16:creationId xmlns:a16="http://schemas.microsoft.com/office/drawing/2014/main" id="{8EC03235-F127-C3FA-0C0B-C007AB0A6087}"/>
                </a:ext>
              </a:extLst>
            </p:cNvPr>
            <p:cNvGrpSpPr/>
            <p:nvPr/>
          </p:nvGrpSpPr>
          <p:grpSpPr>
            <a:xfrm>
              <a:off x="7297407" y="3255315"/>
              <a:ext cx="658343" cy="803273"/>
              <a:chOff x="2996141" y="2467232"/>
              <a:chExt cx="658343" cy="803273"/>
            </a:xfrm>
          </p:grpSpPr>
          <p:grpSp>
            <p:nvGrpSpPr>
              <p:cNvPr id="401" name="Google Shape;637;p23">
                <a:extLst>
                  <a:ext uri="{FF2B5EF4-FFF2-40B4-BE49-F238E27FC236}">
                    <a16:creationId xmlns:a16="http://schemas.microsoft.com/office/drawing/2014/main" id="{E912FAC3-E11D-B3C1-88AA-BE7598E20AD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484" name="Google Shape;638;p23">
                  <a:extLst>
                    <a:ext uri="{FF2B5EF4-FFF2-40B4-BE49-F238E27FC236}">
                      <a16:creationId xmlns:a16="http://schemas.microsoft.com/office/drawing/2014/main" id="{833500DC-C535-A785-E79A-D1AFE1A195C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639;p23">
                  <a:extLst>
                    <a:ext uri="{FF2B5EF4-FFF2-40B4-BE49-F238E27FC236}">
                      <a16:creationId xmlns:a16="http://schemas.microsoft.com/office/drawing/2014/main" id="{501CCE7F-16F7-7664-3C78-552D9ED1B43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640;p23">
                  <a:extLst>
                    <a:ext uri="{FF2B5EF4-FFF2-40B4-BE49-F238E27FC236}">
                      <a16:creationId xmlns:a16="http://schemas.microsoft.com/office/drawing/2014/main" id="{0F8A5850-171D-1968-2EA0-577513EB014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641;p23">
                  <a:extLst>
                    <a:ext uri="{FF2B5EF4-FFF2-40B4-BE49-F238E27FC236}">
                      <a16:creationId xmlns:a16="http://schemas.microsoft.com/office/drawing/2014/main" id="{27DB7A7F-E973-6BC3-AED5-51E195AFA0F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642;p23">
                  <a:extLst>
                    <a:ext uri="{FF2B5EF4-FFF2-40B4-BE49-F238E27FC236}">
                      <a16:creationId xmlns:a16="http://schemas.microsoft.com/office/drawing/2014/main" id="{A60007CD-B1B1-AC85-1A34-23BB86CF0EB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643;p23">
                  <a:extLst>
                    <a:ext uri="{FF2B5EF4-FFF2-40B4-BE49-F238E27FC236}">
                      <a16:creationId xmlns:a16="http://schemas.microsoft.com/office/drawing/2014/main" id="{6E6B9974-EAC3-9D22-680A-15CDC85B6B4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644;p23">
                  <a:extLst>
                    <a:ext uri="{FF2B5EF4-FFF2-40B4-BE49-F238E27FC236}">
                      <a16:creationId xmlns:a16="http://schemas.microsoft.com/office/drawing/2014/main" id="{41340549-9B44-8775-DD17-0A35434309B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645;p23">
                  <a:extLst>
                    <a:ext uri="{FF2B5EF4-FFF2-40B4-BE49-F238E27FC236}">
                      <a16:creationId xmlns:a16="http://schemas.microsoft.com/office/drawing/2014/main" id="{44C8D4A0-34B3-073C-DD07-FF819633823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646;p23">
                  <a:extLst>
                    <a:ext uri="{FF2B5EF4-FFF2-40B4-BE49-F238E27FC236}">
                      <a16:creationId xmlns:a16="http://schemas.microsoft.com/office/drawing/2014/main" id="{84293B33-3C1E-CFA0-B173-6F83F9CAA1A9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647;p23">
                  <a:extLst>
                    <a:ext uri="{FF2B5EF4-FFF2-40B4-BE49-F238E27FC236}">
                      <a16:creationId xmlns:a16="http://schemas.microsoft.com/office/drawing/2014/main" id="{C37E4F30-162A-1A12-A0EA-F5EFDAE83DA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648;p23">
                  <a:extLst>
                    <a:ext uri="{FF2B5EF4-FFF2-40B4-BE49-F238E27FC236}">
                      <a16:creationId xmlns:a16="http://schemas.microsoft.com/office/drawing/2014/main" id="{116E2582-5D5F-FEE8-0887-847A7521B2F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649;p23">
                  <a:extLst>
                    <a:ext uri="{FF2B5EF4-FFF2-40B4-BE49-F238E27FC236}">
                      <a16:creationId xmlns:a16="http://schemas.microsoft.com/office/drawing/2014/main" id="{FD57E8A9-8085-AC50-D204-A603EC2DD50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650;p23">
                  <a:extLst>
                    <a:ext uri="{FF2B5EF4-FFF2-40B4-BE49-F238E27FC236}">
                      <a16:creationId xmlns:a16="http://schemas.microsoft.com/office/drawing/2014/main" id="{EB73440D-8A96-22A2-20B7-3DF7C67613C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651;p23">
                  <a:extLst>
                    <a:ext uri="{FF2B5EF4-FFF2-40B4-BE49-F238E27FC236}">
                      <a16:creationId xmlns:a16="http://schemas.microsoft.com/office/drawing/2014/main" id="{F6DFF995-BD19-23A6-D567-51B312C266E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652;p23">
                  <a:extLst>
                    <a:ext uri="{FF2B5EF4-FFF2-40B4-BE49-F238E27FC236}">
                      <a16:creationId xmlns:a16="http://schemas.microsoft.com/office/drawing/2014/main" id="{50FA7F58-3161-8A15-E565-FD382DDB0A9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653;p23">
                  <a:extLst>
                    <a:ext uri="{FF2B5EF4-FFF2-40B4-BE49-F238E27FC236}">
                      <a16:creationId xmlns:a16="http://schemas.microsoft.com/office/drawing/2014/main" id="{2B453557-A670-77B8-CDB9-702E004B2A1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654;p23">
                  <a:extLst>
                    <a:ext uri="{FF2B5EF4-FFF2-40B4-BE49-F238E27FC236}">
                      <a16:creationId xmlns:a16="http://schemas.microsoft.com/office/drawing/2014/main" id="{EE791CE0-3780-7E8A-9203-759D16319AA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655;p23">
                  <a:extLst>
                    <a:ext uri="{FF2B5EF4-FFF2-40B4-BE49-F238E27FC236}">
                      <a16:creationId xmlns:a16="http://schemas.microsoft.com/office/drawing/2014/main" id="{A576D307-09C7-D309-A3FC-FD66AC1FAE7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656;p23">
                  <a:extLst>
                    <a:ext uri="{FF2B5EF4-FFF2-40B4-BE49-F238E27FC236}">
                      <a16:creationId xmlns:a16="http://schemas.microsoft.com/office/drawing/2014/main" id="{3D2200CE-0477-5EE9-CCCC-E214138BD38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657;p23">
                  <a:extLst>
                    <a:ext uri="{FF2B5EF4-FFF2-40B4-BE49-F238E27FC236}">
                      <a16:creationId xmlns:a16="http://schemas.microsoft.com/office/drawing/2014/main" id="{127AF07C-AFBA-F90F-4FDE-F4271AC600E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658;p23">
                  <a:extLst>
                    <a:ext uri="{FF2B5EF4-FFF2-40B4-BE49-F238E27FC236}">
                      <a16:creationId xmlns:a16="http://schemas.microsoft.com/office/drawing/2014/main" id="{E601213A-295F-4FBE-3032-7B1B0F70087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659;p23">
                  <a:extLst>
                    <a:ext uri="{FF2B5EF4-FFF2-40B4-BE49-F238E27FC236}">
                      <a16:creationId xmlns:a16="http://schemas.microsoft.com/office/drawing/2014/main" id="{5BBDE39F-BE83-B091-3612-3A92D598982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660;p23">
                  <a:extLst>
                    <a:ext uri="{FF2B5EF4-FFF2-40B4-BE49-F238E27FC236}">
                      <a16:creationId xmlns:a16="http://schemas.microsoft.com/office/drawing/2014/main" id="{727BB579-57D6-356D-7DE1-EF6ACE401ED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661;p23">
                  <a:extLst>
                    <a:ext uri="{FF2B5EF4-FFF2-40B4-BE49-F238E27FC236}">
                      <a16:creationId xmlns:a16="http://schemas.microsoft.com/office/drawing/2014/main" id="{89E67257-8A34-93DB-5F9A-1151C944D49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662;p23">
                  <a:extLst>
                    <a:ext uri="{FF2B5EF4-FFF2-40B4-BE49-F238E27FC236}">
                      <a16:creationId xmlns:a16="http://schemas.microsoft.com/office/drawing/2014/main" id="{98CE358A-1F62-1ECE-118A-B5256C5FE82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663;p23">
                  <a:extLst>
                    <a:ext uri="{FF2B5EF4-FFF2-40B4-BE49-F238E27FC236}">
                      <a16:creationId xmlns:a16="http://schemas.microsoft.com/office/drawing/2014/main" id="{484F7625-6E13-D1C6-D990-CCAAD72E96E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664;p23">
                  <a:extLst>
                    <a:ext uri="{FF2B5EF4-FFF2-40B4-BE49-F238E27FC236}">
                      <a16:creationId xmlns:a16="http://schemas.microsoft.com/office/drawing/2014/main" id="{3FCE3998-A90D-AC64-6B6B-82CC853E3E9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665;p23">
                  <a:extLst>
                    <a:ext uri="{FF2B5EF4-FFF2-40B4-BE49-F238E27FC236}">
                      <a16:creationId xmlns:a16="http://schemas.microsoft.com/office/drawing/2014/main" id="{788A1B69-F077-39C0-D2E5-308E6B41A2B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666;p23">
                  <a:extLst>
                    <a:ext uri="{FF2B5EF4-FFF2-40B4-BE49-F238E27FC236}">
                      <a16:creationId xmlns:a16="http://schemas.microsoft.com/office/drawing/2014/main" id="{0CB01DFB-9F28-E90C-CF13-99B76F1A188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667;p23">
                  <a:extLst>
                    <a:ext uri="{FF2B5EF4-FFF2-40B4-BE49-F238E27FC236}">
                      <a16:creationId xmlns:a16="http://schemas.microsoft.com/office/drawing/2014/main" id="{ABD5B957-752C-B3D1-B125-8F1500CA708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668;p23">
                  <a:extLst>
                    <a:ext uri="{FF2B5EF4-FFF2-40B4-BE49-F238E27FC236}">
                      <a16:creationId xmlns:a16="http://schemas.microsoft.com/office/drawing/2014/main" id="{39D442FB-2C7C-8822-3FD4-30CA8957B6C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669;p23">
                  <a:extLst>
                    <a:ext uri="{FF2B5EF4-FFF2-40B4-BE49-F238E27FC236}">
                      <a16:creationId xmlns:a16="http://schemas.microsoft.com/office/drawing/2014/main" id="{26EDB30F-FBCB-51FC-FC9E-E36C7410DAD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670;p23">
                  <a:extLst>
                    <a:ext uri="{FF2B5EF4-FFF2-40B4-BE49-F238E27FC236}">
                      <a16:creationId xmlns:a16="http://schemas.microsoft.com/office/drawing/2014/main" id="{18F89C95-BBD3-2450-9AA8-9392112A095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671;p23">
                  <a:extLst>
                    <a:ext uri="{FF2B5EF4-FFF2-40B4-BE49-F238E27FC236}">
                      <a16:creationId xmlns:a16="http://schemas.microsoft.com/office/drawing/2014/main" id="{52266C84-11C6-A085-10E8-55E4F7FD5C3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672;p23">
                  <a:extLst>
                    <a:ext uri="{FF2B5EF4-FFF2-40B4-BE49-F238E27FC236}">
                      <a16:creationId xmlns:a16="http://schemas.microsoft.com/office/drawing/2014/main" id="{249DE3E3-D466-8916-786A-2AF131BDFF2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673;p23">
                  <a:extLst>
                    <a:ext uri="{FF2B5EF4-FFF2-40B4-BE49-F238E27FC236}">
                      <a16:creationId xmlns:a16="http://schemas.microsoft.com/office/drawing/2014/main" id="{5B801BAF-58F3-4120-4A1B-8A738AA69E1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674;p23">
                  <a:extLst>
                    <a:ext uri="{FF2B5EF4-FFF2-40B4-BE49-F238E27FC236}">
                      <a16:creationId xmlns:a16="http://schemas.microsoft.com/office/drawing/2014/main" id="{F0FC51D7-F320-B436-75A0-9A9B8D1D752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675;p23">
                  <a:extLst>
                    <a:ext uri="{FF2B5EF4-FFF2-40B4-BE49-F238E27FC236}">
                      <a16:creationId xmlns:a16="http://schemas.microsoft.com/office/drawing/2014/main" id="{BC3E4364-28CF-8256-0635-F0D7EA773DF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676;p23">
                  <a:extLst>
                    <a:ext uri="{FF2B5EF4-FFF2-40B4-BE49-F238E27FC236}">
                      <a16:creationId xmlns:a16="http://schemas.microsoft.com/office/drawing/2014/main" id="{71842323-2848-95F3-E3E6-3A5C84EE2B4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677;p23">
                  <a:extLst>
                    <a:ext uri="{FF2B5EF4-FFF2-40B4-BE49-F238E27FC236}">
                      <a16:creationId xmlns:a16="http://schemas.microsoft.com/office/drawing/2014/main" id="{4C685E9F-BEAF-53F1-9A68-E0783C0B449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" name="Google Shape;637;p23">
                <a:extLst>
                  <a:ext uri="{FF2B5EF4-FFF2-40B4-BE49-F238E27FC236}">
                    <a16:creationId xmlns:a16="http://schemas.microsoft.com/office/drawing/2014/main" id="{E845FE12-0CC0-1FAA-1F62-DBB632FB75D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444" name="Google Shape;638;p23">
                  <a:extLst>
                    <a:ext uri="{FF2B5EF4-FFF2-40B4-BE49-F238E27FC236}">
                      <a16:creationId xmlns:a16="http://schemas.microsoft.com/office/drawing/2014/main" id="{472BAB2A-022F-102E-5780-9852F9F354A8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639;p23">
                  <a:extLst>
                    <a:ext uri="{FF2B5EF4-FFF2-40B4-BE49-F238E27FC236}">
                      <a16:creationId xmlns:a16="http://schemas.microsoft.com/office/drawing/2014/main" id="{634DA557-D04B-85DF-2D2C-CBAAE24B1B6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640;p23">
                  <a:extLst>
                    <a:ext uri="{FF2B5EF4-FFF2-40B4-BE49-F238E27FC236}">
                      <a16:creationId xmlns:a16="http://schemas.microsoft.com/office/drawing/2014/main" id="{9CBD7E3B-371C-5D02-0D9C-29C5DB9D3F9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641;p23">
                  <a:extLst>
                    <a:ext uri="{FF2B5EF4-FFF2-40B4-BE49-F238E27FC236}">
                      <a16:creationId xmlns:a16="http://schemas.microsoft.com/office/drawing/2014/main" id="{9345D583-1944-B27D-E3C5-D3F31ABB6B0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642;p23">
                  <a:extLst>
                    <a:ext uri="{FF2B5EF4-FFF2-40B4-BE49-F238E27FC236}">
                      <a16:creationId xmlns:a16="http://schemas.microsoft.com/office/drawing/2014/main" id="{152F0C4F-7B53-7384-EBAC-114F14B5115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643;p23">
                  <a:extLst>
                    <a:ext uri="{FF2B5EF4-FFF2-40B4-BE49-F238E27FC236}">
                      <a16:creationId xmlns:a16="http://schemas.microsoft.com/office/drawing/2014/main" id="{5B7FDFB7-ACC4-054F-2945-6B135E9DC09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644;p23">
                  <a:extLst>
                    <a:ext uri="{FF2B5EF4-FFF2-40B4-BE49-F238E27FC236}">
                      <a16:creationId xmlns:a16="http://schemas.microsoft.com/office/drawing/2014/main" id="{91EB3602-D591-531F-C039-C53320EED0F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645;p23">
                  <a:extLst>
                    <a:ext uri="{FF2B5EF4-FFF2-40B4-BE49-F238E27FC236}">
                      <a16:creationId xmlns:a16="http://schemas.microsoft.com/office/drawing/2014/main" id="{8C269943-6CDA-AFFA-E15A-703FAABADD9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646;p23">
                  <a:extLst>
                    <a:ext uri="{FF2B5EF4-FFF2-40B4-BE49-F238E27FC236}">
                      <a16:creationId xmlns:a16="http://schemas.microsoft.com/office/drawing/2014/main" id="{389AAE53-518E-48C9-05B2-3842D917D36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647;p23">
                  <a:extLst>
                    <a:ext uri="{FF2B5EF4-FFF2-40B4-BE49-F238E27FC236}">
                      <a16:creationId xmlns:a16="http://schemas.microsoft.com/office/drawing/2014/main" id="{C3C9BE3D-19FE-8F3C-712C-08D9C0F7852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648;p23">
                  <a:extLst>
                    <a:ext uri="{FF2B5EF4-FFF2-40B4-BE49-F238E27FC236}">
                      <a16:creationId xmlns:a16="http://schemas.microsoft.com/office/drawing/2014/main" id="{F9CF8698-F346-1494-F8E5-4B625D49698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649;p23">
                  <a:extLst>
                    <a:ext uri="{FF2B5EF4-FFF2-40B4-BE49-F238E27FC236}">
                      <a16:creationId xmlns:a16="http://schemas.microsoft.com/office/drawing/2014/main" id="{AE359340-742E-5C90-2AEB-05E6D1B3C3A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650;p23">
                  <a:extLst>
                    <a:ext uri="{FF2B5EF4-FFF2-40B4-BE49-F238E27FC236}">
                      <a16:creationId xmlns:a16="http://schemas.microsoft.com/office/drawing/2014/main" id="{008A21B6-61C7-B2DF-61E8-8B5F56B418E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651;p23">
                  <a:extLst>
                    <a:ext uri="{FF2B5EF4-FFF2-40B4-BE49-F238E27FC236}">
                      <a16:creationId xmlns:a16="http://schemas.microsoft.com/office/drawing/2014/main" id="{D805DA2D-9192-44C5-3A83-893F02F859A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652;p23">
                  <a:extLst>
                    <a:ext uri="{FF2B5EF4-FFF2-40B4-BE49-F238E27FC236}">
                      <a16:creationId xmlns:a16="http://schemas.microsoft.com/office/drawing/2014/main" id="{7B03DE45-149F-1E80-2400-24D9233E03D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653;p23">
                  <a:extLst>
                    <a:ext uri="{FF2B5EF4-FFF2-40B4-BE49-F238E27FC236}">
                      <a16:creationId xmlns:a16="http://schemas.microsoft.com/office/drawing/2014/main" id="{EFF04624-4BAB-C559-EED0-332CC2D7EFC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654;p23">
                  <a:extLst>
                    <a:ext uri="{FF2B5EF4-FFF2-40B4-BE49-F238E27FC236}">
                      <a16:creationId xmlns:a16="http://schemas.microsoft.com/office/drawing/2014/main" id="{8B14A94F-72EE-2760-3FD5-71A6046BE9E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655;p23">
                  <a:extLst>
                    <a:ext uri="{FF2B5EF4-FFF2-40B4-BE49-F238E27FC236}">
                      <a16:creationId xmlns:a16="http://schemas.microsoft.com/office/drawing/2014/main" id="{8F39D6C1-1AF1-C030-AB9A-9E2F89F867B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656;p23">
                  <a:extLst>
                    <a:ext uri="{FF2B5EF4-FFF2-40B4-BE49-F238E27FC236}">
                      <a16:creationId xmlns:a16="http://schemas.microsoft.com/office/drawing/2014/main" id="{5C24AA75-C70A-C42F-4B2B-5024906F528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657;p23">
                  <a:extLst>
                    <a:ext uri="{FF2B5EF4-FFF2-40B4-BE49-F238E27FC236}">
                      <a16:creationId xmlns:a16="http://schemas.microsoft.com/office/drawing/2014/main" id="{333B4D41-236C-9BFB-B3FA-5CE4A7ACEA6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658;p23">
                  <a:extLst>
                    <a:ext uri="{FF2B5EF4-FFF2-40B4-BE49-F238E27FC236}">
                      <a16:creationId xmlns:a16="http://schemas.microsoft.com/office/drawing/2014/main" id="{6464A580-15EE-85C3-18E1-0CD1A5ACFD4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659;p23">
                  <a:extLst>
                    <a:ext uri="{FF2B5EF4-FFF2-40B4-BE49-F238E27FC236}">
                      <a16:creationId xmlns:a16="http://schemas.microsoft.com/office/drawing/2014/main" id="{F085D7A6-ABCA-A5C4-1FF8-4D82B3755EB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660;p23">
                  <a:extLst>
                    <a:ext uri="{FF2B5EF4-FFF2-40B4-BE49-F238E27FC236}">
                      <a16:creationId xmlns:a16="http://schemas.microsoft.com/office/drawing/2014/main" id="{4B1E0BEF-B2B1-D0DD-C174-7C84F879753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661;p23">
                  <a:extLst>
                    <a:ext uri="{FF2B5EF4-FFF2-40B4-BE49-F238E27FC236}">
                      <a16:creationId xmlns:a16="http://schemas.microsoft.com/office/drawing/2014/main" id="{5D7B071A-B2A7-430D-3077-4360D68E60D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662;p23">
                  <a:extLst>
                    <a:ext uri="{FF2B5EF4-FFF2-40B4-BE49-F238E27FC236}">
                      <a16:creationId xmlns:a16="http://schemas.microsoft.com/office/drawing/2014/main" id="{63E73AF2-01A3-708D-23AB-EF85C2C086A8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663;p23">
                  <a:extLst>
                    <a:ext uri="{FF2B5EF4-FFF2-40B4-BE49-F238E27FC236}">
                      <a16:creationId xmlns:a16="http://schemas.microsoft.com/office/drawing/2014/main" id="{83AB553A-4F2F-7F29-D9EF-22006E6FC69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664;p23">
                  <a:extLst>
                    <a:ext uri="{FF2B5EF4-FFF2-40B4-BE49-F238E27FC236}">
                      <a16:creationId xmlns:a16="http://schemas.microsoft.com/office/drawing/2014/main" id="{1B4D15C1-DE7F-FBA8-440D-7EA0073477D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665;p23">
                  <a:extLst>
                    <a:ext uri="{FF2B5EF4-FFF2-40B4-BE49-F238E27FC236}">
                      <a16:creationId xmlns:a16="http://schemas.microsoft.com/office/drawing/2014/main" id="{A900AE8B-1853-994B-F1C0-62EE30428EC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666;p23">
                  <a:extLst>
                    <a:ext uri="{FF2B5EF4-FFF2-40B4-BE49-F238E27FC236}">
                      <a16:creationId xmlns:a16="http://schemas.microsoft.com/office/drawing/2014/main" id="{239386EF-1C92-C516-6A86-D3BF454F73D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667;p23">
                  <a:extLst>
                    <a:ext uri="{FF2B5EF4-FFF2-40B4-BE49-F238E27FC236}">
                      <a16:creationId xmlns:a16="http://schemas.microsoft.com/office/drawing/2014/main" id="{2809B57A-F017-CE9E-FC53-F8D2C388200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668;p23">
                  <a:extLst>
                    <a:ext uri="{FF2B5EF4-FFF2-40B4-BE49-F238E27FC236}">
                      <a16:creationId xmlns:a16="http://schemas.microsoft.com/office/drawing/2014/main" id="{961355E2-B079-B569-968A-25C45A68D0B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669;p23">
                  <a:extLst>
                    <a:ext uri="{FF2B5EF4-FFF2-40B4-BE49-F238E27FC236}">
                      <a16:creationId xmlns:a16="http://schemas.microsoft.com/office/drawing/2014/main" id="{8BD135BD-28E3-F52D-D58F-045929E37B7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670;p23">
                  <a:extLst>
                    <a:ext uri="{FF2B5EF4-FFF2-40B4-BE49-F238E27FC236}">
                      <a16:creationId xmlns:a16="http://schemas.microsoft.com/office/drawing/2014/main" id="{0D5E0370-3CA3-D5BC-F273-36EA78017C9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671;p23">
                  <a:extLst>
                    <a:ext uri="{FF2B5EF4-FFF2-40B4-BE49-F238E27FC236}">
                      <a16:creationId xmlns:a16="http://schemas.microsoft.com/office/drawing/2014/main" id="{0244EC82-F1EC-98E5-03FF-E9BB9EDC1AF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672;p23">
                  <a:extLst>
                    <a:ext uri="{FF2B5EF4-FFF2-40B4-BE49-F238E27FC236}">
                      <a16:creationId xmlns:a16="http://schemas.microsoft.com/office/drawing/2014/main" id="{CAF7F177-B6F1-F3DC-22DF-35B94100C6A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673;p23">
                  <a:extLst>
                    <a:ext uri="{FF2B5EF4-FFF2-40B4-BE49-F238E27FC236}">
                      <a16:creationId xmlns:a16="http://schemas.microsoft.com/office/drawing/2014/main" id="{EEB612AF-1833-15BA-83BB-58A964EB2DA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674;p23">
                  <a:extLst>
                    <a:ext uri="{FF2B5EF4-FFF2-40B4-BE49-F238E27FC236}">
                      <a16:creationId xmlns:a16="http://schemas.microsoft.com/office/drawing/2014/main" id="{DF01BEAB-23F7-F3E4-2A1D-905860AEC80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675;p23">
                  <a:extLst>
                    <a:ext uri="{FF2B5EF4-FFF2-40B4-BE49-F238E27FC236}">
                      <a16:creationId xmlns:a16="http://schemas.microsoft.com/office/drawing/2014/main" id="{F9825257-6E1C-9EA3-B904-A6960810AB4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676;p23">
                  <a:extLst>
                    <a:ext uri="{FF2B5EF4-FFF2-40B4-BE49-F238E27FC236}">
                      <a16:creationId xmlns:a16="http://schemas.microsoft.com/office/drawing/2014/main" id="{7669487A-F44D-528A-F45D-A3AC90E1667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677;p23">
                  <a:extLst>
                    <a:ext uri="{FF2B5EF4-FFF2-40B4-BE49-F238E27FC236}">
                      <a16:creationId xmlns:a16="http://schemas.microsoft.com/office/drawing/2014/main" id="{2A34C53C-57C0-F93B-DABF-EE85766235B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637;p23">
                <a:extLst>
                  <a:ext uri="{FF2B5EF4-FFF2-40B4-BE49-F238E27FC236}">
                    <a16:creationId xmlns:a16="http://schemas.microsoft.com/office/drawing/2014/main" id="{46941F5E-BB4B-4F59-BD72-A2F6814BB13D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404" name="Google Shape;638;p23">
                  <a:extLst>
                    <a:ext uri="{FF2B5EF4-FFF2-40B4-BE49-F238E27FC236}">
                      <a16:creationId xmlns:a16="http://schemas.microsoft.com/office/drawing/2014/main" id="{0A5B102D-0136-EDC1-E127-D281424BD93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639;p23">
                  <a:extLst>
                    <a:ext uri="{FF2B5EF4-FFF2-40B4-BE49-F238E27FC236}">
                      <a16:creationId xmlns:a16="http://schemas.microsoft.com/office/drawing/2014/main" id="{251BC3C0-BD0E-6C2F-9CDA-9AFD5790CE6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640;p23">
                  <a:extLst>
                    <a:ext uri="{FF2B5EF4-FFF2-40B4-BE49-F238E27FC236}">
                      <a16:creationId xmlns:a16="http://schemas.microsoft.com/office/drawing/2014/main" id="{89AFB4C5-66D5-256F-E364-6E9E64AD8D6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641;p23">
                  <a:extLst>
                    <a:ext uri="{FF2B5EF4-FFF2-40B4-BE49-F238E27FC236}">
                      <a16:creationId xmlns:a16="http://schemas.microsoft.com/office/drawing/2014/main" id="{FE272928-97D3-AE64-088A-BFD7C94CE10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642;p23">
                  <a:extLst>
                    <a:ext uri="{FF2B5EF4-FFF2-40B4-BE49-F238E27FC236}">
                      <a16:creationId xmlns:a16="http://schemas.microsoft.com/office/drawing/2014/main" id="{86119D9A-C26A-8720-4908-BC7EA69B7B6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643;p23">
                  <a:extLst>
                    <a:ext uri="{FF2B5EF4-FFF2-40B4-BE49-F238E27FC236}">
                      <a16:creationId xmlns:a16="http://schemas.microsoft.com/office/drawing/2014/main" id="{A981FCC5-DF80-B989-17A6-3FE68D146BD7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644;p23">
                  <a:extLst>
                    <a:ext uri="{FF2B5EF4-FFF2-40B4-BE49-F238E27FC236}">
                      <a16:creationId xmlns:a16="http://schemas.microsoft.com/office/drawing/2014/main" id="{A24FD5A5-EC21-F84C-7E9F-FF07987B53D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645;p23">
                  <a:extLst>
                    <a:ext uri="{FF2B5EF4-FFF2-40B4-BE49-F238E27FC236}">
                      <a16:creationId xmlns:a16="http://schemas.microsoft.com/office/drawing/2014/main" id="{7857DEDE-4529-68D0-7B68-B1D9A7DA24B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646;p23">
                  <a:extLst>
                    <a:ext uri="{FF2B5EF4-FFF2-40B4-BE49-F238E27FC236}">
                      <a16:creationId xmlns:a16="http://schemas.microsoft.com/office/drawing/2014/main" id="{68082F85-85EF-BB47-5D5C-20EC48DF1FB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647;p23">
                  <a:extLst>
                    <a:ext uri="{FF2B5EF4-FFF2-40B4-BE49-F238E27FC236}">
                      <a16:creationId xmlns:a16="http://schemas.microsoft.com/office/drawing/2014/main" id="{C4DDB331-1C41-B2A9-81B8-904FAA7AC93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648;p23">
                  <a:extLst>
                    <a:ext uri="{FF2B5EF4-FFF2-40B4-BE49-F238E27FC236}">
                      <a16:creationId xmlns:a16="http://schemas.microsoft.com/office/drawing/2014/main" id="{3F327D13-0D80-8AD3-D7D3-DEC80133C05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649;p23">
                  <a:extLst>
                    <a:ext uri="{FF2B5EF4-FFF2-40B4-BE49-F238E27FC236}">
                      <a16:creationId xmlns:a16="http://schemas.microsoft.com/office/drawing/2014/main" id="{97911571-3DCD-0735-C0BC-879F7F8C94F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650;p23">
                  <a:extLst>
                    <a:ext uri="{FF2B5EF4-FFF2-40B4-BE49-F238E27FC236}">
                      <a16:creationId xmlns:a16="http://schemas.microsoft.com/office/drawing/2014/main" id="{945130DC-A584-4C90-D66A-D306850CDDB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651;p23">
                  <a:extLst>
                    <a:ext uri="{FF2B5EF4-FFF2-40B4-BE49-F238E27FC236}">
                      <a16:creationId xmlns:a16="http://schemas.microsoft.com/office/drawing/2014/main" id="{411CABCB-C150-D70B-A835-A816A694774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652;p23">
                  <a:extLst>
                    <a:ext uri="{FF2B5EF4-FFF2-40B4-BE49-F238E27FC236}">
                      <a16:creationId xmlns:a16="http://schemas.microsoft.com/office/drawing/2014/main" id="{F3E5B87E-1592-5B8D-4A2F-2398008170E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653;p23">
                  <a:extLst>
                    <a:ext uri="{FF2B5EF4-FFF2-40B4-BE49-F238E27FC236}">
                      <a16:creationId xmlns:a16="http://schemas.microsoft.com/office/drawing/2014/main" id="{7B70C18C-DA8B-75BF-3C34-25C7E74387A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654;p23">
                  <a:extLst>
                    <a:ext uri="{FF2B5EF4-FFF2-40B4-BE49-F238E27FC236}">
                      <a16:creationId xmlns:a16="http://schemas.microsoft.com/office/drawing/2014/main" id="{F3351E08-B9B9-ED78-D5C6-B2B04089A4E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655;p23">
                  <a:extLst>
                    <a:ext uri="{FF2B5EF4-FFF2-40B4-BE49-F238E27FC236}">
                      <a16:creationId xmlns:a16="http://schemas.microsoft.com/office/drawing/2014/main" id="{030CCF6C-43BD-2DB7-F452-AFA0FE173BD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656;p23">
                  <a:extLst>
                    <a:ext uri="{FF2B5EF4-FFF2-40B4-BE49-F238E27FC236}">
                      <a16:creationId xmlns:a16="http://schemas.microsoft.com/office/drawing/2014/main" id="{10753EB6-73C1-04F9-643F-29BFF8CAFD3E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657;p23">
                  <a:extLst>
                    <a:ext uri="{FF2B5EF4-FFF2-40B4-BE49-F238E27FC236}">
                      <a16:creationId xmlns:a16="http://schemas.microsoft.com/office/drawing/2014/main" id="{FD1D94DF-1DF0-FBEA-E3D4-D9A3CF14DA8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658;p23">
                  <a:extLst>
                    <a:ext uri="{FF2B5EF4-FFF2-40B4-BE49-F238E27FC236}">
                      <a16:creationId xmlns:a16="http://schemas.microsoft.com/office/drawing/2014/main" id="{FA67DDFC-FE73-12EF-EEDF-DB5E2C70D9F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659;p23">
                  <a:extLst>
                    <a:ext uri="{FF2B5EF4-FFF2-40B4-BE49-F238E27FC236}">
                      <a16:creationId xmlns:a16="http://schemas.microsoft.com/office/drawing/2014/main" id="{D3ACD2FE-551D-9EB2-E7FA-062EBDDBE1C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660;p23">
                  <a:extLst>
                    <a:ext uri="{FF2B5EF4-FFF2-40B4-BE49-F238E27FC236}">
                      <a16:creationId xmlns:a16="http://schemas.microsoft.com/office/drawing/2014/main" id="{E37919E4-B48D-9597-2610-4C8DF310C5A4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661;p23">
                  <a:extLst>
                    <a:ext uri="{FF2B5EF4-FFF2-40B4-BE49-F238E27FC236}">
                      <a16:creationId xmlns:a16="http://schemas.microsoft.com/office/drawing/2014/main" id="{B27F71EB-010D-0D58-6A3F-7C17F045F75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662;p23">
                  <a:extLst>
                    <a:ext uri="{FF2B5EF4-FFF2-40B4-BE49-F238E27FC236}">
                      <a16:creationId xmlns:a16="http://schemas.microsoft.com/office/drawing/2014/main" id="{D585006E-8B14-8914-B8E2-93AAC73D092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663;p23">
                  <a:extLst>
                    <a:ext uri="{FF2B5EF4-FFF2-40B4-BE49-F238E27FC236}">
                      <a16:creationId xmlns:a16="http://schemas.microsoft.com/office/drawing/2014/main" id="{D74B9174-8F07-DDF0-AB3C-948CAC95747B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664;p23">
                  <a:extLst>
                    <a:ext uri="{FF2B5EF4-FFF2-40B4-BE49-F238E27FC236}">
                      <a16:creationId xmlns:a16="http://schemas.microsoft.com/office/drawing/2014/main" id="{3F95928A-E47D-1D4B-1666-A6E94ECEDEB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665;p23">
                  <a:extLst>
                    <a:ext uri="{FF2B5EF4-FFF2-40B4-BE49-F238E27FC236}">
                      <a16:creationId xmlns:a16="http://schemas.microsoft.com/office/drawing/2014/main" id="{EEC58161-B01C-3330-99FA-5D35AEA44C78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666;p23">
                  <a:extLst>
                    <a:ext uri="{FF2B5EF4-FFF2-40B4-BE49-F238E27FC236}">
                      <a16:creationId xmlns:a16="http://schemas.microsoft.com/office/drawing/2014/main" id="{479A2371-3F66-4E25-B40C-B7B7A85B3FD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667;p23">
                  <a:extLst>
                    <a:ext uri="{FF2B5EF4-FFF2-40B4-BE49-F238E27FC236}">
                      <a16:creationId xmlns:a16="http://schemas.microsoft.com/office/drawing/2014/main" id="{2536FEC1-8DA4-1DCA-5A04-13B99FAEA6F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668;p23">
                  <a:extLst>
                    <a:ext uri="{FF2B5EF4-FFF2-40B4-BE49-F238E27FC236}">
                      <a16:creationId xmlns:a16="http://schemas.microsoft.com/office/drawing/2014/main" id="{59FB3F60-5C7C-783F-F064-C9787BE1CAD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669;p23">
                  <a:extLst>
                    <a:ext uri="{FF2B5EF4-FFF2-40B4-BE49-F238E27FC236}">
                      <a16:creationId xmlns:a16="http://schemas.microsoft.com/office/drawing/2014/main" id="{CC340D77-7902-1FFA-3ABD-6965F04AFA5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670;p23">
                  <a:extLst>
                    <a:ext uri="{FF2B5EF4-FFF2-40B4-BE49-F238E27FC236}">
                      <a16:creationId xmlns:a16="http://schemas.microsoft.com/office/drawing/2014/main" id="{0FFB5356-21D9-C930-11B5-2E9FA928A97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671;p23">
                  <a:extLst>
                    <a:ext uri="{FF2B5EF4-FFF2-40B4-BE49-F238E27FC236}">
                      <a16:creationId xmlns:a16="http://schemas.microsoft.com/office/drawing/2014/main" id="{0D70F557-169E-8AB6-0D8C-91338022C10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672;p23">
                  <a:extLst>
                    <a:ext uri="{FF2B5EF4-FFF2-40B4-BE49-F238E27FC236}">
                      <a16:creationId xmlns:a16="http://schemas.microsoft.com/office/drawing/2014/main" id="{ED892DC6-747D-4E37-5BEC-6C801CD926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673;p23">
                  <a:extLst>
                    <a:ext uri="{FF2B5EF4-FFF2-40B4-BE49-F238E27FC236}">
                      <a16:creationId xmlns:a16="http://schemas.microsoft.com/office/drawing/2014/main" id="{5E169B65-469E-C429-2BEF-61CB600493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674;p23">
                  <a:extLst>
                    <a:ext uri="{FF2B5EF4-FFF2-40B4-BE49-F238E27FC236}">
                      <a16:creationId xmlns:a16="http://schemas.microsoft.com/office/drawing/2014/main" id="{8F10627A-D2C7-59C5-4226-51DFFC03E9C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675;p23">
                  <a:extLst>
                    <a:ext uri="{FF2B5EF4-FFF2-40B4-BE49-F238E27FC236}">
                      <a16:creationId xmlns:a16="http://schemas.microsoft.com/office/drawing/2014/main" id="{0BDF30DB-3FCB-CC0D-C834-C8DFAA38CFAE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676;p23">
                  <a:extLst>
                    <a:ext uri="{FF2B5EF4-FFF2-40B4-BE49-F238E27FC236}">
                      <a16:creationId xmlns:a16="http://schemas.microsoft.com/office/drawing/2014/main" id="{802302B6-C8D4-5D0E-8FAF-AB6A8814F56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677;p23">
                  <a:extLst>
                    <a:ext uri="{FF2B5EF4-FFF2-40B4-BE49-F238E27FC236}">
                      <a16:creationId xmlns:a16="http://schemas.microsoft.com/office/drawing/2014/main" id="{9D38D505-CB5D-53EE-8596-6CD7E5C74BE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4" name="Gruppo 523">
              <a:extLst>
                <a:ext uri="{FF2B5EF4-FFF2-40B4-BE49-F238E27FC236}">
                  <a16:creationId xmlns:a16="http://schemas.microsoft.com/office/drawing/2014/main" id="{F153E027-4DED-2BA8-7BED-1B09985E82F2}"/>
                </a:ext>
              </a:extLst>
            </p:cNvPr>
            <p:cNvGrpSpPr/>
            <p:nvPr/>
          </p:nvGrpSpPr>
          <p:grpSpPr>
            <a:xfrm>
              <a:off x="7837267" y="2175485"/>
              <a:ext cx="658343" cy="803273"/>
              <a:chOff x="2996141" y="2467232"/>
              <a:chExt cx="658343" cy="803273"/>
            </a:xfrm>
          </p:grpSpPr>
          <p:grpSp>
            <p:nvGrpSpPr>
              <p:cNvPr id="525" name="Google Shape;637;p23">
                <a:extLst>
                  <a:ext uri="{FF2B5EF4-FFF2-40B4-BE49-F238E27FC236}">
                    <a16:creationId xmlns:a16="http://schemas.microsoft.com/office/drawing/2014/main" id="{33190A9F-8525-F0A6-AD5F-C026433F998D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757" name="Google Shape;638;p23">
                  <a:extLst>
                    <a:ext uri="{FF2B5EF4-FFF2-40B4-BE49-F238E27FC236}">
                      <a16:creationId xmlns:a16="http://schemas.microsoft.com/office/drawing/2014/main" id="{332451F1-B8BD-37DC-FBD6-D6A76374C71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639;p23">
                  <a:extLst>
                    <a:ext uri="{FF2B5EF4-FFF2-40B4-BE49-F238E27FC236}">
                      <a16:creationId xmlns:a16="http://schemas.microsoft.com/office/drawing/2014/main" id="{D25E249B-C47D-6DAB-6C8F-66D8D47FED4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640;p23">
                  <a:extLst>
                    <a:ext uri="{FF2B5EF4-FFF2-40B4-BE49-F238E27FC236}">
                      <a16:creationId xmlns:a16="http://schemas.microsoft.com/office/drawing/2014/main" id="{0D056882-4EC3-F216-919E-8B5AA154109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641;p23">
                  <a:extLst>
                    <a:ext uri="{FF2B5EF4-FFF2-40B4-BE49-F238E27FC236}">
                      <a16:creationId xmlns:a16="http://schemas.microsoft.com/office/drawing/2014/main" id="{8064FF2F-6222-F2E1-5E4E-975258FADA9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642;p23">
                  <a:extLst>
                    <a:ext uri="{FF2B5EF4-FFF2-40B4-BE49-F238E27FC236}">
                      <a16:creationId xmlns:a16="http://schemas.microsoft.com/office/drawing/2014/main" id="{C352EBD5-9B82-97B0-2A10-7920CDD0F0F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643;p23">
                  <a:extLst>
                    <a:ext uri="{FF2B5EF4-FFF2-40B4-BE49-F238E27FC236}">
                      <a16:creationId xmlns:a16="http://schemas.microsoft.com/office/drawing/2014/main" id="{FD81458D-8AEC-B0F1-06C7-FAE7D704A0E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644;p23">
                  <a:extLst>
                    <a:ext uri="{FF2B5EF4-FFF2-40B4-BE49-F238E27FC236}">
                      <a16:creationId xmlns:a16="http://schemas.microsoft.com/office/drawing/2014/main" id="{3B8F9174-DC2A-A983-FB09-52C223668DF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645;p23">
                  <a:extLst>
                    <a:ext uri="{FF2B5EF4-FFF2-40B4-BE49-F238E27FC236}">
                      <a16:creationId xmlns:a16="http://schemas.microsoft.com/office/drawing/2014/main" id="{8DC4BBDC-74FF-953A-B94F-A43516E7395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646;p23">
                  <a:extLst>
                    <a:ext uri="{FF2B5EF4-FFF2-40B4-BE49-F238E27FC236}">
                      <a16:creationId xmlns:a16="http://schemas.microsoft.com/office/drawing/2014/main" id="{6DA66B57-AF1D-A33A-397A-68ADD79DC03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647;p23">
                  <a:extLst>
                    <a:ext uri="{FF2B5EF4-FFF2-40B4-BE49-F238E27FC236}">
                      <a16:creationId xmlns:a16="http://schemas.microsoft.com/office/drawing/2014/main" id="{BD37487B-F1FD-E4B3-FE7B-470E0650480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648;p23">
                  <a:extLst>
                    <a:ext uri="{FF2B5EF4-FFF2-40B4-BE49-F238E27FC236}">
                      <a16:creationId xmlns:a16="http://schemas.microsoft.com/office/drawing/2014/main" id="{A78CFA23-6DDF-A867-B7A9-E31C045F194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649;p23">
                  <a:extLst>
                    <a:ext uri="{FF2B5EF4-FFF2-40B4-BE49-F238E27FC236}">
                      <a16:creationId xmlns:a16="http://schemas.microsoft.com/office/drawing/2014/main" id="{30D80E03-F745-CB2D-A098-C3F486C5A7C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650;p23">
                  <a:extLst>
                    <a:ext uri="{FF2B5EF4-FFF2-40B4-BE49-F238E27FC236}">
                      <a16:creationId xmlns:a16="http://schemas.microsoft.com/office/drawing/2014/main" id="{926D7340-2FC3-4EA2-3FB8-A1635CED51C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651;p23">
                  <a:extLst>
                    <a:ext uri="{FF2B5EF4-FFF2-40B4-BE49-F238E27FC236}">
                      <a16:creationId xmlns:a16="http://schemas.microsoft.com/office/drawing/2014/main" id="{9C0C5DBF-7CE2-6AA0-AE21-3CE78330634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652;p23">
                  <a:extLst>
                    <a:ext uri="{FF2B5EF4-FFF2-40B4-BE49-F238E27FC236}">
                      <a16:creationId xmlns:a16="http://schemas.microsoft.com/office/drawing/2014/main" id="{AC00E3F1-F1C2-D182-4B8D-37CA6CD613F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653;p23">
                  <a:extLst>
                    <a:ext uri="{FF2B5EF4-FFF2-40B4-BE49-F238E27FC236}">
                      <a16:creationId xmlns:a16="http://schemas.microsoft.com/office/drawing/2014/main" id="{B6C84C81-CCD6-85D6-9A5E-B022A0B26B5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654;p23">
                  <a:extLst>
                    <a:ext uri="{FF2B5EF4-FFF2-40B4-BE49-F238E27FC236}">
                      <a16:creationId xmlns:a16="http://schemas.microsoft.com/office/drawing/2014/main" id="{7E81DC9B-3F7B-347C-283C-6E8FE232AC0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655;p23">
                  <a:extLst>
                    <a:ext uri="{FF2B5EF4-FFF2-40B4-BE49-F238E27FC236}">
                      <a16:creationId xmlns:a16="http://schemas.microsoft.com/office/drawing/2014/main" id="{FE979EE9-09F5-41A2-9902-27965B92D1D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656;p23">
                  <a:extLst>
                    <a:ext uri="{FF2B5EF4-FFF2-40B4-BE49-F238E27FC236}">
                      <a16:creationId xmlns:a16="http://schemas.microsoft.com/office/drawing/2014/main" id="{93DCB73B-F867-4CFD-1A50-E616CFDF722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657;p23">
                  <a:extLst>
                    <a:ext uri="{FF2B5EF4-FFF2-40B4-BE49-F238E27FC236}">
                      <a16:creationId xmlns:a16="http://schemas.microsoft.com/office/drawing/2014/main" id="{71A75B9B-FB8C-DD48-EE4A-E187250BE44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658;p23">
                  <a:extLst>
                    <a:ext uri="{FF2B5EF4-FFF2-40B4-BE49-F238E27FC236}">
                      <a16:creationId xmlns:a16="http://schemas.microsoft.com/office/drawing/2014/main" id="{A8086521-6907-A7E7-6061-E9CEB7FDA60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659;p23">
                  <a:extLst>
                    <a:ext uri="{FF2B5EF4-FFF2-40B4-BE49-F238E27FC236}">
                      <a16:creationId xmlns:a16="http://schemas.microsoft.com/office/drawing/2014/main" id="{F32992BB-70F5-6E05-F376-5B1F94C0449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660;p23">
                  <a:extLst>
                    <a:ext uri="{FF2B5EF4-FFF2-40B4-BE49-F238E27FC236}">
                      <a16:creationId xmlns:a16="http://schemas.microsoft.com/office/drawing/2014/main" id="{3D443A13-108F-3128-62E3-FC2A3C24E5C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661;p23">
                  <a:extLst>
                    <a:ext uri="{FF2B5EF4-FFF2-40B4-BE49-F238E27FC236}">
                      <a16:creationId xmlns:a16="http://schemas.microsoft.com/office/drawing/2014/main" id="{6A47DB7A-C740-8835-65E1-562D4DEFA16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662;p23">
                  <a:extLst>
                    <a:ext uri="{FF2B5EF4-FFF2-40B4-BE49-F238E27FC236}">
                      <a16:creationId xmlns:a16="http://schemas.microsoft.com/office/drawing/2014/main" id="{E4FCC29C-5D05-D820-E64F-963A14B5190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663;p23">
                  <a:extLst>
                    <a:ext uri="{FF2B5EF4-FFF2-40B4-BE49-F238E27FC236}">
                      <a16:creationId xmlns:a16="http://schemas.microsoft.com/office/drawing/2014/main" id="{3E2BF792-3B78-3CB2-F0CA-12914BE52060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664;p23">
                  <a:extLst>
                    <a:ext uri="{FF2B5EF4-FFF2-40B4-BE49-F238E27FC236}">
                      <a16:creationId xmlns:a16="http://schemas.microsoft.com/office/drawing/2014/main" id="{8572A153-FC5F-DA73-CF19-1871FE16932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665;p23">
                  <a:extLst>
                    <a:ext uri="{FF2B5EF4-FFF2-40B4-BE49-F238E27FC236}">
                      <a16:creationId xmlns:a16="http://schemas.microsoft.com/office/drawing/2014/main" id="{49C41F7E-551E-C000-1B07-229D7537111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666;p23">
                  <a:extLst>
                    <a:ext uri="{FF2B5EF4-FFF2-40B4-BE49-F238E27FC236}">
                      <a16:creationId xmlns:a16="http://schemas.microsoft.com/office/drawing/2014/main" id="{49A75EAB-75E6-C879-377A-7EB96E519E3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667;p23">
                  <a:extLst>
                    <a:ext uri="{FF2B5EF4-FFF2-40B4-BE49-F238E27FC236}">
                      <a16:creationId xmlns:a16="http://schemas.microsoft.com/office/drawing/2014/main" id="{A70D03B1-DD37-A03A-5617-334EFDD542A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668;p23">
                  <a:extLst>
                    <a:ext uri="{FF2B5EF4-FFF2-40B4-BE49-F238E27FC236}">
                      <a16:creationId xmlns:a16="http://schemas.microsoft.com/office/drawing/2014/main" id="{6EEDDBE6-749D-C3EE-0187-848C4C77697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669;p23">
                  <a:extLst>
                    <a:ext uri="{FF2B5EF4-FFF2-40B4-BE49-F238E27FC236}">
                      <a16:creationId xmlns:a16="http://schemas.microsoft.com/office/drawing/2014/main" id="{02CCD1EF-CCF5-3E2E-48BD-202FD055B56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670;p23">
                  <a:extLst>
                    <a:ext uri="{FF2B5EF4-FFF2-40B4-BE49-F238E27FC236}">
                      <a16:creationId xmlns:a16="http://schemas.microsoft.com/office/drawing/2014/main" id="{B2A4C778-D004-0859-6EDA-FA9B01A50B3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671;p23">
                  <a:extLst>
                    <a:ext uri="{FF2B5EF4-FFF2-40B4-BE49-F238E27FC236}">
                      <a16:creationId xmlns:a16="http://schemas.microsoft.com/office/drawing/2014/main" id="{E8D9ACF0-585C-713C-7A8E-5A2C646B0A1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672;p23">
                  <a:extLst>
                    <a:ext uri="{FF2B5EF4-FFF2-40B4-BE49-F238E27FC236}">
                      <a16:creationId xmlns:a16="http://schemas.microsoft.com/office/drawing/2014/main" id="{080D6210-64E5-98C8-5649-C34C5829774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673;p23">
                  <a:extLst>
                    <a:ext uri="{FF2B5EF4-FFF2-40B4-BE49-F238E27FC236}">
                      <a16:creationId xmlns:a16="http://schemas.microsoft.com/office/drawing/2014/main" id="{73F51B91-C11B-718B-1238-316FF8236DB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674;p23">
                  <a:extLst>
                    <a:ext uri="{FF2B5EF4-FFF2-40B4-BE49-F238E27FC236}">
                      <a16:creationId xmlns:a16="http://schemas.microsoft.com/office/drawing/2014/main" id="{EB53A9A1-4806-CAEA-0434-A826EAFA6B2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675;p23">
                  <a:extLst>
                    <a:ext uri="{FF2B5EF4-FFF2-40B4-BE49-F238E27FC236}">
                      <a16:creationId xmlns:a16="http://schemas.microsoft.com/office/drawing/2014/main" id="{53DB1CC7-8335-03D1-7146-C2D5CB149F9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676;p23">
                  <a:extLst>
                    <a:ext uri="{FF2B5EF4-FFF2-40B4-BE49-F238E27FC236}">
                      <a16:creationId xmlns:a16="http://schemas.microsoft.com/office/drawing/2014/main" id="{78AF724E-46EE-BBF0-A73F-CAE93548D3D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677;p23">
                  <a:extLst>
                    <a:ext uri="{FF2B5EF4-FFF2-40B4-BE49-F238E27FC236}">
                      <a16:creationId xmlns:a16="http://schemas.microsoft.com/office/drawing/2014/main" id="{6D2BD36A-7FA7-680D-D793-6FDACF319D1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" name="Google Shape;637;p23">
                <a:extLst>
                  <a:ext uri="{FF2B5EF4-FFF2-40B4-BE49-F238E27FC236}">
                    <a16:creationId xmlns:a16="http://schemas.microsoft.com/office/drawing/2014/main" id="{3B350FC9-C2D5-FE77-FEF6-35E717DA8136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717" name="Google Shape;638;p23">
                  <a:extLst>
                    <a:ext uri="{FF2B5EF4-FFF2-40B4-BE49-F238E27FC236}">
                      <a16:creationId xmlns:a16="http://schemas.microsoft.com/office/drawing/2014/main" id="{20CBB813-1E64-6B33-85A4-5B102D91E6C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39;p23">
                  <a:extLst>
                    <a:ext uri="{FF2B5EF4-FFF2-40B4-BE49-F238E27FC236}">
                      <a16:creationId xmlns:a16="http://schemas.microsoft.com/office/drawing/2014/main" id="{590F8FFF-98A1-8778-F959-910B3BF0F18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40;p23">
                  <a:extLst>
                    <a:ext uri="{FF2B5EF4-FFF2-40B4-BE49-F238E27FC236}">
                      <a16:creationId xmlns:a16="http://schemas.microsoft.com/office/drawing/2014/main" id="{598792EB-5289-A059-1B9D-F453C7F0FB0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641;p23">
                  <a:extLst>
                    <a:ext uri="{FF2B5EF4-FFF2-40B4-BE49-F238E27FC236}">
                      <a16:creationId xmlns:a16="http://schemas.microsoft.com/office/drawing/2014/main" id="{90658D72-F53B-EDEC-85D8-39D15338EAC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42;p23">
                  <a:extLst>
                    <a:ext uri="{FF2B5EF4-FFF2-40B4-BE49-F238E27FC236}">
                      <a16:creationId xmlns:a16="http://schemas.microsoft.com/office/drawing/2014/main" id="{8F58582D-9026-C044-6F65-8E338F822B6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43;p23">
                  <a:extLst>
                    <a:ext uri="{FF2B5EF4-FFF2-40B4-BE49-F238E27FC236}">
                      <a16:creationId xmlns:a16="http://schemas.microsoft.com/office/drawing/2014/main" id="{0B9F79C8-9106-BF18-FB93-8B0CB1E5959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44;p23">
                  <a:extLst>
                    <a:ext uri="{FF2B5EF4-FFF2-40B4-BE49-F238E27FC236}">
                      <a16:creationId xmlns:a16="http://schemas.microsoft.com/office/drawing/2014/main" id="{125A62FF-3D91-2F31-BEC5-4D2632B5F93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645;p23">
                  <a:extLst>
                    <a:ext uri="{FF2B5EF4-FFF2-40B4-BE49-F238E27FC236}">
                      <a16:creationId xmlns:a16="http://schemas.microsoft.com/office/drawing/2014/main" id="{0249B921-50DD-548D-9CFB-9A178231AC1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46;p23">
                  <a:extLst>
                    <a:ext uri="{FF2B5EF4-FFF2-40B4-BE49-F238E27FC236}">
                      <a16:creationId xmlns:a16="http://schemas.microsoft.com/office/drawing/2014/main" id="{3930BEF4-06F8-37D6-D60E-9726EA5D803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47;p23">
                  <a:extLst>
                    <a:ext uri="{FF2B5EF4-FFF2-40B4-BE49-F238E27FC236}">
                      <a16:creationId xmlns:a16="http://schemas.microsoft.com/office/drawing/2014/main" id="{A131C234-C42F-7BB6-EEF8-567B9191C4C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48;p23">
                  <a:extLst>
                    <a:ext uri="{FF2B5EF4-FFF2-40B4-BE49-F238E27FC236}">
                      <a16:creationId xmlns:a16="http://schemas.microsoft.com/office/drawing/2014/main" id="{8DF899EE-4DA3-8436-BAE2-2A681035B8A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649;p23">
                  <a:extLst>
                    <a:ext uri="{FF2B5EF4-FFF2-40B4-BE49-F238E27FC236}">
                      <a16:creationId xmlns:a16="http://schemas.microsoft.com/office/drawing/2014/main" id="{2BED3D02-DFC7-730B-FF4A-937517F206F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50;p23">
                  <a:extLst>
                    <a:ext uri="{FF2B5EF4-FFF2-40B4-BE49-F238E27FC236}">
                      <a16:creationId xmlns:a16="http://schemas.microsoft.com/office/drawing/2014/main" id="{07506347-2283-C25C-96F8-AEEA58426DA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51;p23">
                  <a:extLst>
                    <a:ext uri="{FF2B5EF4-FFF2-40B4-BE49-F238E27FC236}">
                      <a16:creationId xmlns:a16="http://schemas.microsoft.com/office/drawing/2014/main" id="{EC18B415-C2EC-C5D9-63F0-E96AAA2E0C3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52;p23">
                  <a:extLst>
                    <a:ext uri="{FF2B5EF4-FFF2-40B4-BE49-F238E27FC236}">
                      <a16:creationId xmlns:a16="http://schemas.microsoft.com/office/drawing/2014/main" id="{E714066A-5CA8-D8FB-7F47-71AB463B752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653;p23">
                  <a:extLst>
                    <a:ext uri="{FF2B5EF4-FFF2-40B4-BE49-F238E27FC236}">
                      <a16:creationId xmlns:a16="http://schemas.microsoft.com/office/drawing/2014/main" id="{0BC1F77D-01E4-58E3-FBFA-4E55C45002E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654;p23">
                  <a:extLst>
                    <a:ext uri="{FF2B5EF4-FFF2-40B4-BE49-F238E27FC236}">
                      <a16:creationId xmlns:a16="http://schemas.microsoft.com/office/drawing/2014/main" id="{73138BB3-4930-6C58-C5AD-40A5648DEFE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655;p23">
                  <a:extLst>
                    <a:ext uri="{FF2B5EF4-FFF2-40B4-BE49-F238E27FC236}">
                      <a16:creationId xmlns:a16="http://schemas.microsoft.com/office/drawing/2014/main" id="{C223BDA7-E001-9AF1-3E7D-28FBEC25E01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656;p23">
                  <a:extLst>
                    <a:ext uri="{FF2B5EF4-FFF2-40B4-BE49-F238E27FC236}">
                      <a16:creationId xmlns:a16="http://schemas.microsoft.com/office/drawing/2014/main" id="{DA874AFA-50F8-7D40-1C8A-3209DBEB013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657;p23">
                  <a:extLst>
                    <a:ext uri="{FF2B5EF4-FFF2-40B4-BE49-F238E27FC236}">
                      <a16:creationId xmlns:a16="http://schemas.microsoft.com/office/drawing/2014/main" id="{11EF5396-E0D4-2F32-550C-ECC3C49E12D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658;p23">
                  <a:extLst>
                    <a:ext uri="{FF2B5EF4-FFF2-40B4-BE49-F238E27FC236}">
                      <a16:creationId xmlns:a16="http://schemas.microsoft.com/office/drawing/2014/main" id="{9C43B09D-D2D5-E26F-690D-CAF3D0A7D27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659;p23">
                  <a:extLst>
                    <a:ext uri="{FF2B5EF4-FFF2-40B4-BE49-F238E27FC236}">
                      <a16:creationId xmlns:a16="http://schemas.microsoft.com/office/drawing/2014/main" id="{BA3D8D16-88FF-BB78-18C5-19CE050E995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660;p23">
                  <a:extLst>
                    <a:ext uri="{FF2B5EF4-FFF2-40B4-BE49-F238E27FC236}">
                      <a16:creationId xmlns:a16="http://schemas.microsoft.com/office/drawing/2014/main" id="{CBC3E6EB-BF56-4687-DCC8-C2D304B22F7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661;p23">
                  <a:extLst>
                    <a:ext uri="{FF2B5EF4-FFF2-40B4-BE49-F238E27FC236}">
                      <a16:creationId xmlns:a16="http://schemas.microsoft.com/office/drawing/2014/main" id="{1CCBEEF5-59EB-5704-1A6D-9589411E650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662;p23">
                  <a:extLst>
                    <a:ext uri="{FF2B5EF4-FFF2-40B4-BE49-F238E27FC236}">
                      <a16:creationId xmlns:a16="http://schemas.microsoft.com/office/drawing/2014/main" id="{C30020B2-0739-EC76-77E5-C577D5B5187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663;p23">
                  <a:extLst>
                    <a:ext uri="{FF2B5EF4-FFF2-40B4-BE49-F238E27FC236}">
                      <a16:creationId xmlns:a16="http://schemas.microsoft.com/office/drawing/2014/main" id="{62CE050A-9E08-D1AB-5597-678D34D90D5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664;p23">
                  <a:extLst>
                    <a:ext uri="{FF2B5EF4-FFF2-40B4-BE49-F238E27FC236}">
                      <a16:creationId xmlns:a16="http://schemas.microsoft.com/office/drawing/2014/main" id="{732D1EAF-2C26-B413-54C4-4ACD5EDE653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665;p23">
                  <a:extLst>
                    <a:ext uri="{FF2B5EF4-FFF2-40B4-BE49-F238E27FC236}">
                      <a16:creationId xmlns:a16="http://schemas.microsoft.com/office/drawing/2014/main" id="{34BEFFE6-F3FC-E826-1DBB-750B1A269E3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666;p23">
                  <a:extLst>
                    <a:ext uri="{FF2B5EF4-FFF2-40B4-BE49-F238E27FC236}">
                      <a16:creationId xmlns:a16="http://schemas.microsoft.com/office/drawing/2014/main" id="{2215C48C-01B9-D715-B8AE-28F4509E358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667;p23">
                  <a:extLst>
                    <a:ext uri="{FF2B5EF4-FFF2-40B4-BE49-F238E27FC236}">
                      <a16:creationId xmlns:a16="http://schemas.microsoft.com/office/drawing/2014/main" id="{E6237895-B8D0-8F2D-57CC-72F4B36D8A0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668;p23">
                  <a:extLst>
                    <a:ext uri="{FF2B5EF4-FFF2-40B4-BE49-F238E27FC236}">
                      <a16:creationId xmlns:a16="http://schemas.microsoft.com/office/drawing/2014/main" id="{2AF635D3-E528-675C-476E-2586F89239C5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669;p23">
                  <a:extLst>
                    <a:ext uri="{FF2B5EF4-FFF2-40B4-BE49-F238E27FC236}">
                      <a16:creationId xmlns:a16="http://schemas.microsoft.com/office/drawing/2014/main" id="{8AF02A25-F08C-CD9D-2F75-E09AA52F0E6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670;p23">
                  <a:extLst>
                    <a:ext uri="{FF2B5EF4-FFF2-40B4-BE49-F238E27FC236}">
                      <a16:creationId xmlns:a16="http://schemas.microsoft.com/office/drawing/2014/main" id="{252FB36A-19A3-0512-4569-45CB6E8D0ED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671;p23">
                  <a:extLst>
                    <a:ext uri="{FF2B5EF4-FFF2-40B4-BE49-F238E27FC236}">
                      <a16:creationId xmlns:a16="http://schemas.microsoft.com/office/drawing/2014/main" id="{CB49F86C-29D5-7123-BC0F-13FD9A0D758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672;p23">
                  <a:extLst>
                    <a:ext uri="{FF2B5EF4-FFF2-40B4-BE49-F238E27FC236}">
                      <a16:creationId xmlns:a16="http://schemas.microsoft.com/office/drawing/2014/main" id="{67A2850D-41E5-1BBF-09CE-F89113E3D58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673;p23">
                  <a:extLst>
                    <a:ext uri="{FF2B5EF4-FFF2-40B4-BE49-F238E27FC236}">
                      <a16:creationId xmlns:a16="http://schemas.microsoft.com/office/drawing/2014/main" id="{77409555-B9EE-080F-A713-8BB21C8D70D1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674;p23">
                  <a:extLst>
                    <a:ext uri="{FF2B5EF4-FFF2-40B4-BE49-F238E27FC236}">
                      <a16:creationId xmlns:a16="http://schemas.microsoft.com/office/drawing/2014/main" id="{35F341D3-ECF7-1178-DD1F-E2B34E459C0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675;p23">
                  <a:extLst>
                    <a:ext uri="{FF2B5EF4-FFF2-40B4-BE49-F238E27FC236}">
                      <a16:creationId xmlns:a16="http://schemas.microsoft.com/office/drawing/2014/main" id="{65162721-E170-6CCD-E3D9-4D1B80ABB14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676;p23">
                  <a:extLst>
                    <a:ext uri="{FF2B5EF4-FFF2-40B4-BE49-F238E27FC236}">
                      <a16:creationId xmlns:a16="http://schemas.microsoft.com/office/drawing/2014/main" id="{EC19C9BC-D666-8797-DE8B-167CCB20ABE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677;p23">
                  <a:extLst>
                    <a:ext uri="{FF2B5EF4-FFF2-40B4-BE49-F238E27FC236}">
                      <a16:creationId xmlns:a16="http://schemas.microsoft.com/office/drawing/2014/main" id="{C87FE2B8-C1F3-FA3C-6CF4-6ED1DCC2C6B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" name="Google Shape;637;p23">
                <a:extLst>
                  <a:ext uri="{FF2B5EF4-FFF2-40B4-BE49-F238E27FC236}">
                    <a16:creationId xmlns:a16="http://schemas.microsoft.com/office/drawing/2014/main" id="{A6DC1130-6041-55C7-FB7F-5D79AF7AEA5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528" name="Google Shape;638;p23">
                  <a:extLst>
                    <a:ext uri="{FF2B5EF4-FFF2-40B4-BE49-F238E27FC236}">
                      <a16:creationId xmlns:a16="http://schemas.microsoft.com/office/drawing/2014/main" id="{A05B1054-2CBC-C8DF-0226-159842F002F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639;p23">
                  <a:extLst>
                    <a:ext uri="{FF2B5EF4-FFF2-40B4-BE49-F238E27FC236}">
                      <a16:creationId xmlns:a16="http://schemas.microsoft.com/office/drawing/2014/main" id="{6EB237B3-722F-1D9A-FDD1-ED51303D974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640;p23">
                  <a:extLst>
                    <a:ext uri="{FF2B5EF4-FFF2-40B4-BE49-F238E27FC236}">
                      <a16:creationId xmlns:a16="http://schemas.microsoft.com/office/drawing/2014/main" id="{49DAC65E-402D-F1FC-4BAD-210CB6703E5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641;p23">
                  <a:extLst>
                    <a:ext uri="{FF2B5EF4-FFF2-40B4-BE49-F238E27FC236}">
                      <a16:creationId xmlns:a16="http://schemas.microsoft.com/office/drawing/2014/main" id="{762B979A-30D5-027F-674B-934F94F38B3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642;p23">
                  <a:extLst>
                    <a:ext uri="{FF2B5EF4-FFF2-40B4-BE49-F238E27FC236}">
                      <a16:creationId xmlns:a16="http://schemas.microsoft.com/office/drawing/2014/main" id="{91FA1AD9-90ED-FDDD-D9BB-1E49570F8139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643;p23">
                  <a:extLst>
                    <a:ext uri="{FF2B5EF4-FFF2-40B4-BE49-F238E27FC236}">
                      <a16:creationId xmlns:a16="http://schemas.microsoft.com/office/drawing/2014/main" id="{F88C0C42-B4B0-4862-4861-190805652D5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644;p23">
                  <a:extLst>
                    <a:ext uri="{FF2B5EF4-FFF2-40B4-BE49-F238E27FC236}">
                      <a16:creationId xmlns:a16="http://schemas.microsoft.com/office/drawing/2014/main" id="{EA708381-12C9-0108-60B1-818B9DDC91E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645;p23">
                  <a:extLst>
                    <a:ext uri="{FF2B5EF4-FFF2-40B4-BE49-F238E27FC236}">
                      <a16:creationId xmlns:a16="http://schemas.microsoft.com/office/drawing/2014/main" id="{4B7BEE46-687F-4CE6-149A-CDE151A4129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646;p23">
                  <a:extLst>
                    <a:ext uri="{FF2B5EF4-FFF2-40B4-BE49-F238E27FC236}">
                      <a16:creationId xmlns:a16="http://schemas.microsoft.com/office/drawing/2014/main" id="{169227F6-D5B3-006C-58DE-31F8FB13767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647;p23">
                  <a:extLst>
                    <a:ext uri="{FF2B5EF4-FFF2-40B4-BE49-F238E27FC236}">
                      <a16:creationId xmlns:a16="http://schemas.microsoft.com/office/drawing/2014/main" id="{DA4E04E2-6930-B525-D446-235E6F30E08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648;p23">
                  <a:extLst>
                    <a:ext uri="{FF2B5EF4-FFF2-40B4-BE49-F238E27FC236}">
                      <a16:creationId xmlns:a16="http://schemas.microsoft.com/office/drawing/2014/main" id="{AEB6ACBA-5ABD-B1C9-ADA8-93865C9B836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649;p23">
                  <a:extLst>
                    <a:ext uri="{FF2B5EF4-FFF2-40B4-BE49-F238E27FC236}">
                      <a16:creationId xmlns:a16="http://schemas.microsoft.com/office/drawing/2014/main" id="{BD1AF996-F34D-6242-80DE-CDA63E0CA0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650;p23">
                  <a:extLst>
                    <a:ext uri="{FF2B5EF4-FFF2-40B4-BE49-F238E27FC236}">
                      <a16:creationId xmlns:a16="http://schemas.microsoft.com/office/drawing/2014/main" id="{82E947EF-927F-235E-2E6A-D38AFEA28B5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651;p23">
                  <a:extLst>
                    <a:ext uri="{FF2B5EF4-FFF2-40B4-BE49-F238E27FC236}">
                      <a16:creationId xmlns:a16="http://schemas.microsoft.com/office/drawing/2014/main" id="{0B9ECB19-9D18-2289-D1B2-18F5BBC9422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652;p23">
                  <a:extLst>
                    <a:ext uri="{FF2B5EF4-FFF2-40B4-BE49-F238E27FC236}">
                      <a16:creationId xmlns:a16="http://schemas.microsoft.com/office/drawing/2014/main" id="{17EB0E31-BB4D-316B-C4F7-44D7C2F0A02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653;p23">
                  <a:extLst>
                    <a:ext uri="{FF2B5EF4-FFF2-40B4-BE49-F238E27FC236}">
                      <a16:creationId xmlns:a16="http://schemas.microsoft.com/office/drawing/2014/main" id="{AE276A47-0A36-87A3-3173-81DBCCC9C76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54;p23">
                  <a:extLst>
                    <a:ext uri="{FF2B5EF4-FFF2-40B4-BE49-F238E27FC236}">
                      <a16:creationId xmlns:a16="http://schemas.microsoft.com/office/drawing/2014/main" id="{2C3E3BCC-C04D-6C7F-E1BE-86CD2F501F4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55;p23">
                  <a:extLst>
                    <a:ext uri="{FF2B5EF4-FFF2-40B4-BE49-F238E27FC236}">
                      <a16:creationId xmlns:a16="http://schemas.microsoft.com/office/drawing/2014/main" id="{57B80085-D921-59E5-1A71-908ADF04697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56;p23">
                  <a:extLst>
                    <a:ext uri="{FF2B5EF4-FFF2-40B4-BE49-F238E27FC236}">
                      <a16:creationId xmlns:a16="http://schemas.microsoft.com/office/drawing/2014/main" id="{ED080E34-E600-80CB-C8C6-A12DEA7DD48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57;p23">
                  <a:extLst>
                    <a:ext uri="{FF2B5EF4-FFF2-40B4-BE49-F238E27FC236}">
                      <a16:creationId xmlns:a16="http://schemas.microsoft.com/office/drawing/2014/main" id="{FB68BDCE-B1A8-D16B-679C-48BAB70C145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58;p23">
                  <a:extLst>
                    <a:ext uri="{FF2B5EF4-FFF2-40B4-BE49-F238E27FC236}">
                      <a16:creationId xmlns:a16="http://schemas.microsoft.com/office/drawing/2014/main" id="{1897560E-B19F-12BB-8F96-4199CB84AC5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59;p23">
                  <a:extLst>
                    <a:ext uri="{FF2B5EF4-FFF2-40B4-BE49-F238E27FC236}">
                      <a16:creationId xmlns:a16="http://schemas.microsoft.com/office/drawing/2014/main" id="{FADB466A-DF24-D628-CFFF-A060396590C2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60;p23">
                  <a:extLst>
                    <a:ext uri="{FF2B5EF4-FFF2-40B4-BE49-F238E27FC236}">
                      <a16:creationId xmlns:a16="http://schemas.microsoft.com/office/drawing/2014/main" id="{D18FDDE0-4EB4-1AB5-E886-2A17A420B6F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661;p23">
                  <a:extLst>
                    <a:ext uri="{FF2B5EF4-FFF2-40B4-BE49-F238E27FC236}">
                      <a16:creationId xmlns:a16="http://schemas.microsoft.com/office/drawing/2014/main" id="{22E12FD8-74C8-3218-68ED-FA050FD7F4A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662;p23">
                  <a:extLst>
                    <a:ext uri="{FF2B5EF4-FFF2-40B4-BE49-F238E27FC236}">
                      <a16:creationId xmlns:a16="http://schemas.microsoft.com/office/drawing/2014/main" id="{4E9B3696-FD76-3C1F-1956-D11998D3468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663;p23">
                  <a:extLst>
                    <a:ext uri="{FF2B5EF4-FFF2-40B4-BE49-F238E27FC236}">
                      <a16:creationId xmlns:a16="http://schemas.microsoft.com/office/drawing/2014/main" id="{856D00FA-8DE7-C1EC-EA66-C5FC725E8BD3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664;p23">
                  <a:extLst>
                    <a:ext uri="{FF2B5EF4-FFF2-40B4-BE49-F238E27FC236}">
                      <a16:creationId xmlns:a16="http://schemas.microsoft.com/office/drawing/2014/main" id="{F3D53F22-50E4-17A1-FFF3-A2C01649EFC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665;p23">
                  <a:extLst>
                    <a:ext uri="{FF2B5EF4-FFF2-40B4-BE49-F238E27FC236}">
                      <a16:creationId xmlns:a16="http://schemas.microsoft.com/office/drawing/2014/main" id="{71CF96C3-BA32-FFF0-5CCE-3D4A3876B78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666;p23">
                  <a:extLst>
                    <a:ext uri="{FF2B5EF4-FFF2-40B4-BE49-F238E27FC236}">
                      <a16:creationId xmlns:a16="http://schemas.microsoft.com/office/drawing/2014/main" id="{AB726B54-B956-DDD8-4BC1-85309D8BE1A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667;p23">
                  <a:extLst>
                    <a:ext uri="{FF2B5EF4-FFF2-40B4-BE49-F238E27FC236}">
                      <a16:creationId xmlns:a16="http://schemas.microsoft.com/office/drawing/2014/main" id="{6805BB8A-24B3-6242-3A95-17D522CE32C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668;p23">
                  <a:extLst>
                    <a:ext uri="{FF2B5EF4-FFF2-40B4-BE49-F238E27FC236}">
                      <a16:creationId xmlns:a16="http://schemas.microsoft.com/office/drawing/2014/main" id="{9D0F1709-C7BD-48DA-2700-EC7880B9139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669;p23">
                  <a:extLst>
                    <a:ext uri="{FF2B5EF4-FFF2-40B4-BE49-F238E27FC236}">
                      <a16:creationId xmlns:a16="http://schemas.microsoft.com/office/drawing/2014/main" id="{39CEC1CE-FB8E-55ED-3109-7358E054EAB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670;p23">
                  <a:extLst>
                    <a:ext uri="{FF2B5EF4-FFF2-40B4-BE49-F238E27FC236}">
                      <a16:creationId xmlns:a16="http://schemas.microsoft.com/office/drawing/2014/main" id="{7E395877-2317-5841-CEF1-C7050933C88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671;p23">
                  <a:extLst>
                    <a:ext uri="{FF2B5EF4-FFF2-40B4-BE49-F238E27FC236}">
                      <a16:creationId xmlns:a16="http://schemas.microsoft.com/office/drawing/2014/main" id="{9398CD6A-2806-61EC-3EDD-2EF3810C3A0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672;p23">
                  <a:extLst>
                    <a:ext uri="{FF2B5EF4-FFF2-40B4-BE49-F238E27FC236}">
                      <a16:creationId xmlns:a16="http://schemas.microsoft.com/office/drawing/2014/main" id="{542B3583-140D-3FA4-C422-8DB0E9D2446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673;p23">
                  <a:extLst>
                    <a:ext uri="{FF2B5EF4-FFF2-40B4-BE49-F238E27FC236}">
                      <a16:creationId xmlns:a16="http://schemas.microsoft.com/office/drawing/2014/main" id="{7C14AD40-5825-8AF8-E37D-B74FF250A2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674;p23">
                  <a:extLst>
                    <a:ext uri="{FF2B5EF4-FFF2-40B4-BE49-F238E27FC236}">
                      <a16:creationId xmlns:a16="http://schemas.microsoft.com/office/drawing/2014/main" id="{5C113B0A-0FA9-25E7-F5BF-F5A7F596F08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675;p23">
                  <a:extLst>
                    <a:ext uri="{FF2B5EF4-FFF2-40B4-BE49-F238E27FC236}">
                      <a16:creationId xmlns:a16="http://schemas.microsoft.com/office/drawing/2014/main" id="{471C8B00-D0E8-0CA0-7128-CBE4D87CC8C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676;p23">
                  <a:extLst>
                    <a:ext uri="{FF2B5EF4-FFF2-40B4-BE49-F238E27FC236}">
                      <a16:creationId xmlns:a16="http://schemas.microsoft.com/office/drawing/2014/main" id="{761C0D27-D24F-0126-9CDF-1F1D045CC71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677;p23">
                  <a:extLst>
                    <a:ext uri="{FF2B5EF4-FFF2-40B4-BE49-F238E27FC236}">
                      <a16:creationId xmlns:a16="http://schemas.microsoft.com/office/drawing/2014/main" id="{03CF077C-3D2F-7AF3-FEAC-B1B59C13FF7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7" name="Gruppo 796">
              <a:extLst>
                <a:ext uri="{FF2B5EF4-FFF2-40B4-BE49-F238E27FC236}">
                  <a16:creationId xmlns:a16="http://schemas.microsoft.com/office/drawing/2014/main" id="{32BA64A2-467D-9D4F-21D8-3A972FE4DEB3}"/>
                </a:ext>
              </a:extLst>
            </p:cNvPr>
            <p:cNvGrpSpPr/>
            <p:nvPr/>
          </p:nvGrpSpPr>
          <p:grpSpPr>
            <a:xfrm>
              <a:off x="7296410" y="1094711"/>
              <a:ext cx="658343" cy="803273"/>
              <a:chOff x="2996141" y="2467232"/>
              <a:chExt cx="658343" cy="803273"/>
            </a:xfrm>
          </p:grpSpPr>
          <p:grpSp>
            <p:nvGrpSpPr>
              <p:cNvPr id="798" name="Google Shape;637;p23">
                <a:extLst>
                  <a:ext uri="{FF2B5EF4-FFF2-40B4-BE49-F238E27FC236}">
                    <a16:creationId xmlns:a16="http://schemas.microsoft.com/office/drawing/2014/main" id="{C76A8B8F-76CB-5491-45BB-A9E9F5AEA04B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881" name="Google Shape;638;p23">
                  <a:extLst>
                    <a:ext uri="{FF2B5EF4-FFF2-40B4-BE49-F238E27FC236}">
                      <a16:creationId xmlns:a16="http://schemas.microsoft.com/office/drawing/2014/main" id="{035431A9-0CD8-D861-B746-98BA1548188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639;p23">
                  <a:extLst>
                    <a:ext uri="{FF2B5EF4-FFF2-40B4-BE49-F238E27FC236}">
                      <a16:creationId xmlns:a16="http://schemas.microsoft.com/office/drawing/2014/main" id="{9424A428-FE34-5563-6A6F-8B8DF46A481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640;p23">
                  <a:extLst>
                    <a:ext uri="{FF2B5EF4-FFF2-40B4-BE49-F238E27FC236}">
                      <a16:creationId xmlns:a16="http://schemas.microsoft.com/office/drawing/2014/main" id="{E1E2F174-C21B-0B14-AB11-889EF851D62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641;p23">
                  <a:extLst>
                    <a:ext uri="{FF2B5EF4-FFF2-40B4-BE49-F238E27FC236}">
                      <a16:creationId xmlns:a16="http://schemas.microsoft.com/office/drawing/2014/main" id="{E5AB8A49-7628-1D8C-AABB-0CA908C7E09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642;p23">
                  <a:extLst>
                    <a:ext uri="{FF2B5EF4-FFF2-40B4-BE49-F238E27FC236}">
                      <a16:creationId xmlns:a16="http://schemas.microsoft.com/office/drawing/2014/main" id="{5373E186-C808-D0DC-A556-A984AEDEC84D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643;p23">
                  <a:extLst>
                    <a:ext uri="{FF2B5EF4-FFF2-40B4-BE49-F238E27FC236}">
                      <a16:creationId xmlns:a16="http://schemas.microsoft.com/office/drawing/2014/main" id="{B3D0F27A-27F7-DD12-5CC7-C9C4CCE3923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644;p23">
                  <a:extLst>
                    <a:ext uri="{FF2B5EF4-FFF2-40B4-BE49-F238E27FC236}">
                      <a16:creationId xmlns:a16="http://schemas.microsoft.com/office/drawing/2014/main" id="{D02FF1B9-821C-AABB-83A3-59DCE17726C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645;p23">
                  <a:extLst>
                    <a:ext uri="{FF2B5EF4-FFF2-40B4-BE49-F238E27FC236}">
                      <a16:creationId xmlns:a16="http://schemas.microsoft.com/office/drawing/2014/main" id="{E5549FF0-F40F-9126-5558-8AFCE6BF485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646;p23">
                  <a:extLst>
                    <a:ext uri="{FF2B5EF4-FFF2-40B4-BE49-F238E27FC236}">
                      <a16:creationId xmlns:a16="http://schemas.microsoft.com/office/drawing/2014/main" id="{C2F36F6B-9C95-2566-2773-E65A1367FE6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647;p23">
                  <a:extLst>
                    <a:ext uri="{FF2B5EF4-FFF2-40B4-BE49-F238E27FC236}">
                      <a16:creationId xmlns:a16="http://schemas.microsoft.com/office/drawing/2014/main" id="{EC702746-28E7-E3A0-4C5F-16DE07CBFD8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648;p23">
                  <a:extLst>
                    <a:ext uri="{FF2B5EF4-FFF2-40B4-BE49-F238E27FC236}">
                      <a16:creationId xmlns:a16="http://schemas.microsoft.com/office/drawing/2014/main" id="{E5756906-CF07-0467-2FD3-CD121C6FAD30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649;p23">
                  <a:extLst>
                    <a:ext uri="{FF2B5EF4-FFF2-40B4-BE49-F238E27FC236}">
                      <a16:creationId xmlns:a16="http://schemas.microsoft.com/office/drawing/2014/main" id="{E7453A30-6E41-827B-655C-03FCCB7A16B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650;p23">
                  <a:extLst>
                    <a:ext uri="{FF2B5EF4-FFF2-40B4-BE49-F238E27FC236}">
                      <a16:creationId xmlns:a16="http://schemas.microsoft.com/office/drawing/2014/main" id="{7CF7B7A4-90FF-436B-6771-2FCEF787634C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651;p23">
                  <a:extLst>
                    <a:ext uri="{FF2B5EF4-FFF2-40B4-BE49-F238E27FC236}">
                      <a16:creationId xmlns:a16="http://schemas.microsoft.com/office/drawing/2014/main" id="{E4BBFE85-CBDA-A427-C983-3C7F84A4E37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652;p23">
                  <a:extLst>
                    <a:ext uri="{FF2B5EF4-FFF2-40B4-BE49-F238E27FC236}">
                      <a16:creationId xmlns:a16="http://schemas.microsoft.com/office/drawing/2014/main" id="{6B8AA251-1B4B-9A2F-B10A-3AA468645E9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653;p23">
                  <a:extLst>
                    <a:ext uri="{FF2B5EF4-FFF2-40B4-BE49-F238E27FC236}">
                      <a16:creationId xmlns:a16="http://schemas.microsoft.com/office/drawing/2014/main" id="{923D2FE2-F7D3-4212-27E8-3CEAA10BF37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654;p23">
                  <a:extLst>
                    <a:ext uri="{FF2B5EF4-FFF2-40B4-BE49-F238E27FC236}">
                      <a16:creationId xmlns:a16="http://schemas.microsoft.com/office/drawing/2014/main" id="{3864D37B-6135-DF50-CD94-B3B24A115BC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655;p23">
                  <a:extLst>
                    <a:ext uri="{FF2B5EF4-FFF2-40B4-BE49-F238E27FC236}">
                      <a16:creationId xmlns:a16="http://schemas.microsoft.com/office/drawing/2014/main" id="{8F6459DC-0FA3-7AC1-678A-F49F8BCE87A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656;p23">
                  <a:extLst>
                    <a:ext uri="{FF2B5EF4-FFF2-40B4-BE49-F238E27FC236}">
                      <a16:creationId xmlns:a16="http://schemas.microsoft.com/office/drawing/2014/main" id="{35516909-D2D4-29B4-ABF6-E205F7B7A4D8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657;p23">
                  <a:extLst>
                    <a:ext uri="{FF2B5EF4-FFF2-40B4-BE49-F238E27FC236}">
                      <a16:creationId xmlns:a16="http://schemas.microsoft.com/office/drawing/2014/main" id="{0EDBBE45-D0D4-747D-5975-D1C7A9B63D5E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658;p23">
                  <a:extLst>
                    <a:ext uri="{FF2B5EF4-FFF2-40B4-BE49-F238E27FC236}">
                      <a16:creationId xmlns:a16="http://schemas.microsoft.com/office/drawing/2014/main" id="{5F92088A-4241-3B67-4ED1-01BA494E84A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659;p23">
                  <a:extLst>
                    <a:ext uri="{FF2B5EF4-FFF2-40B4-BE49-F238E27FC236}">
                      <a16:creationId xmlns:a16="http://schemas.microsoft.com/office/drawing/2014/main" id="{5182E279-764B-0CC7-59E5-E2FC6264C5F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660;p23">
                  <a:extLst>
                    <a:ext uri="{FF2B5EF4-FFF2-40B4-BE49-F238E27FC236}">
                      <a16:creationId xmlns:a16="http://schemas.microsoft.com/office/drawing/2014/main" id="{E196FAA5-B0F3-33CE-9BF6-511A4D8F920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661;p23">
                  <a:extLst>
                    <a:ext uri="{FF2B5EF4-FFF2-40B4-BE49-F238E27FC236}">
                      <a16:creationId xmlns:a16="http://schemas.microsoft.com/office/drawing/2014/main" id="{245CC9F4-F197-F584-7769-0F6F98CEAD3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662;p23">
                  <a:extLst>
                    <a:ext uri="{FF2B5EF4-FFF2-40B4-BE49-F238E27FC236}">
                      <a16:creationId xmlns:a16="http://schemas.microsoft.com/office/drawing/2014/main" id="{E748B8C2-51C2-95C2-ABC8-CBBC52ECEFA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663;p23">
                  <a:extLst>
                    <a:ext uri="{FF2B5EF4-FFF2-40B4-BE49-F238E27FC236}">
                      <a16:creationId xmlns:a16="http://schemas.microsoft.com/office/drawing/2014/main" id="{DA1321F1-6095-80A5-287E-714EC7D4289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664;p23">
                  <a:extLst>
                    <a:ext uri="{FF2B5EF4-FFF2-40B4-BE49-F238E27FC236}">
                      <a16:creationId xmlns:a16="http://schemas.microsoft.com/office/drawing/2014/main" id="{FC13CAD7-9583-4F0E-668C-F01C5D82FC40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665;p23">
                  <a:extLst>
                    <a:ext uri="{FF2B5EF4-FFF2-40B4-BE49-F238E27FC236}">
                      <a16:creationId xmlns:a16="http://schemas.microsoft.com/office/drawing/2014/main" id="{4DAE0A3B-69C8-A6BB-B423-CDA84696FAD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666;p23">
                  <a:extLst>
                    <a:ext uri="{FF2B5EF4-FFF2-40B4-BE49-F238E27FC236}">
                      <a16:creationId xmlns:a16="http://schemas.microsoft.com/office/drawing/2014/main" id="{4323F3E3-C912-3B77-8F65-41145DE8D85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667;p23">
                  <a:extLst>
                    <a:ext uri="{FF2B5EF4-FFF2-40B4-BE49-F238E27FC236}">
                      <a16:creationId xmlns:a16="http://schemas.microsoft.com/office/drawing/2014/main" id="{CC3F42BA-19B8-5082-6E53-C5E8E347EDE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668;p23">
                  <a:extLst>
                    <a:ext uri="{FF2B5EF4-FFF2-40B4-BE49-F238E27FC236}">
                      <a16:creationId xmlns:a16="http://schemas.microsoft.com/office/drawing/2014/main" id="{F0ED018B-1B01-4F61-4DAF-FC395206368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669;p23">
                  <a:extLst>
                    <a:ext uri="{FF2B5EF4-FFF2-40B4-BE49-F238E27FC236}">
                      <a16:creationId xmlns:a16="http://schemas.microsoft.com/office/drawing/2014/main" id="{E7736F58-0DF0-826C-F8C6-C3071A6BA34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670;p23">
                  <a:extLst>
                    <a:ext uri="{FF2B5EF4-FFF2-40B4-BE49-F238E27FC236}">
                      <a16:creationId xmlns:a16="http://schemas.microsoft.com/office/drawing/2014/main" id="{C1E61AE3-1492-DA68-39D7-93C20BEE5E5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671;p23">
                  <a:extLst>
                    <a:ext uri="{FF2B5EF4-FFF2-40B4-BE49-F238E27FC236}">
                      <a16:creationId xmlns:a16="http://schemas.microsoft.com/office/drawing/2014/main" id="{423C0642-275B-D367-E1A0-C2B320A6C3E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672;p23">
                  <a:extLst>
                    <a:ext uri="{FF2B5EF4-FFF2-40B4-BE49-F238E27FC236}">
                      <a16:creationId xmlns:a16="http://schemas.microsoft.com/office/drawing/2014/main" id="{9671EFBE-B35B-557D-BE83-306511E36A7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673;p23">
                  <a:extLst>
                    <a:ext uri="{FF2B5EF4-FFF2-40B4-BE49-F238E27FC236}">
                      <a16:creationId xmlns:a16="http://schemas.microsoft.com/office/drawing/2014/main" id="{05A8B21D-BD4F-4669-A5C2-66418D2E89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674;p23">
                  <a:extLst>
                    <a:ext uri="{FF2B5EF4-FFF2-40B4-BE49-F238E27FC236}">
                      <a16:creationId xmlns:a16="http://schemas.microsoft.com/office/drawing/2014/main" id="{392897C9-634F-ECB0-B075-F350159F34B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75;p23">
                  <a:extLst>
                    <a:ext uri="{FF2B5EF4-FFF2-40B4-BE49-F238E27FC236}">
                      <a16:creationId xmlns:a16="http://schemas.microsoft.com/office/drawing/2014/main" id="{DD57DA1B-EA73-3935-13A4-26235BAA7F7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76;p23">
                  <a:extLst>
                    <a:ext uri="{FF2B5EF4-FFF2-40B4-BE49-F238E27FC236}">
                      <a16:creationId xmlns:a16="http://schemas.microsoft.com/office/drawing/2014/main" id="{629AA91C-0C1A-7BB0-E06C-7F1741DDA30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77;p23">
                  <a:extLst>
                    <a:ext uri="{FF2B5EF4-FFF2-40B4-BE49-F238E27FC236}">
                      <a16:creationId xmlns:a16="http://schemas.microsoft.com/office/drawing/2014/main" id="{B1AD8A85-CCF0-1260-7274-90FDA8304CA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637;p23">
                <a:extLst>
                  <a:ext uri="{FF2B5EF4-FFF2-40B4-BE49-F238E27FC236}">
                    <a16:creationId xmlns:a16="http://schemas.microsoft.com/office/drawing/2014/main" id="{C251E628-36D8-75B5-C39E-FEEE2923C929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841" name="Google Shape;638;p23">
                  <a:extLst>
                    <a:ext uri="{FF2B5EF4-FFF2-40B4-BE49-F238E27FC236}">
                      <a16:creationId xmlns:a16="http://schemas.microsoft.com/office/drawing/2014/main" id="{7B0C04E1-706F-E382-7247-52B854F1ECA1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639;p23">
                  <a:extLst>
                    <a:ext uri="{FF2B5EF4-FFF2-40B4-BE49-F238E27FC236}">
                      <a16:creationId xmlns:a16="http://schemas.microsoft.com/office/drawing/2014/main" id="{57F62B28-87BD-D2CB-35C8-659AB1D005D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40;p23">
                  <a:extLst>
                    <a:ext uri="{FF2B5EF4-FFF2-40B4-BE49-F238E27FC236}">
                      <a16:creationId xmlns:a16="http://schemas.microsoft.com/office/drawing/2014/main" id="{BE8177A6-3629-3383-2B15-604244FF86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41;p23">
                  <a:extLst>
                    <a:ext uri="{FF2B5EF4-FFF2-40B4-BE49-F238E27FC236}">
                      <a16:creationId xmlns:a16="http://schemas.microsoft.com/office/drawing/2014/main" id="{CB2D1FF9-9DCF-FD55-5420-5A2D9ECA7381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42;p23">
                  <a:extLst>
                    <a:ext uri="{FF2B5EF4-FFF2-40B4-BE49-F238E27FC236}">
                      <a16:creationId xmlns:a16="http://schemas.microsoft.com/office/drawing/2014/main" id="{91EFFF44-0E18-3A68-893A-BE7717300C5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643;p23">
                  <a:extLst>
                    <a:ext uri="{FF2B5EF4-FFF2-40B4-BE49-F238E27FC236}">
                      <a16:creationId xmlns:a16="http://schemas.microsoft.com/office/drawing/2014/main" id="{D709954C-0900-B345-F16A-AF3174DBFBC2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644;p23">
                  <a:extLst>
                    <a:ext uri="{FF2B5EF4-FFF2-40B4-BE49-F238E27FC236}">
                      <a16:creationId xmlns:a16="http://schemas.microsoft.com/office/drawing/2014/main" id="{ACA72852-3267-BC40-BE63-E62BD75BCD0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645;p23">
                  <a:extLst>
                    <a:ext uri="{FF2B5EF4-FFF2-40B4-BE49-F238E27FC236}">
                      <a16:creationId xmlns:a16="http://schemas.microsoft.com/office/drawing/2014/main" id="{537CF18D-DEC9-983E-3373-CB8C0B537F2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646;p23">
                  <a:extLst>
                    <a:ext uri="{FF2B5EF4-FFF2-40B4-BE49-F238E27FC236}">
                      <a16:creationId xmlns:a16="http://schemas.microsoft.com/office/drawing/2014/main" id="{A64529F6-4650-AFD8-1DEE-469AA017860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647;p23">
                  <a:extLst>
                    <a:ext uri="{FF2B5EF4-FFF2-40B4-BE49-F238E27FC236}">
                      <a16:creationId xmlns:a16="http://schemas.microsoft.com/office/drawing/2014/main" id="{826BE0A3-1C6F-AB48-0B60-599B3B82F5A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648;p23">
                  <a:extLst>
                    <a:ext uri="{FF2B5EF4-FFF2-40B4-BE49-F238E27FC236}">
                      <a16:creationId xmlns:a16="http://schemas.microsoft.com/office/drawing/2014/main" id="{8701AC3C-26A7-6A44-8A88-41F6A6A7032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649;p23">
                  <a:extLst>
                    <a:ext uri="{FF2B5EF4-FFF2-40B4-BE49-F238E27FC236}">
                      <a16:creationId xmlns:a16="http://schemas.microsoft.com/office/drawing/2014/main" id="{B97DF3CB-9BE8-5C3E-F1D9-81D04CEF33A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650;p23">
                  <a:extLst>
                    <a:ext uri="{FF2B5EF4-FFF2-40B4-BE49-F238E27FC236}">
                      <a16:creationId xmlns:a16="http://schemas.microsoft.com/office/drawing/2014/main" id="{B89900BD-CACD-D641-AFCC-0A2B844E082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651;p23">
                  <a:extLst>
                    <a:ext uri="{FF2B5EF4-FFF2-40B4-BE49-F238E27FC236}">
                      <a16:creationId xmlns:a16="http://schemas.microsoft.com/office/drawing/2014/main" id="{D09B8B43-1815-227A-E075-F07245C8195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652;p23">
                  <a:extLst>
                    <a:ext uri="{FF2B5EF4-FFF2-40B4-BE49-F238E27FC236}">
                      <a16:creationId xmlns:a16="http://schemas.microsoft.com/office/drawing/2014/main" id="{4A134578-AF04-9F75-DB87-D0DBD6B3928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653;p23">
                  <a:extLst>
                    <a:ext uri="{FF2B5EF4-FFF2-40B4-BE49-F238E27FC236}">
                      <a16:creationId xmlns:a16="http://schemas.microsoft.com/office/drawing/2014/main" id="{8A3EDD05-8A0B-0272-F898-422F4865319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654;p23">
                  <a:extLst>
                    <a:ext uri="{FF2B5EF4-FFF2-40B4-BE49-F238E27FC236}">
                      <a16:creationId xmlns:a16="http://schemas.microsoft.com/office/drawing/2014/main" id="{EFE18614-BA2C-01BE-0612-30CE9CC7519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655;p23">
                  <a:extLst>
                    <a:ext uri="{FF2B5EF4-FFF2-40B4-BE49-F238E27FC236}">
                      <a16:creationId xmlns:a16="http://schemas.microsoft.com/office/drawing/2014/main" id="{45DFAABE-423D-B4C6-946F-999BA690D5F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656;p23">
                  <a:extLst>
                    <a:ext uri="{FF2B5EF4-FFF2-40B4-BE49-F238E27FC236}">
                      <a16:creationId xmlns:a16="http://schemas.microsoft.com/office/drawing/2014/main" id="{3805337D-FE96-B589-EC8F-39AB7F9C1C0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657;p23">
                  <a:extLst>
                    <a:ext uri="{FF2B5EF4-FFF2-40B4-BE49-F238E27FC236}">
                      <a16:creationId xmlns:a16="http://schemas.microsoft.com/office/drawing/2014/main" id="{569C269A-3186-DF1B-B505-D908990E50D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658;p23">
                  <a:extLst>
                    <a:ext uri="{FF2B5EF4-FFF2-40B4-BE49-F238E27FC236}">
                      <a16:creationId xmlns:a16="http://schemas.microsoft.com/office/drawing/2014/main" id="{7BD2E003-A79F-AA41-2C05-AB89165C47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659;p23">
                  <a:extLst>
                    <a:ext uri="{FF2B5EF4-FFF2-40B4-BE49-F238E27FC236}">
                      <a16:creationId xmlns:a16="http://schemas.microsoft.com/office/drawing/2014/main" id="{58E560AB-A9E0-BF4B-0571-83486AC77FE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660;p23">
                  <a:extLst>
                    <a:ext uri="{FF2B5EF4-FFF2-40B4-BE49-F238E27FC236}">
                      <a16:creationId xmlns:a16="http://schemas.microsoft.com/office/drawing/2014/main" id="{772C3291-31E7-1733-D377-5808E55EFFF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661;p23">
                  <a:extLst>
                    <a:ext uri="{FF2B5EF4-FFF2-40B4-BE49-F238E27FC236}">
                      <a16:creationId xmlns:a16="http://schemas.microsoft.com/office/drawing/2014/main" id="{14CD3E92-8549-C457-B757-5F57CE5FE26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662;p23">
                  <a:extLst>
                    <a:ext uri="{FF2B5EF4-FFF2-40B4-BE49-F238E27FC236}">
                      <a16:creationId xmlns:a16="http://schemas.microsoft.com/office/drawing/2014/main" id="{697A48FD-51B9-41C8-67BC-0231273B4CD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663;p23">
                  <a:extLst>
                    <a:ext uri="{FF2B5EF4-FFF2-40B4-BE49-F238E27FC236}">
                      <a16:creationId xmlns:a16="http://schemas.microsoft.com/office/drawing/2014/main" id="{62D2882C-F886-0F9D-9726-5A3F015B2EC1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664;p23">
                  <a:extLst>
                    <a:ext uri="{FF2B5EF4-FFF2-40B4-BE49-F238E27FC236}">
                      <a16:creationId xmlns:a16="http://schemas.microsoft.com/office/drawing/2014/main" id="{26828511-4436-9A0C-7B0B-74A14A69537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665;p23">
                  <a:extLst>
                    <a:ext uri="{FF2B5EF4-FFF2-40B4-BE49-F238E27FC236}">
                      <a16:creationId xmlns:a16="http://schemas.microsoft.com/office/drawing/2014/main" id="{43652B66-24E7-410E-7B05-501295AD210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666;p23">
                  <a:extLst>
                    <a:ext uri="{FF2B5EF4-FFF2-40B4-BE49-F238E27FC236}">
                      <a16:creationId xmlns:a16="http://schemas.microsoft.com/office/drawing/2014/main" id="{9C1517D1-5AD0-983F-71C1-94F11A8FA00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667;p23">
                  <a:extLst>
                    <a:ext uri="{FF2B5EF4-FFF2-40B4-BE49-F238E27FC236}">
                      <a16:creationId xmlns:a16="http://schemas.microsoft.com/office/drawing/2014/main" id="{3089A2A8-96CB-AD6C-1129-AA7553C13E6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668;p23">
                  <a:extLst>
                    <a:ext uri="{FF2B5EF4-FFF2-40B4-BE49-F238E27FC236}">
                      <a16:creationId xmlns:a16="http://schemas.microsoft.com/office/drawing/2014/main" id="{C503AA13-9716-1109-3345-D60C5F81144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669;p23">
                  <a:extLst>
                    <a:ext uri="{FF2B5EF4-FFF2-40B4-BE49-F238E27FC236}">
                      <a16:creationId xmlns:a16="http://schemas.microsoft.com/office/drawing/2014/main" id="{6625DD93-C4EE-C1CE-4BF2-94679FE1044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670;p23">
                  <a:extLst>
                    <a:ext uri="{FF2B5EF4-FFF2-40B4-BE49-F238E27FC236}">
                      <a16:creationId xmlns:a16="http://schemas.microsoft.com/office/drawing/2014/main" id="{64E7D989-875A-3496-06E5-20D3803F778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671;p23">
                  <a:extLst>
                    <a:ext uri="{FF2B5EF4-FFF2-40B4-BE49-F238E27FC236}">
                      <a16:creationId xmlns:a16="http://schemas.microsoft.com/office/drawing/2014/main" id="{542BBE21-FFE4-C9D2-1188-37A7E1B4DB0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672;p23">
                  <a:extLst>
                    <a:ext uri="{FF2B5EF4-FFF2-40B4-BE49-F238E27FC236}">
                      <a16:creationId xmlns:a16="http://schemas.microsoft.com/office/drawing/2014/main" id="{FD5753BD-E9C4-A4B0-FB04-D00F4566FC5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673;p23">
                  <a:extLst>
                    <a:ext uri="{FF2B5EF4-FFF2-40B4-BE49-F238E27FC236}">
                      <a16:creationId xmlns:a16="http://schemas.microsoft.com/office/drawing/2014/main" id="{31CEF519-3784-A908-0AD9-5CF2BED8D1F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674;p23">
                  <a:extLst>
                    <a:ext uri="{FF2B5EF4-FFF2-40B4-BE49-F238E27FC236}">
                      <a16:creationId xmlns:a16="http://schemas.microsoft.com/office/drawing/2014/main" id="{B6706E86-D783-0E09-9CAC-D5805FA25ED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675;p23">
                  <a:extLst>
                    <a:ext uri="{FF2B5EF4-FFF2-40B4-BE49-F238E27FC236}">
                      <a16:creationId xmlns:a16="http://schemas.microsoft.com/office/drawing/2014/main" id="{4CF7A88B-3EFA-E81A-C0E8-0DB8F136A9B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676;p23">
                  <a:extLst>
                    <a:ext uri="{FF2B5EF4-FFF2-40B4-BE49-F238E27FC236}">
                      <a16:creationId xmlns:a16="http://schemas.microsoft.com/office/drawing/2014/main" id="{85D35ADB-3A9D-0F66-BB8D-7293B9715FB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677;p23">
                  <a:extLst>
                    <a:ext uri="{FF2B5EF4-FFF2-40B4-BE49-F238E27FC236}">
                      <a16:creationId xmlns:a16="http://schemas.microsoft.com/office/drawing/2014/main" id="{B3FE2F9F-47A7-CCD1-C6DD-77443753F76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0" name="Google Shape;637;p23">
                <a:extLst>
                  <a:ext uri="{FF2B5EF4-FFF2-40B4-BE49-F238E27FC236}">
                    <a16:creationId xmlns:a16="http://schemas.microsoft.com/office/drawing/2014/main" id="{3E416FC7-C4B1-4BA6-1521-41E9C75548B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801" name="Google Shape;638;p23">
                  <a:extLst>
                    <a:ext uri="{FF2B5EF4-FFF2-40B4-BE49-F238E27FC236}">
                      <a16:creationId xmlns:a16="http://schemas.microsoft.com/office/drawing/2014/main" id="{F8E479D1-1CA8-EB52-B8BA-16B93198D85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639;p23">
                  <a:extLst>
                    <a:ext uri="{FF2B5EF4-FFF2-40B4-BE49-F238E27FC236}">
                      <a16:creationId xmlns:a16="http://schemas.microsoft.com/office/drawing/2014/main" id="{4150D574-C56F-E162-EA9C-27088641858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640;p23">
                  <a:extLst>
                    <a:ext uri="{FF2B5EF4-FFF2-40B4-BE49-F238E27FC236}">
                      <a16:creationId xmlns:a16="http://schemas.microsoft.com/office/drawing/2014/main" id="{8C455397-CCB1-C9E3-2F06-13E506AA654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641;p23">
                  <a:extLst>
                    <a:ext uri="{FF2B5EF4-FFF2-40B4-BE49-F238E27FC236}">
                      <a16:creationId xmlns:a16="http://schemas.microsoft.com/office/drawing/2014/main" id="{66BB9EB8-DCE4-C512-AA39-793C35E07E6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642;p23">
                  <a:extLst>
                    <a:ext uri="{FF2B5EF4-FFF2-40B4-BE49-F238E27FC236}">
                      <a16:creationId xmlns:a16="http://schemas.microsoft.com/office/drawing/2014/main" id="{24D39AAF-A4FB-2E52-9580-F402E8F0549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643;p23">
                  <a:extLst>
                    <a:ext uri="{FF2B5EF4-FFF2-40B4-BE49-F238E27FC236}">
                      <a16:creationId xmlns:a16="http://schemas.microsoft.com/office/drawing/2014/main" id="{076CCAE7-155C-1B80-C30C-48E51C661AE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644;p23">
                  <a:extLst>
                    <a:ext uri="{FF2B5EF4-FFF2-40B4-BE49-F238E27FC236}">
                      <a16:creationId xmlns:a16="http://schemas.microsoft.com/office/drawing/2014/main" id="{16F1F248-A48C-7308-0158-6498BEA11CC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645;p23">
                  <a:extLst>
                    <a:ext uri="{FF2B5EF4-FFF2-40B4-BE49-F238E27FC236}">
                      <a16:creationId xmlns:a16="http://schemas.microsoft.com/office/drawing/2014/main" id="{AA6E80DD-D3A3-FFD8-0294-7BE1715DAA2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646;p23">
                  <a:extLst>
                    <a:ext uri="{FF2B5EF4-FFF2-40B4-BE49-F238E27FC236}">
                      <a16:creationId xmlns:a16="http://schemas.microsoft.com/office/drawing/2014/main" id="{E005999B-A7FE-DD97-0349-BB5C0AAF577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647;p23">
                  <a:extLst>
                    <a:ext uri="{FF2B5EF4-FFF2-40B4-BE49-F238E27FC236}">
                      <a16:creationId xmlns:a16="http://schemas.microsoft.com/office/drawing/2014/main" id="{8C5EBFE9-B4E6-48E4-9098-C22AD0477D0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648;p23">
                  <a:extLst>
                    <a:ext uri="{FF2B5EF4-FFF2-40B4-BE49-F238E27FC236}">
                      <a16:creationId xmlns:a16="http://schemas.microsoft.com/office/drawing/2014/main" id="{720F07D0-C72D-C3BF-66B9-75B011CC389D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649;p23">
                  <a:extLst>
                    <a:ext uri="{FF2B5EF4-FFF2-40B4-BE49-F238E27FC236}">
                      <a16:creationId xmlns:a16="http://schemas.microsoft.com/office/drawing/2014/main" id="{2F2C774C-7513-15F8-CCA1-BECA118CFA3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650;p23">
                  <a:extLst>
                    <a:ext uri="{FF2B5EF4-FFF2-40B4-BE49-F238E27FC236}">
                      <a16:creationId xmlns:a16="http://schemas.microsoft.com/office/drawing/2014/main" id="{7A856836-71AB-E617-6FCB-00F08D73B6B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651;p23">
                  <a:extLst>
                    <a:ext uri="{FF2B5EF4-FFF2-40B4-BE49-F238E27FC236}">
                      <a16:creationId xmlns:a16="http://schemas.microsoft.com/office/drawing/2014/main" id="{7E10E1C8-F8AC-7FD1-8AE7-8867F0BF5FF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652;p23">
                  <a:extLst>
                    <a:ext uri="{FF2B5EF4-FFF2-40B4-BE49-F238E27FC236}">
                      <a16:creationId xmlns:a16="http://schemas.microsoft.com/office/drawing/2014/main" id="{BB13D93A-A911-01D6-5198-A17783168BB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653;p23">
                  <a:extLst>
                    <a:ext uri="{FF2B5EF4-FFF2-40B4-BE49-F238E27FC236}">
                      <a16:creationId xmlns:a16="http://schemas.microsoft.com/office/drawing/2014/main" id="{BAF33D42-7C4E-2EE6-33DE-9BEE504237F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54;p23">
                  <a:extLst>
                    <a:ext uri="{FF2B5EF4-FFF2-40B4-BE49-F238E27FC236}">
                      <a16:creationId xmlns:a16="http://schemas.microsoft.com/office/drawing/2014/main" id="{844464A3-60ED-2570-26D4-F98EDC0B9E5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55;p23">
                  <a:extLst>
                    <a:ext uri="{FF2B5EF4-FFF2-40B4-BE49-F238E27FC236}">
                      <a16:creationId xmlns:a16="http://schemas.microsoft.com/office/drawing/2014/main" id="{CE628450-7082-DF44-6C0C-0D563DB9D28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56;p23">
                  <a:extLst>
                    <a:ext uri="{FF2B5EF4-FFF2-40B4-BE49-F238E27FC236}">
                      <a16:creationId xmlns:a16="http://schemas.microsoft.com/office/drawing/2014/main" id="{F1239080-4FD0-2C27-7C8F-CB087B562934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657;p23">
                  <a:extLst>
                    <a:ext uri="{FF2B5EF4-FFF2-40B4-BE49-F238E27FC236}">
                      <a16:creationId xmlns:a16="http://schemas.microsoft.com/office/drawing/2014/main" id="{065A4331-58F5-D2F9-C7B3-F309ACE02E4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58;p23">
                  <a:extLst>
                    <a:ext uri="{FF2B5EF4-FFF2-40B4-BE49-F238E27FC236}">
                      <a16:creationId xmlns:a16="http://schemas.microsoft.com/office/drawing/2014/main" id="{305CB5C1-840F-64DC-B9DB-B17F919D7D0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59;p23">
                  <a:extLst>
                    <a:ext uri="{FF2B5EF4-FFF2-40B4-BE49-F238E27FC236}">
                      <a16:creationId xmlns:a16="http://schemas.microsoft.com/office/drawing/2014/main" id="{8EF56B4E-0853-FB2B-66A9-DCD25C2D74D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60;p23">
                  <a:extLst>
                    <a:ext uri="{FF2B5EF4-FFF2-40B4-BE49-F238E27FC236}">
                      <a16:creationId xmlns:a16="http://schemas.microsoft.com/office/drawing/2014/main" id="{7F5E4E4F-79B2-AE2B-3144-6C2B31054E9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661;p23">
                  <a:extLst>
                    <a:ext uri="{FF2B5EF4-FFF2-40B4-BE49-F238E27FC236}">
                      <a16:creationId xmlns:a16="http://schemas.microsoft.com/office/drawing/2014/main" id="{BD1472AC-75E4-EAB7-9A95-1BE43A5EE8B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62;p23">
                  <a:extLst>
                    <a:ext uri="{FF2B5EF4-FFF2-40B4-BE49-F238E27FC236}">
                      <a16:creationId xmlns:a16="http://schemas.microsoft.com/office/drawing/2014/main" id="{AF03C6EF-FFBA-826A-ABED-94A1960960A0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63;p23">
                  <a:extLst>
                    <a:ext uri="{FF2B5EF4-FFF2-40B4-BE49-F238E27FC236}">
                      <a16:creationId xmlns:a16="http://schemas.microsoft.com/office/drawing/2014/main" id="{7BFA9A08-B7A5-6FAF-AE0A-11574C8C671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64;p23">
                  <a:extLst>
                    <a:ext uri="{FF2B5EF4-FFF2-40B4-BE49-F238E27FC236}">
                      <a16:creationId xmlns:a16="http://schemas.microsoft.com/office/drawing/2014/main" id="{B3701456-CB89-0CB8-57CF-F9FDB8FCE2F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665;p23">
                  <a:extLst>
                    <a:ext uri="{FF2B5EF4-FFF2-40B4-BE49-F238E27FC236}">
                      <a16:creationId xmlns:a16="http://schemas.microsoft.com/office/drawing/2014/main" id="{7C9F2676-B8D7-B84E-43F0-E225229D831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66;p23">
                  <a:extLst>
                    <a:ext uri="{FF2B5EF4-FFF2-40B4-BE49-F238E27FC236}">
                      <a16:creationId xmlns:a16="http://schemas.microsoft.com/office/drawing/2014/main" id="{62CEE69D-E031-2323-585C-7B1C8075B65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67;p23">
                  <a:extLst>
                    <a:ext uri="{FF2B5EF4-FFF2-40B4-BE49-F238E27FC236}">
                      <a16:creationId xmlns:a16="http://schemas.microsoft.com/office/drawing/2014/main" id="{6B354F44-EC7B-51C2-367C-DD00A397D49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68;p23">
                  <a:extLst>
                    <a:ext uri="{FF2B5EF4-FFF2-40B4-BE49-F238E27FC236}">
                      <a16:creationId xmlns:a16="http://schemas.microsoft.com/office/drawing/2014/main" id="{A9B7BEFC-E26B-6F75-C0CE-C051D0A40CF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69;p23">
                  <a:extLst>
                    <a:ext uri="{FF2B5EF4-FFF2-40B4-BE49-F238E27FC236}">
                      <a16:creationId xmlns:a16="http://schemas.microsoft.com/office/drawing/2014/main" id="{F79C3AF4-85EE-DEEE-AC0B-DCA637775BE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70;p23">
                  <a:extLst>
                    <a:ext uri="{FF2B5EF4-FFF2-40B4-BE49-F238E27FC236}">
                      <a16:creationId xmlns:a16="http://schemas.microsoft.com/office/drawing/2014/main" id="{F6F75D72-2145-1630-AA45-5F803B16282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671;p23">
                  <a:extLst>
                    <a:ext uri="{FF2B5EF4-FFF2-40B4-BE49-F238E27FC236}">
                      <a16:creationId xmlns:a16="http://schemas.microsoft.com/office/drawing/2014/main" id="{5F5E9859-0D79-8A7D-D6EF-9A8EA84E5C3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72;p23">
                  <a:extLst>
                    <a:ext uri="{FF2B5EF4-FFF2-40B4-BE49-F238E27FC236}">
                      <a16:creationId xmlns:a16="http://schemas.microsoft.com/office/drawing/2014/main" id="{EB68498B-FCB0-FB2F-2AF1-B8FDC202CB13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73;p23">
                  <a:extLst>
                    <a:ext uri="{FF2B5EF4-FFF2-40B4-BE49-F238E27FC236}">
                      <a16:creationId xmlns:a16="http://schemas.microsoft.com/office/drawing/2014/main" id="{762C19E5-1E0E-E4D0-650C-003DB7DDCDF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74;p23">
                  <a:extLst>
                    <a:ext uri="{FF2B5EF4-FFF2-40B4-BE49-F238E27FC236}">
                      <a16:creationId xmlns:a16="http://schemas.microsoft.com/office/drawing/2014/main" id="{985A1DD6-728A-B0DE-E057-E96F1B7AA27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675;p23">
                  <a:extLst>
                    <a:ext uri="{FF2B5EF4-FFF2-40B4-BE49-F238E27FC236}">
                      <a16:creationId xmlns:a16="http://schemas.microsoft.com/office/drawing/2014/main" id="{CB3703BA-7A4E-19E3-446E-12A1C9A20E5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6;p23">
                  <a:extLst>
                    <a:ext uri="{FF2B5EF4-FFF2-40B4-BE49-F238E27FC236}">
                      <a16:creationId xmlns:a16="http://schemas.microsoft.com/office/drawing/2014/main" id="{086545CF-F9FE-FCD6-BF05-3FFC6DA9E6B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7;p23">
                  <a:extLst>
                    <a:ext uri="{FF2B5EF4-FFF2-40B4-BE49-F238E27FC236}">
                      <a16:creationId xmlns:a16="http://schemas.microsoft.com/office/drawing/2014/main" id="{441FEF98-63FE-DA00-72E3-AD3AB9EFF51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1" name="Gruppo 920">
              <a:extLst>
                <a:ext uri="{FF2B5EF4-FFF2-40B4-BE49-F238E27FC236}">
                  <a16:creationId xmlns:a16="http://schemas.microsoft.com/office/drawing/2014/main" id="{ECCAF6BB-B8E9-17C7-2C52-192B2AE57DAC}"/>
                </a:ext>
              </a:extLst>
            </p:cNvPr>
            <p:cNvGrpSpPr/>
            <p:nvPr/>
          </p:nvGrpSpPr>
          <p:grpSpPr>
            <a:xfrm>
              <a:off x="6023567" y="3235505"/>
              <a:ext cx="658343" cy="803273"/>
              <a:chOff x="2996141" y="2467232"/>
              <a:chExt cx="658343" cy="803273"/>
            </a:xfrm>
          </p:grpSpPr>
          <p:grpSp>
            <p:nvGrpSpPr>
              <p:cNvPr id="922" name="Google Shape;637;p23">
                <a:extLst>
                  <a:ext uri="{FF2B5EF4-FFF2-40B4-BE49-F238E27FC236}">
                    <a16:creationId xmlns:a16="http://schemas.microsoft.com/office/drawing/2014/main" id="{A75A4F3C-0371-79E4-2E09-67EB0DC08BF2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05" name="Google Shape;638;p23">
                  <a:extLst>
                    <a:ext uri="{FF2B5EF4-FFF2-40B4-BE49-F238E27FC236}">
                      <a16:creationId xmlns:a16="http://schemas.microsoft.com/office/drawing/2014/main" id="{6662E107-4B6D-9082-3DCC-9F9FEE09DF2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639;p23">
                  <a:extLst>
                    <a:ext uri="{FF2B5EF4-FFF2-40B4-BE49-F238E27FC236}">
                      <a16:creationId xmlns:a16="http://schemas.microsoft.com/office/drawing/2014/main" id="{B62B9141-AF71-88BC-9EAC-48EAB64BEED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640;p23">
                  <a:extLst>
                    <a:ext uri="{FF2B5EF4-FFF2-40B4-BE49-F238E27FC236}">
                      <a16:creationId xmlns:a16="http://schemas.microsoft.com/office/drawing/2014/main" id="{6C1755EA-CF56-087A-0403-2FEE26C597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641;p23">
                  <a:extLst>
                    <a:ext uri="{FF2B5EF4-FFF2-40B4-BE49-F238E27FC236}">
                      <a16:creationId xmlns:a16="http://schemas.microsoft.com/office/drawing/2014/main" id="{4CA11DD1-1162-E5D8-9ED7-889579BC4E4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642;p23">
                  <a:extLst>
                    <a:ext uri="{FF2B5EF4-FFF2-40B4-BE49-F238E27FC236}">
                      <a16:creationId xmlns:a16="http://schemas.microsoft.com/office/drawing/2014/main" id="{6B96DFC7-DD4B-267A-D999-B3CB1C72703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643;p23">
                  <a:extLst>
                    <a:ext uri="{FF2B5EF4-FFF2-40B4-BE49-F238E27FC236}">
                      <a16:creationId xmlns:a16="http://schemas.microsoft.com/office/drawing/2014/main" id="{C1DD10E6-B194-9508-5585-9AD9AAC02A54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644;p23">
                  <a:extLst>
                    <a:ext uri="{FF2B5EF4-FFF2-40B4-BE49-F238E27FC236}">
                      <a16:creationId xmlns:a16="http://schemas.microsoft.com/office/drawing/2014/main" id="{8E0FFE09-CE91-D081-0540-67EDB64B569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645;p23">
                  <a:extLst>
                    <a:ext uri="{FF2B5EF4-FFF2-40B4-BE49-F238E27FC236}">
                      <a16:creationId xmlns:a16="http://schemas.microsoft.com/office/drawing/2014/main" id="{E850DBE3-FF0F-40B8-42EF-5B240C1689B4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646;p23">
                  <a:extLst>
                    <a:ext uri="{FF2B5EF4-FFF2-40B4-BE49-F238E27FC236}">
                      <a16:creationId xmlns:a16="http://schemas.microsoft.com/office/drawing/2014/main" id="{C33AC7C1-387A-68C4-61F9-AAB395CBF9D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647;p23">
                  <a:extLst>
                    <a:ext uri="{FF2B5EF4-FFF2-40B4-BE49-F238E27FC236}">
                      <a16:creationId xmlns:a16="http://schemas.microsoft.com/office/drawing/2014/main" id="{E01AB767-D4F0-109C-B807-1A93428C6A8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648;p23">
                  <a:extLst>
                    <a:ext uri="{FF2B5EF4-FFF2-40B4-BE49-F238E27FC236}">
                      <a16:creationId xmlns:a16="http://schemas.microsoft.com/office/drawing/2014/main" id="{EDDBDF84-3BA3-02AF-4AB9-7649A31FCBE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649;p23">
                  <a:extLst>
                    <a:ext uri="{FF2B5EF4-FFF2-40B4-BE49-F238E27FC236}">
                      <a16:creationId xmlns:a16="http://schemas.microsoft.com/office/drawing/2014/main" id="{A7D5BC0C-DD8F-8D00-AA17-4E0372E8FC3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650;p23">
                  <a:extLst>
                    <a:ext uri="{FF2B5EF4-FFF2-40B4-BE49-F238E27FC236}">
                      <a16:creationId xmlns:a16="http://schemas.microsoft.com/office/drawing/2014/main" id="{D02134BE-0DEA-D2B7-80EB-6733EA79F65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651;p23">
                  <a:extLst>
                    <a:ext uri="{FF2B5EF4-FFF2-40B4-BE49-F238E27FC236}">
                      <a16:creationId xmlns:a16="http://schemas.microsoft.com/office/drawing/2014/main" id="{B0D81186-314B-41B8-EC06-A5D1D261C05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652;p23">
                  <a:extLst>
                    <a:ext uri="{FF2B5EF4-FFF2-40B4-BE49-F238E27FC236}">
                      <a16:creationId xmlns:a16="http://schemas.microsoft.com/office/drawing/2014/main" id="{7E08E46C-D981-DF4C-9A2F-60A1646E572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653;p23">
                  <a:extLst>
                    <a:ext uri="{FF2B5EF4-FFF2-40B4-BE49-F238E27FC236}">
                      <a16:creationId xmlns:a16="http://schemas.microsoft.com/office/drawing/2014/main" id="{920DC80F-B657-5A2A-5CA9-27D1FF97332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654;p23">
                  <a:extLst>
                    <a:ext uri="{FF2B5EF4-FFF2-40B4-BE49-F238E27FC236}">
                      <a16:creationId xmlns:a16="http://schemas.microsoft.com/office/drawing/2014/main" id="{FBFCDD11-A8A4-AB03-2048-F9A12A49D62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655;p23">
                  <a:extLst>
                    <a:ext uri="{FF2B5EF4-FFF2-40B4-BE49-F238E27FC236}">
                      <a16:creationId xmlns:a16="http://schemas.microsoft.com/office/drawing/2014/main" id="{7671226B-4DAA-2C62-B5A4-7EDD8EC6D6B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656;p23">
                  <a:extLst>
                    <a:ext uri="{FF2B5EF4-FFF2-40B4-BE49-F238E27FC236}">
                      <a16:creationId xmlns:a16="http://schemas.microsoft.com/office/drawing/2014/main" id="{F8FDF732-1DE3-014C-929B-552A41C55DD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657;p23">
                  <a:extLst>
                    <a:ext uri="{FF2B5EF4-FFF2-40B4-BE49-F238E27FC236}">
                      <a16:creationId xmlns:a16="http://schemas.microsoft.com/office/drawing/2014/main" id="{413F0BA0-8602-7043-B22D-5AF85774B4B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658;p23">
                  <a:extLst>
                    <a:ext uri="{FF2B5EF4-FFF2-40B4-BE49-F238E27FC236}">
                      <a16:creationId xmlns:a16="http://schemas.microsoft.com/office/drawing/2014/main" id="{500E7705-CADA-5FCE-85FE-7A9502C7201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659;p23">
                  <a:extLst>
                    <a:ext uri="{FF2B5EF4-FFF2-40B4-BE49-F238E27FC236}">
                      <a16:creationId xmlns:a16="http://schemas.microsoft.com/office/drawing/2014/main" id="{CCF5DC1C-AD96-3A5C-1E54-D8DB848AAB8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660;p23">
                  <a:extLst>
                    <a:ext uri="{FF2B5EF4-FFF2-40B4-BE49-F238E27FC236}">
                      <a16:creationId xmlns:a16="http://schemas.microsoft.com/office/drawing/2014/main" id="{B597646B-C7F6-0991-97B3-DCEF706068B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661;p23">
                  <a:extLst>
                    <a:ext uri="{FF2B5EF4-FFF2-40B4-BE49-F238E27FC236}">
                      <a16:creationId xmlns:a16="http://schemas.microsoft.com/office/drawing/2014/main" id="{E7DAA27F-587F-56A1-43B5-2B5026EAEA7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662;p23">
                  <a:extLst>
                    <a:ext uri="{FF2B5EF4-FFF2-40B4-BE49-F238E27FC236}">
                      <a16:creationId xmlns:a16="http://schemas.microsoft.com/office/drawing/2014/main" id="{8F0234F9-7247-283F-831C-E0534624BEA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663;p23">
                  <a:extLst>
                    <a:ext uri="{FF2B5EF4-FFF2-40B4-BE49-F238E27FC236}">
                      <a16:creationId xmlns:a16="http://schemas.microsoft.com/office/drawing/2014/main" id="{E143FACC-DC55-6F58-46AE-16E7F2F1B9B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664;p23">
                  <a:extLst>
                    <a:ext uri="{FF2B5EF4-FFF2-40B4-BE49-F238E27FC236}">
                      <a16:creationId xmlns:a16="http://schemas.microsoft.com/office/drawing/2014/main" id="{7A64CB68-1E73-EE02-EC4F-DEBA434C771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665;p23">
                  <a:extLst>
                    <a:ext uri="{FF2B5EF4-FFF2-40B4-BE49-F238E27FC236}">
                      <a16:creationId xmlns:a16="http://schemas.microsoft.com/office/drawing/2014/main" id="{27A525BF-8D88-864B-5B49-A2E7B8FEE3C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666;p23">
                  <a:extLst>
                    <a:ext uri="{FF2B5EF4-FFF2-40B4-BE49-F238E27FC236}">
                      <a16:creationId xmlns:a16="http://schemas.microsoft.com/office/drawing/2014/main" id="{26111C8F-CC55-5974-AD36-B1A6C86FCF5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667;p23">
                  <a:extLst>
                    <a:ext uri="{FF2B5EF4-FFF2-40B4-BE49-F238E27FC236}">
                      <a16:creationId xmlns:a16="http://schemas.microsoft.com/office/drawing/2014/main" id="{C496B317-398A-27C5-5EBE-CFD166D001B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668;p23">
                  <a:extLst>
                    <a:ext uri="{FF2B5EF4-FFF2-40B4-BE49-F238E27FC236}">
                      <a16:creationId xmlns:a16="http://schemas.microsoft.com/office/drawing/2014/main" id="{CBEF8AB4-7008-1164-A9E2-A3B83CF03D0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669;p23">
                  <a:extLst>
                    <a:ext uri="{FF2B5EF4-FFF2-40B4-BE49-F238E27FC236}">
                      <a16:creationId xmlns:a16="http://schemas.microsoft.com/office/drawing/2014/main" id="{55D62EA6-B6CD-2EB6-7156-6CD1FCDB007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670;p23">
                  <a:extLst>
                    <a:ext uri="{FF2B5EF4-FFF2-40B4-BE49-F238E27FC236}">
                      <a16:creationId xmlns:a16="http://schemas.microsoft.com/office/drawing/2014/main" id="{E40DBEE5-2A9F-AEF0-3F16-69FFF76128E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671;p23">
                  <a:extLst>
                    <a:ext uri="{FF2B5EF4-FFF2-40B4-BE49-F238E27FC236}">
                      <a16:creationId xmlns:a16="http://schemas.microsoft.com/office/drawing/2014/main" id="{C5F2A634-FBA1-CFEA-884E-BAB4F1C5928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672;p23">
                  <a:extLst>
                    <a:ext uri="{FF2B5EF4-FFF2-40B4-BE49-F238E27FC236}">
                      <a16:creationId xmlns:a16="http://schemas.microsoft.com/office/drawing/2014/main" id="{86FB5F61-EC4B-F5ED-DA41-619CB6B9CF2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673;p23">
                  <a:extLst>
                    <a:ext uri="{FF2B5EF4-FFF2-40B4-BE49-F238E27FC236}">
                      <a16:creationId xmlns:a16="http://schemas.microsoft.com/office/drawing/2014/main" id="{1125173F-59E8-3884-0C11-8EC7B8DCA6A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674;p23">
                  <a:extLst>
                    <a:ext uri="{FF2B5EF4-FFF2-40B4-BE49-F238E27FC236}">
                      <a16:creationId xmlns:a16="http://schemas.microsoft.com/office/drawing/2014/main" id="{6AEA2766-2544-0951-59B6-7CBF559989B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675;p23">
                  <a:extLst>
                    <a:ext uri="{FF2B5EF4-FFF2-40B4-BE49-F238E27FC236}">
                      <a16:creationId xmlns:a16="http://schemas.microsoft.com/office/drawing/2014/main" id="{637F52DF-65CC-65E5-CC95-0B791B7FC1D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676;p23">
                  <a:extLst>
                    <a:ext uri="{FF2B5EF4-FFF2-40B4-BE49-F238E27FC236}">
                      <a16:creationId xmlns:a16="http://schemas.microsoft.com/office/drawing/2014/main" id="{A6CBFF71-E85E-C045-51EE-EE87D72F9A7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677;p23">
                  <a:extLst>
                    <a:ext uri="{FF2B5EF4-FFF2-40B4-BE49-F238E27FC236}">
                      <a16:creationId xmlns:a16="http://schemas.microsoft.com/office/drawing/2014/main" id="{ECA0F46C-15F7-1480-2C41-C3D291BC1B5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3" name="Google Shape;637;p23">
                <a:extLst>
                  <a:ext uri="{FF2B5EF4-FFF2-40B4-BE49-F238E27FC236}">
                    <a16:creationId xmlns:a16="http://schemas.microsoft.com/office/drawing/2014/main" id="{21C5935B-7B62-753C-9331-1C63E03144C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965" name="Google Shape;638;p23">
                  <a:extLst>
                    <a:ext uri="{FF2B5EF4-FFF2-40B4-BE49-F238E27FC236}">
                      <a16:creationId xmlns:a16="http://schemas.microsoft.com/office/drawing/2014/main" id="{627FF0BB-7224-54DF-CF31-962AE5FB663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639;p23">
                  <a:extLst>
                    <a:ext uri="{FF2B5EF4-FFF2-40B4-BE49-F238E27FC236}">
                      <a16:creationId xmlns:a16="http://schemas.microsoft.com/office/drawing/2014/main" id="{39E89194-53F2-CAEC-3912-4652B96480DA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640;p23">
                  <a:extLst>
                    <a:ext uri="{FF2B5EF4-FFF2-40B4-BE49-F238E27FC236}">
                      <a16:creationId xmlns:a16="http://schemas.microsoft.com/office/drawing/2014/main" id="{5DDD247D-377F-8966-0364-5700605EAD3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641;p23">
                  <a:extLst>
                    <a:ext uri="{FF2B5EF4-FFF2-40B4-BE49-F238E27FC236}">
                      <a16:creationId xmlns:a16="http://schemas.microsoft.com/office/drawing/2014/main" id="{CC1689F1-9444-0F16-69A5-E6260D97B4EE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642;p23">
                  <a:extLst>
                    <a:ext uri="{FF2B5EF4-FFF2-40B4-BE49-F238E27FC236}">
                      <a16:creationId xmlns:a16="http://schemas.microsoft.com/office/drawing/2014/main" id="{D6526105-CF05-6041-AF5B-7274EEE9D4C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643;p23">
                  <a:extLst>
                    <a:ext uri="{FF2B5EF4-FFF2-40B4-BE49-F238E27FC236}">
                      <a16:creationId xmlns:a16="http://schemas.microsoft.com/office/drawing/2014/main" id="{F8F31F98-C182-EA9F-D4BB-20A12CF812A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644;p23">
                  <a:extLst>
                    <a:ext uri="{FF2B5EF4-FFF2-40B4-BE49-F238E27FC236}">
                      <a16:creationId xmlns:a16="http://schemas.microsoft.com/office/drawing/2014/main" id="{1135E28A-176C-14E4-E3FF-E72B36B689F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645;p23">
                  <a:extLst>
                    <a:ext uri="{FF2B5EF4-FFF2-40B4-BE49-F238E27FC236}">
                      <a16:creationId xmlns:a16="http://schemas.microsoft.com/office/drawing/2014/main" id="{2D4B915C-1222-52B0-30C3-83C9D4A2D8D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646;p23">
                  <a:extLst>
                    <a:ext uri="{FF2B5EF4-FFF2-40B4-BE49-F238E27FC236}">
                      <a16:creationId xmlns:a16="http://schemas.microsoft.com/office/drawing/2014/main" id="{73CF4BFC-520D-C59E-5842-74166F55958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647;p23">
                  <a:extLst>
                    <a:ext uri="{FF2B5EF4-FFF2-40B4-BE49-F238E27FC236}">
                      <a16:creationId xmlns:a16="http://schemas.microsoft.com/office/drawing/2014/main" id="{12FA3E17-FA8A-4957-9FE0-96F1DA6497C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648;p23">
                  <a:extLst>
                    <a:ext uri="{FF2B5EF4-FFF2-40B4-BE49-F238E27FC236}">
                      <a16:creationId xmlns:a16="http://schemas.microsoft.com/office/drawing/2014/main" id="{EDDCE4B6-838E-232B-6AE5-F51F51AE7C2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649;p23">
                  <a:extLst>
                    <a:ext uri="{FF2B5EF4-FFF2-40B4-BE49-F238E27FC236}">
                      <a16:creationId xmlns:a16="http://schemas.microsoft.com/office/drawing/2014/main" id="{1E2D84FC-D834-3F8C-9527-151255A5A51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650;p23">
                  <a:extLst>
                    <a:ext uri="{FF2B5EF4-FFF2-40B4-BE49-F238E27FC236}">
                      <a16:creationId xmlns:a16="http://schemas.microsoft.com/office/drawing/2014/main" id="{CBE0F7F5-A40A-18AA-6D3E-C38405FABEA5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651;p23">
                  <a:extLst>
                    <a:ext uri="{FF2B5EF4-FFF2-40B4-BE49-F238E27FC236}">
                      <a16:creationId xmlns:a16="http://schemas.microsoft.com/office/drawing/2014/main" id="{25FA68B2-B3FE-7A7B-E72E-72BD71310FE2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652;p23">
                  <a:extLst>
                    <a:ext uri="{FF2B5EF4-FFF2-40B4-BE49-F238E27FC236}">
                      <a16:creationId xmlns:a16="http://schemas.microsoft.com/office/drawing/2014/main" id="{2D8F2239-5D7B-05DD-0476-DE6081E1E9A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653;p23">
                  <a:extLst>
                    <a:ext uri="{FF2B5EF4-FFF2-40B4-BE49-F238E27FC236}">
                      <a16:creationId xmlns:a16="http://schemas.microsoft.com/office/drawing/2014/main" id="{6B06E185-0391-DCC2-6FEA-41111169375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654;p23">
                  <a:extLst>
                    <a:ext uri="{FF2B5EF4-FFF2-40B4-BE49-F238E27FC236}">
                      <a16:creationId xmlns:a16="http://schemas.microsoft.com/office/drawing/2014/main" id="{6D27E97A-EDBC-FF4B-A3A4-C1B383CD6F9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655;p23">
                  <a:extLst>
                    <a:ext uri="{FF2B5EF4-FFF2-40B4-BE49-F238E27FC236}">
                      <a16:creationId xmlns:a16="http://schemas.microsoft.com/office/drawing/2014/main" id="{6CFF144A-8696-FE03-CDBA-711C470D984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656;p23">
                  <a:extLst>
                    <a:ext uri="{FF2B5EF4-FFF2-40B4-BE49-F238E27FC236}">
                      <a16:creationId xmlns:a16="http://schemas.microsoft.com/office/drawing/2014/main" id="{B8C2C943-EBF5-21F7-E3E1-52F10752641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657;p23">
                  <a:extLst>
                    <a:ext uri="{FF2B5EF4-FFF2-40B4-BE49-F238E27FC236}">
                      <a16:creationId xmlns:a16="http://schemas.microsoft.com/office/drawing/2014/main" id="{53EB5761-6AC5-FC55-7ECE-5130CFEC237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658;p23">
                  <a:extLst>
                    <a:ext uri="{FF2B5EF4-FFF2-40B4-BE49-F238E27FC236}">
                      <a16:creationId xmlns:a16="http://schemas.microsoft.com/office/drawing/2014/main" id="{76BEF995-DFA5-AEF8-7E83-621D1E384FC9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659;p23">
                  <a:extLst>
                    <a:ext uri="{FF2B5EF4-FFF2-40B4-BE49-F238E27FC236}">
                      <a16:creationId xmlns:a16="http://schemas.microsoft.com/office/drawing/2014/main" id="{17721AC5-5836-A203-15DA-0689173109E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660;p23">
                  <a:extLst>
                    <a:ext uri="{FF2B5EF4-FFF2-40B4-BE49-F238E27FC236}">
                      <a16:creationId xmlns:a16="http://schemas.microsoft.com/office/drawing/2014/main" id="{DA736002-BD24-D4B9-E118-50E6EF4EA41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661;p23">
                  <a:extLst>
                    <a:ext uri="{FF2B5EF4-FFF2-40B4-BE49-F238E27FC236}">
                      <a16:creationId xmlns:a16="http://schemas.microsoft.com/office/drawing/2014/main" id="{3B38155E-287B-CB02-ECF0-7719489E0740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662;p23">
                  <a:extLst>
                    <a:ext uri="{FF2B5EF4-FFF2-40B4-BE49-F238E27FC236}">
                      <a16:creationId xmlns:a16="http://schemas.microsoft.com/office/drawing/2014/main" id="{8C27D9F2-888F-94BE-158E-445B18DC4AA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663;p23">
                  <a:extLst>
                    <a:ext uri="{FF2B5EF4-FFF2-40B4-BE49-F238E27FC236}">
                      <a16:creationId xmlns:a16="http://schemas.microsoft.com/office/drawing/2014/main" id="{1D93A997-0234-C361-D6CC-F8150404E22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664;p23">
                  <a:extLst>
                    <a:ext uri="{FF2B5EF4-FFF2-40B4-BE49-F238E27FC236}">
                      <a16:creationId xmlns:a16="http://schemas.microsoft.com/office/drawing/2014/main" id="{23684310-E2CE-BBCF-E36A-56A03B6BC52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665;p23">
                  <a:extLst>
                    <a:ext uri="{FF2B5EF4-FFF2-40B4-BE49-F238E27FC236}">
                      <a16:creationId xmlns:a16="http://schemas.microsoft.com/office/drawing/2014/main" id="{146738F6-2DF4-05FD-146C-FC8C10A7172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666;p23">
                  <a:extLst>
                    <a:ext uri="{FF2B5EF4-FFF2-40B4-BE49-F238E27FC236}">
                      <a16:creationId xmlns:a16="http://schemas.microsoft.com/office/drawing/2014/main" id="{12649D54-B603-F207-F68D-0D41CFA61E5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667;p23">
                  <a:extLst>
                    <a:ext uri="{FF2B5EF4-FFF2-40B4-BE49-F238E27FC236}">
                      <a16:creationId xmlns:a16="http://schemas.microsoft.com/office/drawing/2014/main" id="{646E0459-D668-E184-0E72-13A189E6C91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668;p23">
                  <a:extLst>
                    <a:ext uri="{FF2B5EF4-FFF2-40B4-BE49-F238E27FC236}">
                      <a16:creationId xmlns:a16="http://schemas.microsoft.com/office/drawing/2014/main" id="{07866573-8012-58FF-7148-BE7AC246D6D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669;p23">
                  <a:extLst>
                    <a:ext uri="{FF2B5EF4-FFF2-40B4-BE49-F238E27FC236}">
                      <a16:creationId xmlns:a16="http://schemas.microsoft.com/office/drawing/2014/main" id="{CDA2BD19-D04C-A25A-71F0-571E15E5AC82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670;p23">
                  <a:extLst>
                    <a:ext uri="{FF2B5EF4-FFF2-40B4-BE49-F238E27FC236}">
                      <a16:creationId xmlns:a16="http://schemas.microsoft.com/office/drawing/2014/main" id="{D4EBF42F-8C1F-F506-D648-C31089393CF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671;p23">
                  <a:extLst>
                    <a:ext uri="{FF2B5EF4-FFF2-40B4-BE49-F238E27FC236}">
                      <a16:creationId xmlns:a16="http://schemas.microsoft.com/office/drawing/2014/main" id="{91A26A6D-90D9-4180-2292-76B6A088E03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672;p23">
                  <a:extLst>
                    <a:ext uri="{FF2B5EF4-FFF2-40B4-BE49-F238E27FC236}">
                      <a16:creationId xmlns:a16="http://schemas.microsoft.com/office/drawing/2014/main" id="{F7E325FD-9FF4-4B6A-AB62-2E8AC7E126D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673;p23">
                  <a:extLst>
                    <a:ext uri="{FF2B5EF4-FFF2-40B4-BE49-F238E27FC236}">
                      <a16:creationId xmlns:a16="http://schemas.microsoft.com/office/drawing/2014/main" id="{CED1A00F-4429-4D5A-EEBF-ADC9EA9503E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674;p23">
                  <a:extLst>
                    <a:ext uri="{FF2B5EF4-FFF2-40B4-BE49-F238E27FC236}">
                      <a16:creationId xmlns:a16="http://schemas.microsoft.com/office/drawing/2014/main" id="{19815557-7299-E95A-0356-7361B82F1BF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675;p23">
                  <a:extLst>
                    <a:ext uri="{FF2B5EF4-FFF2-40B4-BE49-F238E27FC236}">
                      <a16:creationId xmlns:a16="http://schemas.microsoft.com/office/drawing/2014/main" id="{EC034D64-EB35-211E-48DC-3CABA128431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676;p23">
                  <a:extLst>
                    <a:ext uri="{FF2B5EF4-FFF2-40B4-BE49-F238E27FC236}">
                      <a16:creationId xmlns:a16="http://schemas.microsoft.com/office/drawing/2014/main" id="{C19CB32E-FD40-52E0-E72E-66C40DD7CC9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677;p23">
                  <a:extLst>
                    <a:ext uri="{FF2B5EF4-FFF2-40B4-BE49-F238E27FC236}">
                      <a16:creationId xmlns:a16="http://schemas.microsoft.com/office/drawing/2014/main" id="{FEBBC9E3-8A7F-20EE-C211-F1A36177BF2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637;p23">
                <a:extLst>
                  <a:ext uri="{FF2B5EF4-FFF2-40B4-BE49-F238E27FC236}">
                    <a16:creationId xmlns:a16="http://schemas.microsoft.com/office/drawing/2014/main" id="{7E166E09-935C-4629-8469-8AB3BD97A783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925" name="Google Shape;638;p23">
                  <a:extLst>
                    <a:ext uri="{FF2B5EF4-FFF2-40B4-BE49-F238E27FC236}">
                      <a16:creationId xmlns:a16="http://schemas.microsoft.com/office/drawing/2014/main" id="{74427C49-E70B-93B5-370F-1F2F3E6789F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39;p23">
                  <a:extLst>
                    <a:ext uri="{FF2B5EF4-FFF2-40B4-BE49-F238E27FC236}">
                      <a16:creationId xmlns:a16="http://schemas.microsoft.com/office/drawing/2014/main" id="{747CC5DF-279E-44B2-D2ED-84420F3BC69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40;p23">
                  <a:extLst>
                    <a:ext uri="{FF2B5EF4-FFF2-40B4-BE49-F238E27FC236}">
                      <a16:creationId xmlns:a16="http://schemas.microsoft.com/office/drawing/2014/main" id="{6B7047A7-C0B8-B3AC-A711-A7310F85E16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41;p23">
                  <a:extLst>
                    <a:ext uri="{FF2B5EF4-FFF2-40B4-BE49-F238E27FC236}">
                      <a16:creationId xmlns:a16="http://schemas.microsoft.com/office/drawing/2014/main" id="{32C27CF3-9803-82C1-D0CF-134296D0753C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642;p23">
                  <a:extLst>
                    <a:ext uri="{FF2B5EF4-FFF2-40B4-BE49-F238E27FC236}">
                      <a16:creationId xmlns:a16="http://schemas.microsoft.com/office/drawing/2014/main" id="{343771FA-2848-F047-D343-C74B9DDB5E5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43;p23">
                  <a:extLst>
                    <a:ext uri="{FF2B5EF4-FFF2-40B4-BE49-F238E27FC236}">
                      <a16:creationId xmlns:a16="http://schemas.microsoft.com/office/drawing/2014/main" id="{9DA65D17-7D3F-3E51-3B44-F91DB2E9966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44;p23">
                  <a:extLst>
                    <a:ext uri="{FF2B5EF4-FFF2-40B4-BE49-F238E27FC236}">
                      <a16:creationId xmlns:a16="http://schemas.microsoft.com/office/drawing/2014/main" id="{18BCC57A-6706-2E24-B164-15F5AC16086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45;p23">
                  <a:extLst>
                    <a:ext uri="{FF2B5EF4-FFF2-40B4-BE49-F238E27FC236}">
                      <a16:creationId xmlns:a16="http://schemas.microsoft.com/office/drawing/2014/main" id="{A491CF9E-9A1C-0F97-21BF-5E78E55B42B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646;p23">
                  <a:extLst>
                    <a:ext uri="{FF2B5EF4-FFF2-40B4-BE49-F238E27FC236}">
                      <a16:creationId xmlns:a16="http://schemas.microsoft.com/office/drawing/2014/main" id="{A3605C78-B750-41A6-63ED-2E3D67EEFBF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647;p23">
                  <a:extLst>
                    <a:ext uri="{FF2B5EF4-FFF2-40B4-BE49-F238E27FC236}">
                      <a16:creationId xmlns:a16="http://schemas.microsoft.com/office/drawing/2014/main" id="{2190777B-DC88-C2AD-90E4-70E0BB0B9E2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648;p23">
                  <a:extLst>
                    <a:ext uri="{FF2B5EF4-FFF2-40B4-BE49-F238E27FC236}">
                      <a16:creationId xmlns:a16="http://schemas.microsoft.com/office/drawing/2014/main" id="{47A80C1A-1913-7C15-7C17-3EB1030EED1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649;p23">
                  <a:extLst>
                    <a:ext uri="{FF2B5EF4-FFF2-40B4-BE49-F238E27FC236}">
                      <a16:creationId xmlns:a16="http://schemas.microsoft.com/office/drawing/2014/main" id="{8784D249-4359-E720-3D3B-A1B51537FB1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650;p23">
                  <a:extLst>
                    <a:ext uri="{FF2B5EF4-FFF2-40B4-BE49-F238E27FC236}">
                      <a16:creationId xmlns:a16="http://schemas.microsoft.com/office/drawing/2014/main" id="{83475BDC-0477-0587-BCCB-440383BA81F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651;p23">
                  <a:extLst>
                    <a:ext uri="{FF2B5EF4-FFF2-40B4-BE49-F238E27FC236}">
                      <a16:creationId xmlns:a16="http://schemas.microsoft.com/office/drawing/2014/main" id="{400E2055-32CF-AB65-5552-D7EFF02344B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652;p23">
                  <a:extLst>
                    <a:ext uri="{FF2B5EF4-FFF2-40B4-BE49-F238E27FC236}">
                      <a16:creationId xmlns:a16="http://schemas.microsoft.com/office/drawing/2014/main" id="{1BB47B35-00D4-0393-4854-E005971C4BB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653;p23">
                  <a:extLst>
                    <a:ext uri="{FF2B5EF4-FFF2-40B4-BE49-F238E27FC236}">
                      <a16:creationId xmlns:a16="http://schemas.microsoft.com/office/drawing/2014/main" id="{4859BA8F-4894-8FC3-BE89-B819F1C82E0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654;p23">
                  <a:extLst>
                    <a:ext uri="{FF2B5EF4-FFF2-40B4-BE49-F238E27FC236}">
                      <a16:creationId xmlns:a16="http://schemas.microsoft.com/office/drawing/2014/main" id="{8F91D1F0-2726-1217-A2FA-768567EB090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655;p23">
                  <a:extLst>
                    <a:ext uri="{FF2B5EF4-FFF2-40B4-BE49-F238E27FC236}">
                      <a16:creationId xmlns:a16="http://schemas.microsoft.com/office/drawing/2014/main" id="{98308D45-6BD4-844C-2526-69D31E6F812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656;p23">
                  <a:extLst>
                    <a:ext uri="{FF2B5EF4-FFF2-40B4-BE49-F238E27FC236}">
                      <a16:creationId xmlns:a16="http://schemas.microsoft.com/office/drawing/2014/main" id="{FF76DD34-574A-DBAE-D10D-4703935F848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657;p23">
                  <a:extLst>
                    <a:ext uri="{FF2B5EF4-FFF2-40B4-BE49-F238E27FC236}">
                      <a16:creationId xmlns:a16="http://schemas.microsoft.com/office/drawing/2014/main" id="{ACE181C8-7DEC-49CE-A8E0-F683783F1FF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658;p23">
                  <a:extLst>
                    <a:ext uri="{FF2B5EF4-FFF2-40B4-BE49-F238E27FC236}">
                      <a16:creationId xmlns:a16="http://schemas.microsoft.com/office/drawing/2014/main" id="{5CCFE837-FFDB-DB14-FB7D-296F0CA80E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659;p23">
                  <a:extLst>
                    <a:ext uri="{FF2B5EF4-FFF2-40B4-BE49-F238E27FC236}">
                      <a16:creationId xmlns:a16="http://schemas.microsoft.com/office/drawing/2014/main" id="{1BDFBDA3-388B-72C6-5C88-6FC59810AD7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660;p23">
                  <a:extLst>
                    <a:ext uri="{FF2B5EF4-FFF2-40B4-BE49-F238E27FC236}">
                      <a16:creationId xmlns:a16="http://schemas.microsoft.com/office/drawing/2014/main" id="{476F5ADE-E696-F001-EB3E-E6C19A452A8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661;p23">
                  <a:extLst>
                    <a:ext uri="{FF2B5EF4-FFF2-40B4-BE49-F238E27FC236}">
                      <a16:creationId xmlns:a16="http://schemas.microsoft.com/office/drawing/2014/main" id="{0F8B0387-98D1-9657-FC8D-0F88AEFE433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662;p23">
                  <a:extLst>
                    <a:ext uri="{FF2B5EF4-FFF2-40B4-BE49-F238E27FC236}">
                      <a16:creationId xmlns:a16="http://schemas.microsoft.com/office/drawing/2014/main" id="{B64F55BD-F571-37CC-99A8-9927A13441A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663;p23">
                  <a:extLst>
                    <a:ext uri="{FF2B5EF4-FFF2-40B4-BE49-F238E27FC236}">
                      <a16:creationId xmlns:a16="http://schemas.microsoft.com/office/drawing/2014/main" id="{489B0EF8-F700-6F35-09B0-B1575E50201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664;p23">
                  <a:extLst>
                    <a:ext uri="{FF2B5EF4-FFF2-40B4-BE49-F238E27FC236}">
                      <a16:creationId xmlns:a16="http://schemas.microsoft.com/office/drawing/2014/main" id="{76B8863C-98B7-BD90-4A9E-3037C0E9C1D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665;p23">
                  <a:extLst>
                    <a:ext uri="{FF2B5EF4-FFF2-40B4-BE49-F238E27FC236}">
                      <a16:creationId xmlns:a16="http://schemas.microsoft.com/office/drawing/2014/main" id="{C3280BC9-5609-02B0-730F-0792906F792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666;p23">
                  <a:extLst>
                    <a:ext uri="{FF2B5EF4-FFF2-40B4-BE49-F238E27FC236}">
                      <a16:creationId xmlns:a16="http://schemas.microsoft.com/office/drawing/2014/main" id="{076197E9-93FD-35EB-5F94-CFC6DC34DB3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667;p23">
                  <a:extLst>
                    <a:ext uri="{FF2B5EF4-FFF2-40B4-BE49-F238E27FC236}">
                      <a16:creationId xmlns:a16="http://schemas.microsoft.com/office/drawing/2014/main" id="{E82B2563-10EA-B2C3-ACC0-557DE1ABFD4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668;p23">
                  <a:extLst>
                    <a:ext uri="{FF2B5EF4-FFF2-40B4-BE49-F238E27FC236}">
                      <a16:creationId xmlns:a16="http://schemas.microsoft.com/office/drawing/2014/main" id="{8D1FFB4E-DE28-D3E7-CF82-E34B86D4A7D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669;p23">
                  <a:extLst>
                    <a:ext uri="{FF2B5EF4-FFF2-40B4-BE49-F238E27FC236}">
                      <a16:creationId xmlns:a16="http://schemas.microsoft.com/office/drawing/2014/main" id="{10BF04D6-6417-8444-8B29-36848990099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670;p23">
                  <a:extLst>
                    <a:ext uri="{FF2B5EF4-FFF2-40B4-BE49-F238E27FC236}">
                      <a16:creationId xmlns:a16="http://schemas.microsoft.com/office/drawing/2014/main" id="{E8B5A51D-5698-A943-3AF3-1D8483B9E40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671;p23">
                  <a:extLst>
                    <a:ext uri="{FF2B5EF4-FFF2-40B4-BE49-F238E27FC236}">
                      <a16:creationId xmlns:a16="http://schemas.microsoft.com/office/drawing/2014/main" id="{D892F655-F1D4-B61F-1D36-649957B4A1C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672;p23">
                  <a:extLst>
                    <a:ext uri="{FF2B5EF4-FFF2-40B4-BE49-F238E27FC236}">
                      <a16:creationId xmlns:a16="http://schemas.microsoft.com/office/drawing/2014/main" id="{969D5E1C-D3C3-2808-E2EB-91F5023A98E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673;p23">
                  <a:extLst>
                    <a:ext uri="{FF2B5EF4-FFF2-40B4-BE49-F238E27FC236}">
                      <a16:creationId xmlns:a16="http://schemas.microsoft.com/office/drawing/2014/main" id="{04FFF4E3-4629-CE86-804F-436F3414C10D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674;p23">
                  <a:extLst>
                    <a:ext uri="{FF2B5EF4-FFF2-40B4-BE49-F238E27FC236}">
                      <a16:creationId xmlns:a16="http://schemas.microsoft.com/office/drawing/2014/main" id="{BEEFA7D8-5260-D499-4AB7-9111712801A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675;p23">
                  <a:extLst>
                    <a:ext uri="{FF2B5EF4-FFF2-40B4-BE49-F238E27FC236}">
                      <a16:creationId xmlns:a16="http://schemas.microsoft.com/office/drawing/2014/main" id="{8C513731-9D71-BD64-43C1-03BD7BBA584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676;p23">
                  <a:extLst>
                    <a:ext uri="{FF2B5EF4-FFF2-40B4-BE49-F238E27FC236}">
                      <a16:creationId xmlns:a16="http://schemas.microsoft.com/office/drawing/2014/main" id="{9CBD4134-41DE-029F-AF12-AE0CE264C8D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677;p23">
                  <a:extLst>
                    <a:ext uri="{FF2B5EF4-FFF2-40B4-BE49-F238E27FC236}">
                      <a16:creationId xmlns:a16="http://schemas.microsoft.com/office/drawing/2014/main" id="{D947C3F2-2E28-F133-A6CD-29BA3500BEF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076651A7-5EDF-C1AD-3726-0660F8EB4394}"/>
              </a:ext>
            </a:extLst>
          </p:cNvPr>
          <p:cNvSpPr txBox="1"/>
          <p:nvPr/>
        </p:nvSpPr>
        <p:spPr>
          <a:xfrm>
            <a:off x="609600" y="1136597"/>
            <a:ext cx="4240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What is the process for migrating individuals?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00DD9980-C795-646E-0885-76AE0E670346}"/>
              </a:ext>
            </a:extLst>
          </p:cNvPr>
          <p:cNvSpPr txBox="1"/>
          <p:nvPr/>
        </p:nvSpPr>
        <p:spPr>
          <a:xfrm>
            <a:off x="877212" y="1363372"/>
            <a:ext cx="4240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Radom migration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Ring topology migration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Fitness based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200" b="0" i="0" u="none" strike="noStrike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ED840A1E-6C9E-E656-BE7D-5A4A9C9B10E7}"/>
              </a:ext>
            </a:extLst>
          </p:cNvPr>
          <p:cNvSpPr txBox="1"/>
          <p:nvPr/>
        </p:nvSpPr>
        <p:spPr>
          <a:xfrm>
            <a:off x="609600" y="2068957"/>
            <a:ext cx="4889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At what point should individuals be migrated?</a:t>
            </a:r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32473EEA-6067-3CDA-C043-E6A70A6E683D}"/>
              </a:ext>
            </a:extLst>
          </p:cNvPr>
          <p:cNvSpPr txBox="1"/>
          <p:nvPr/>
        </p:nvSpPr>
        <p:spPr>
          <a:xfrm>
            <a:off x="884469" y="2317852"/>
            <a:ext cx="4240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Fixed generation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Fitness based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200" b="0" i="0" u="none" strike="noStrike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049" name="Google Shape;15547;p42">
            <a:extLst>
              <a:ext uri="{FF2B5EF4-FFF2-40B4-BE49-F238E27FC236}">
                <a16:creationId xmlns:a16="http://schemas.microsoft.com/office/drawing/2014/main" id="{493021EB-A7BC-E058-78B7-3A5356CA90F2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Islands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427468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D6341F4E-56FB-27E2-8DBA-2B0631F9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1320" y="2932551"/>
            <a:ext cx="2392680" cy="2392680"/>
          </a:xfrm>
          <a:prstGeom prst="rect">
            <a:avLst/>
          </a:prstGeom>
        </p:spPr>
      </p:pic>
      <p:sp>
        <p:nvSpPr>
          <p:cNvPr id="12" name="Google Shape;15547;p42">
            <a:extLst>
              <a:ext uri="{FF2B5EF4-FFF2-40B4-BE49-F238E27FC236}">
                <a16:creationId xmlns:a16="http://schemas.microsoft.com/office/drawing/2014/main" id="{9FB5BBF7-3516-784F-2CCC-FD06330D5774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Islands</a:t>
            </a:r>
            <a:endParaRPr lang="it-IT" sz="3600"/>
          </a:p>
        </p:txBody>
      </p:sp>
      <p:pic>
        <p:nvPicPr>
          <p:cNvPr id="3" name="Immagine 2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E84706A4-981D-C2F6-9E2D-02909B2F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" y="1289792"/>
            <a:ext cx="7580754" cy="18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63AAAB-9210-03E3-E1B9-553AD2E7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022" y="986371"/>
            <a:ext cx="4849091" cy="2219706"/>
          </a:xfrm>
        </p:spPr>
        <p:txBody>
          <a:bodyPr anchor="ctr"/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Island methods ask for more fitness evaluations, but yield better results in general</a:t>
            </a:r>
          </a:p>
          <a:p>
            <a:pPr marL="15240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0000"/>
                </a:solidFill>
              </a:rPr>
              <a:t>Island method is more robust and results have less variance between runs</a:t>
            </a:r>
          </a:p>
          <a:p>
            <a:pPr marL="15240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>
                <a:solidFill>
                  <a:srgbClr val="333333"/>
                </a:solidFill>
                <a:highlight>
                  <a:srgbClr val="FCD460"/>
                </a:highlight>
              </a:rPr>
              <a:t>Fitness </a:t>
            </a:r>
            <a:r>
              <a:rPr lang="en-US" b="1">
                <a:highlight>
                  <a:srgbClr val="FCD460"/>
                </a:highlight>
              </a:rPr>
              <a:t>based </a:t>
            </a:r>
            <a:r>
              <a:rPr lang="en-US"/>
              <a:t>outperforms fixed generation </a:t>
            </a:r>
          </a:p>
          <a:p>
            <a:pPr marL="152400" indent="0">
              <a:buNone/>
            </a:pPr>
            <a:endParaRPr lang="en-US"/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There is not much difference between migration strategies. We choose </a:t>
            </a:r>
            <a:r>
              <a:rPr lang="en-US" b="1">
                <a:highlight>
                  <a:srgbClr val="FCD460"/>
                </a:highlight>
              </a:rPr>
              <a:t>Random Swap</a:t>
            </a:r>
            <a:r>
              <a:rPr lang="en-US" b="1"/>
              <a:t> </a:t>
            </a:r>
            <a:r>
              <a:rPr lang="en-US"/>
              <a:t>for the next experiment</a:t>
            </a:r>
          </a:p>
        </p:txBody>
      </p:sp>
      <p:sp>
        <p:nvSpPr>
          <p:cNvPr id="6" name="Google Shape;15547;p42">
            <a:extLst>
              <a:ext uri="{FF2B5EF4-FFF2-40B4-BE49-F238E27FC236}">
                <a16:creationId xmlns:a16="http://schemas.microsoft.com/office/drawing/2014/main" id="{75C0FC59-C71F-91F2-4756-3FA7CAD55298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Analysis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FEE448E-A871-70B4-7DC3-6877C6CE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00750" y="1402361"/>
            <a:ext cx="2838450" cy="2838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C51C22-4223-8B68-BE70-CC9CB484A966}"/>
              </a:ext>
            </a:extLst>
          </p:cNvPr>
          <p:cNvSpPr txBox="1"/>
          <p:nvPr/>
        </p:nvSpPr>
        <p:spPr>
          <a:xfrm>
            <a:off x="1458339" y="4240811"/>
            <a:ext cx="770754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We will use this </a:t>
            </a:r>
            <a:r>
              <a:rPr lang="en-GB" b="1">
                <a:highlight>
                  <a:srgbClr val="FCD460"/>
                </a:highlight>
              </a:rPr>
              <a:t>highlighted</a:t>
            </a:r>
            <a:r>
              <a:rPr lang="en-GB"/>
              <a:t> configuration for the next experiments</a:t>
            </a:r>
          </a:p>
        </p:txBody>
      </p:sp>
      <p:pic>
        <p:nvPicPr>
          <p:cNvPr id="8" name="Immagine 7" descr="Immagine che contiene Segnale stradale, cartello&#10;&#10;Descrizione generata automaticamente">
            <a:extLst>
              <a:ext uri="{FF2B5EF4-FFF2-40B4-BE49-F238E27FC236}">
                <a16:creationId xmlns:a16="http://schemas.microsoft.com/office/drawing/2014/main" id="{8EB5A52B-5D8D-9A1B-FA89-71F02B40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6" y="3952350"/>
            <a:ext cx="892513" cy="8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ACA70-17E9-113E-D9E1-EB4C4E43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64" y="4301699"/>
            <a:ext cx="3380536" cy="841800"/>
          </a:xfrm>
        </p:spPr>
        <p:txBody>
          <a:bodyPr/>
          <a:lstStyle/>
          <a:p>
            <a:r>
              <a:rPr lang="it-IT"/>
              <a:t>INTRODUCTION</a:t>
            </a:r>
          </a:p>
        </p:txBody>
      </p:sp>
      <p:pic>
        <p:nvPicPr>
          <p:cNvPr id="2" name="Picture 1" descr="A dna strand with red and white dots&#10;&#10;Description automatically generated">
            <a:extLst>
              <a:ext uri="{FF2B5EF4-FFF2-40B4-BE49-F238E27FC236}">
                <a16:creationId xmlns:a16="http://schemas.microsoft.com/office/drawing/2014/main" id="{45F387D0-F9E3-9BC6-6BF7-B1F16B309B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5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cartone animato, vestiti, clipart, anime&#10;&#10;Descrizione generata automaticamente">
            <a:extLst>
              <a:ext uri="{FF2B5EF4-FFF2-40B4-BE49-F238E27FC236}">
                <a16:creationId xmlns:a16="http://schemas.microsoft.com/office/drawing/2014/main" id="{F1402735-BD16-8AA9-E403-7335AE4C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75226"/>
            <a:ext cx="2240307" cy="2240307"/>
          </a:xfrm>
          <a:prstGeom prst="rect">
            <a:avLst/>
          </a:prstGeom>
        </p:spPr>
      </p:pic>
      <p:grpSp>
        <p:nvGrpSpPr>
          <p:cNvPr id="1428" name="Gruppo 1427">
            <a:extLst>
              <a:ext uri="{FF2B5EF4-FFF2-40B4-BE49-F238E27FC236}">
                <a16:creationId xmlns:a16="http://schemas.microsoft.com/office/drawing/2014/main" id="{90B7CCD3-EEE8-7077-1E5B-EB2EFA97BEAB}"/>
              </a:ext>
            </a:extLst>
          </p:cNvPr>
          <p:cNvGrpSpPr/>
          <p:nvPr/>
        </p:nvGrpSpPr>
        <p:grpSpPr>
          <a:xfrm>
            <a:off x="2354824" y="1213629"/>
            <a:ext cx="1952464" cy="1903293"/>
            <a:chOff x="5182392" y="863671"/>
            <a:chExt cx="3504408" cy="3416157"/>
          </a:xfrm>
        </p:grpSpPr>
        <p:grpSp>
          <p:nvGrpSpPr>
            <p:cNvPr id="1429" name="Google Shape;550;p23">
              <a:extLst>
                <a:ext uri="{FF2B5EF4-FFF2-40B4-BE49-F238E27FC236}">
                  <a16:creationId xmlns:a16="http://schemas.microsoft.com/office/drawing/2014/main" id="{5B7879F6-CB79-D9E0-0FDD-92CBC8794EFA}"/>
                </a:ext>
              </a:extLst>
            </p:cNvPr>
            <p:cNvGrpSpPr/>
            <p:nvPr/>
          </p:nvGrpSpPr>
          <p:grpSpPr>
            <a:xfrm>
              <a:off x="5182392" y="863671"/>
              <a:ext cx="3504408" cy="3416157"/>
              <a:chOff x="2819800" y="1170150"/>
              <a:chExt cx="3504408" cy="3416157"/>
            </a:xfrm>
          </p:grpSpPr>
          <p:sp>
            <p:nvSpPr>
              <p:cNvPr id="2174" name="Google Shape;553;p23">
                <a:extLst>
                  <a:ext uri="{FF2B5EF4-FFF2-40B4-BE49-F238E27FC236}">
                    <a16:creationId xmlns:a16="http://schemas.microsoft.com/office/drawing/2014/main" id="{FDC61525-946E-EBD9-5B7A-B70310652213}"/>
                  </a:ext>
                </a:extLst>
              </p:cNvPr>
              <p:cNvSpPr/>
              <p:nvPr/>
            </p:nvSpPr>
            <p:spPr>
              <a:xfrm>
                <a:off x="4628664" y="1170150"/>
                <a:ext cx="1443263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23255" h="19874" extrusionOk="0">
                    <a:moveTo>
                      <a:pt x="2044" y="0"/>
                    </a:moveTo>
                    <a:cubicBezTo>
                      <a:pt x="1053" y="0"/>
                      <a:pt x="0" y="309"/>
                      <a:pt x="49" y="1769"/>
                    </a:cubicBezTo>
                    <a:cubicBezTo>
                      <a:pt x="124" y="4014"/>
                      <a:pt x="199" y="12990"/>
                      <a:pt x="199" y="12990"/>
                    </a:cubicBezTo>
                    <a:cubicBezTo>
                      <a:pt x="199" y="12990"/>
                      <a:pt x="176" y="14704"/>
                      <a:pt x="1583" y="15205"/>
                    </a:cubicBezTo>
                    <a:cubicBezTo>
                      <a:pt x="2983" y="15699"/>
                      <a:pt x="5903" y="16762"/>
                      <a:pt x="7647" y="18334"/>
                    </a:cubicBezTo>
                    <a:cubicBezTo>
                      <a:pt x="8640" y="19220"/>
                      <a:pt x="9146" y="19873"/>
                      <a:pt x="9978" y="19873"/>
                    </a:cubicBezTo>
                    <a:cubicBezTo>
                      <a:pt x="10488" y="19873"/>
                      <a:pt x="11121" y="19627"/>
                      <a:pt x="12063" y="19038"/>
                    </a:cubicBezTo>
                    <a:cubicBezTo>
                      <a:pt x="13516" y="18132"/>
                      <a:pt x="21144" y="13656"/>
                      <a:pt x="21144" y="13656"/>
                    </a:cubicBezTo>
                    <a:cubicBezTo>
                      <a:pt x="21144" y="13656"/>
                      <a:pt x="23254" y="12810"/>
                      <a:pt x="19422" y="8760"/>
                    </a:cubicBezTo>
                    <a:cubicBezTo>
                      <a:pt x="15619" y="4748"/>
                      <a:pt x="10319" y="1147"/>
                      <a:pt x="3410" y="137"/>
                    </a:cubicBezTo>
                    <a:cubicBezTo>
                      <a:pt x="3093" y="90"/>
                      <a:pt x="2577" y="0"/>
                      <a:pt x="2044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551;p23">
                <a:extLst>
                  <a:ext uri="{FF2B5EF4-FFF2-40B4-BE49-F238E27FC236}">
                    <a16:creationId xmlns:a16="http://schemas.microsoft.com/office/drawing/2014/main" id="{240DE2FB-ED15-2EB4-241B-2A7BF9D342DC}"/>
                  </a:ext>
                </a:extLst>
              </p:cNvPr>
              <p:cNvSpPr/>
              <p:nvPr/>
            </p:nvSpPr>
            <p:spPr>
              <a:xfrm>
                <a:off x="4617244" y="3361504"/>
                <a:ext cx="1432837" cy="1222383"/>
              </a:xfrm>
              <a:custGeom>
                <a:avLst/>
                <a:gdLst/>
                <a:ahLst/>
                <a:cxnLst/>
                <a:rect l="l" t="t" r="r" b="b"/>
                <a:pathLst>
                  <a:path w="23087" h="19696" extrusionOk="0">
                    <a:moveTo>
                      <a:pt x="9859" y="0"/>
                    </a:moveTo>
                    <a:cubicBezTo>
                      <a:pt x="9439" y="0"/>
                      <a:pt x="8975" y="116"/>
                      <a:pt x="8564" y="482"/>
                    </a:cubicBezTo>
                    <a:cubicBezTo>
                      <a:pt x="7449" y="1477"/>
                      <a:pt x="5121" y="3521"/>
                      <a:pt x="2905" y="4307"/>
                    </a:cubicBezTo>
                    <a:cubicBezTo>
                      <a:pt x="884" y="5026"/>
                      <a:pt x="1" y="4921"/>
                      <a:pt x="166" y="7840"/>
                    </a:cubicBezTo>
                    <a:cubicBezTo>
                      <a:pt x="263" y="9554"/>
                      <a:pt x="532" y="18388"/>
                      <a:pt x="532" y="18388"/>
                    </a:cubicBezTo>
                    <a:cubicBezTo>
                      <a:pt x="532" y="18388"/>
                      <a:pt x="376" y="19696"/>
                      <a:pt x="2674" y="19696"/>
                    </a:cubicBezTo>
                    <a:cubicBezTo>
                      <a:pt x="3397" y="19696"/>
                      <a:pt x="4363" y="19566"/>
                      <a:pt x="5653" y="19226"/>
                    </a:cubicBezTo>
                    <a:cubicBezTo>
                      <a:pt x="10997" y="17819"/>
                      <a:pt x="16701" y="14892"/>
                      <a:pt x="20901" y="9315"/>
                    </a:cubicBezTo>
                    <a:cubicBezTo>
                      <a:pt x="21455" y="8589"/>
                      <a:pt x="23087" y="6598"/>
                      <a:pt x="21080" y="5580"/>
                    </a:cubicBezTo>
                    <a:cubicBezTo>
                      <a:pt x="19074" y="4569"/>
                      <a:pt x="11162" y="332"/>
                      <a:pt x="11162" y="332"/>
                    </a:cubicBezTo>
                    <a:cubicBezTo>
                      <a:pt x="11162" y="332"/>
                      <a:pt x="10572" y="0"/>
                      <a:pt x="9859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552;p23">
                <a:extLst>
                  <a:ext uri="{FF2B5EF4-FFF2-40B4-BE49-F238E27FC236}">
                    <a16:creationId xmlns:a16="http://schemas.microsoft.com/office/drawing/2014/main" id="{899CCD22-A352-2103-68EB-3EA125D4EB76}"/>
                  </a:ext>
                </a:extLst>
              </p:cNvPr>
              <p:cNvSpPr/>
              <p:nvPr/>
            </p:nvSpPr>
            <p:spPr>
              <a:xfrm>
                <a:off x="5263498" y="2093574"/>
                <a:ext cx="1060710" cy="1532695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696" extrusionOk="0">
                    <a:moveTo>
                      <a:pt x="12307" y="1"/>
                    </a:moveTo>
                    <a:cubicBezTo>
                      <a:pt x="12014" y="1"/>
                      <a:pt x="11685" y="99"/>
                      <a:pt x="11319" y="334"/>
                    </a:cubicBezTo>
                    <a:cubicBezTo>
                      <a:pt x="9425" y="1547"/>
                      <a:pt x="1737" y="6180"/>
                      <a:pt x="1737" y="6180"/>
                    </a:cubicBezTo>
                    <a:cubicBezTo>
                      <a:pt x="1737" y="6180"/>
                      <a:pt x="255" y="7041"/>
                      <a:pt x="547" y="8501"/>
                    </a:cubicBezTo>
                    <a:cubicBezTo>
                      <a:pt x="831" y="9960"/>
                      <a:pt x="1408" y="13015"/>
                      <a:pt x="951" y="15320"/>
                    </a:cubicBezTo>
                    <a:cubicBezTo>
                      <a:pt x="532" y="17424"/>
                      <a:pt x="0" y="18127"/>
                      <a:pt x="2590" y="19475"/>
                    </a:cubicBezTo>
                    <a:cubicBezTo>
                      <a:pt x="4118" y="20268"/>
                      <a:pt x="11850" y="24535"/>
                      <a:pt x="11850" y="24535"/>
                    </a:cubicBezTo>
                    <a:cubicBezTo>
                      <a:pt x="11850" y="24535"/>
                      <a:pt x="12060" y="24696"/>
                      <a:pt x="12398" y="24696"/>
                    </a:cubicBezTo>
                    <a:cubicBezTo>
                      <a:pt x="13051" y="24696"/>
                      <a:pt x="14179" y="24094"/>
                      <a:pt x="15181" y="20560"/>
                    </a:cubicBezTo>
                    <a:cubicBezTo>
                      <a:pt x="16701" y="15245"/>
                      <a:pt x="17090" y="8845"/>
                      <a:pt x="14440" y="2392"/>
                    </a:cubicBezTo>
                    <a:cubicBezTo>
                      <a:pt x="14157" y="1710"/>
                      <a:pt x="13532" y="1"/>
                      <a:pt x="12307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554;p23">
                <a:extLst>
                  <a:ext uri="{FF2B5EF4-FFF2-40B4-BE49-F238E27FC236}">
                    <a16:creationId xmlns:a16="http://schemas.microsoft.com/office/drawing/2014/main" id="{EE88699E-F117-13AF-283C-BE6D4C052413}"/>
                  </a:ext>
                </a:extLst>
              </p:cNvPr>
              <p:cNvSpPr/>
              <p:nvPr/>
            </p:nvSpPr>
            <p:spPr>
              <a:xfrm>
                <a:off x="3075310" y="3355856"/>
                <a:ext cx="1447670" cy="1230451"/>
              </a:xfrm>
              <a:custGeom>
                <a:avLst/>
                <a:gdLst/>
                <a:ahLst/>
                <a:cxnLst/>
                <a:rect l="l" t="t" r="r" b="b"/>
                <a:pathLst>
                  <a:path w="23326" h="19826" extrusionOk="0">
                    <a:moveTo>
                      <a:pt x="13242" y="1"/>
                    </a:moveTo>
                    <a:cubicBezTo>
                      <a:pt x="12730" y="1"/>
                      <a:pt x="12097" y="248"/>
                      <a:pt x="11155" y="842"/>
                    </a:cubicBezTo>
                    <a:cubicBezTo>
                      <a:pt x="9702" y="1763"/>
                      <a:pt x="2112" y="6277"/>
                      <a:pt x="2112" y="6277"/>
                    </a:cubicBezTo>
                    <a:cubicBezTo>
                      <a:pt x="2112" y="6277"/>
                      <a:pt x="1" y="7138"/>
                      <a:pt x="3856" y="11165"/>
                    </a:cubicBezTo>
                    <a:cubicBezTo>
                      <a:pt x="7681" y="15155"/>
                      <a:pt x="13004" y="18726"/>
                      <a:pt x="19920" y="19699"/>
                    </a:cubicBezTo>
                    <a:cubicBezTo>
                      <a:pt x="20228" y="19742"/>
                      <a:pt x="20729" y="19826"/>
                      <a:pt x="21251" y="19826"/>
                    </a:cubicBezTo>
                    <a:cubicBezTo>
                      <a:pt x="22250" y="19826"/>
                      <a:pt x="23325" y="19520"/>
                      <a:pt x="23266" y="18044"/>
                    </a:cubicBezTo>
                    <a:cubicBezTo>
                      <a:pt x="23184" y="15799"/>
                      <a:pt x="23057" y="6823"/>
                      <a:pt x="23057" y="6823"/>
                    </a:cubicBezTo>
                    <a:cubicBezTo>
                      <a:pt x="23057" y="6823"/>
                      <a:pt x="23064" y="5109"/>
                      <a:pt x="21657" y="4623"/>
                    </a:cubicBezTo>
                    <a:cubicBezTo>
                      <a:pt x="20250" y="4136"/>
                      <a:pt x="17330" y="3088"/>
                      <a:pt x="15571" y="1531"/>
                    </a:cubicBezTo>
                    <a:cubicBezTo>
                      <a:pt x="14580" y="651"/>
                      <a:pt x="14071" y="1"/>
                      <a:pt x="13242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555;p23">
                <a:extLst>
                  <a:ext uri="{FF2B5EF4-FFF2-40B4-BE49-F238E27FC236}">
                    <a16:creationId xmlns:a16="http://schemas.microsoft.com/office/drawing/2014/main" id="{4F646E6D-7475-F0EB-8BD1-9CE8B0E037A4}"/>
                  </a:ext>
                </a:extLst>
              </p:cNvPr>
              <p:cNvSpPr/>
              <p:nvPr/>
            </p:nvSpPr>
            <p:spPr>
              <a:xfrm>
                <a:off x="2819800" y="2119143"/>
                <a:ext cx="1060710" cy="1533192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704" extrusionOk="0">
                    <a:moveTo>
                      <a:pt x="4693" y="1"/>
                    </a:moveTo>
                    <a:cubicBezTo>
                      <a:pt x="4039" y="1"/>
                      <a:pt x="2909" y="603"/>
                      <a:pt x="1902" y="4136"/>
                    </a:cubicBezTo>
                    <a:cubicBezTo>
                      <a:pt x="390" y="9459"/>
                      <a:pt x="1" y="15851"/>
                      <a:pt x="2651" y="22311"/>
                    </a:cubicBezTo>
                    <a:cubicBezTo>
                      <a:pt x="2928" y="22994"/>
                      <a:pt x="3552" y="24703"/>
                      <a:pt x="4776" y="24703"/>
                    </a:cubicBezTo>
                    <a:cubicBezTo>
                      <a:pt x="5070" y="24703"/>
                      <a:pt x="5398" y="24605"/>
                      <a:pt x="5765" y="24370"/>
                    </a:cubicBezTo>
                    <a:cubicBezTo>
                      <a:pt x="7666" y="23157"/>
                      <a:pt x="15346" y="18516"/>
                      <a:pt x="15346" y="18516"/>
                    </a:cubicBezTo>
                    <a:cubicBezTo>
                      <a:pt x="15346" y="18516"/>
                      <a:pt x="16829" y="17663"/>
                      <a:pt x="16544" y="16203"/>
                    </a:cubicBezTo>
                    <a:cubicBezTo>
                      <a:pt x="16252" y="14736"/>
                      <a:pt x="15683" y="11689"/>
                      <a:pt x="16140" y="9384"/>
                    </a:cubicBezTo>
                    <a:cubicBezTo>
                      <a:pt x="16552" y="7280"/>
                      <a:pt x="17091" y="6569"/>
                      <a:pt x="14501" y="5229"/>
                    </a:cubicBezTo>
                    <a:cubicBezTo>
                      <a:pt x="12974" y="4436"/>
                      <a:pt x="5241" y="161"/>
                      <a:pt x="5241" y="161"/>
                    </a:cubicBezTo>
                    <a:cubicBezTo>
                      <a:pt x="5241" y="161"/>
                      <a:pt x="5031" y="1"/>
                      <a:pt x="4693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556;p23">
                <a:extLst>
                  <a:ext uri="{FF2B5EF4-FFF2-40B4-BE49-F238E27FC236}">
                    <a16:creationId xmlns:a16="http://schemas.microsoft.com/office/drawing/2014/main" id="{1E126310-16FB-CB8D-987B-40D056C137F0}"/>
                  </a:ext>
                </a:extLst>
              </p:cNvPr>
              <p:cNvSpPr/>
              <p:nvPr/>
            </p:nvSpPr>
            <p:spPr>
              <a:xfrm>
                <a:off x="3087412" y="1186783"/>
                <a:ext cx="1438112" cy="1206681"/>
              </a:xfrm>
              <a:custGeom>
                <a:avLst/>
                <a:gdLst/>
                <a:ahLst/>
                <a:cxnLst/>
                <a:rect l="l" t="t" r="r" b="b"/>
                <a:pathLst>
                  <a:path w="23172" h="19443" extrusionOk="0">
                    <a:moveTo>
                      <a:pt x="20635" y="0"/>
                    </a:moveTo>
                    <a:cubicBezTo>
                      <a:pt x="19940" y="0"/>
                      <a:pt x="19038" y="105"/>
                      <a:pt x="17869" y="370"/>
                    </a:cubicBezTo>
                    <a:cubicBezTo>
                      <a:pt x="12479" y="1598"/>
                      <a:pt x="6678" y="4323"/>
                      <a:pt x="2284" y="9742"/>
                    </a:cubicBezTo>
                    <a:cubicBezTo>
                      <a:pt x="1707" y="10453"/>
                      <a:pt x="1" y="12392"/>
                      <a:pt x="1977" y="13470"/>
                    </a:cubicBezTo>
                    <a:cubicBezTo>
                      <a:pt x="3946" y="14548"/>
                      <a:pt x="11701" y="19069"/>
                      <a:pt x="11701" y="19069"/>
                    </a:cubicBezTo>
                    <a:cubicBezTo>
                      <a:pt x="11701" y="19069"/>
                      <a:pt x="12321" y="19443"/>
                      <a:pt x="13069" y="19443"/>
                    </a:cubicBezTo>
                    <a:cubicBezTo>
                      <a:pt x="13472" y="19443"/>
                      <a:pt x="13912" y="19335"/>
                      <a:pt x="14313" y="19002"/>
                    </a:cubicBezTo>
                    <a:cubicBezTo>
                      <a:pt x="15451" y="18051"/>
                      <a:pt x="17854" y="16083"/>
                      <a:pt x="20092" y="15379"/>
                    </a:cubicBezTo>
                    <a:cubicBezTo>
                      <a:pt x="22143" y="14735"/>
                      <a:pt x="23019" y="14862"/>
                      <a:pt x="22959" y="11943"/>
                    </a:cubicBezTo>
                    <a:cubicBezTo>
                      <a:pt x="22922" y="10229"/>
                      <a:pt x="22959" y="1388"/>
                      <a:pt x="22959" y="1388"/>
                    </a:cubicBezTo>
                    <a:cubicBezTo>
                      <a:pt x="22959" y="1388"/>
                      <a:pt x="23171" y="0"/>
                      <a:pt x="20635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0" name="Gruppo 1429">
              <a:extLst>
                <a:ext uri="{FF2B5EF4-FFF2-40B4-BE49-F238E27FC236}">
                  <a16:creationId xmlns:a16="http://schemas.microsoft.com/office/drawing/2014/main" id="{ADD64418-DB58-CEA5-E0E1-A9ECD577EED8}"/>
                </a:ext>
              </a:extLst>
            </p:cNvPr>
            <p:cNvGrpSpPr/>
            <p:nvPr/>
          </p:nvGrpSpPr>
          <p:grpSpPr>
            <a:xfrm>
              <a:off x="5358737" y="2225398"/>
              <a:ext cx="658343" cy="803273"/>
              <a:chOff x="2996141" y="2467232"/>
              <a:chExt cx="658343" cy="803273"/>
            </a:xfrm>
          </p:grpSpPr>
          <p:grpSp>
            <p:nvGrpSpPr>
              <p:cNvPr id="2051" name="Google Shape;637;p23">
                <a:extLst>
                  <a:ext uri="{FF2B5EF4-FFF2-40B4-BE49-F238E27FC236}">
                    <a16:creationId xmlns:a16="http://schemas.microsoft.com/office/drawing/2014/main" id="{33C17149-E27C-652A-0BBD-45C19A36A166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134" name="Google Shape;638;p23">
                  <a:extLst>
                    <a:ext uri="{FF2B5EF4-FFF2-40B4-BE49-F238E27FC236}">
                      <a16:creationId xmlns:a16="http://schemas.microsoft.com/office/drawing/2014/main" id="{FF4828E2-142E-FB5B-9A78-786A5800653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639;p23">
                  <a:extLst>
                    <a:ext uri="{FF2B5EF4-FFF2-40B4-BE49-F238E27FC236}">
                      <a16:creationId xmlns:a16="http://schemas.microsoft.com/office/drawing/2014/main" id="{9F28A408-5D86-3E98-FC81-7E4AFECE23B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640;p23">
                  <a:extLst>
                    <a:ext uri="{FF2B5EF4-FFF2-40B4-BE49-F238E27FC236}">
                      <a16:creationId xmlns:a16="http://schemas.microsoft.com/office/drawing/2014/main" id="{AEE30DF3-E49C-8533-AE13-085D0FA6007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641;p23">
                  <a:extLst>
                    <a:ext uri="{FF2B5EF4-FFF2-40B4-BE49-F238E27FC236}">
                      <a16:creationId xmlns:a16="http://schemas.microsoft.com/office/drawing/2014/main" id="{0CB84185-8794-AE79-DF42-98505885F19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642;p23">
                  <a:extLst>
                    <a:ext uri="{FF2B5EF4-FFF2-40B4-BE49-F238E27FC236}">
                      <a16:creationId xmlns:a16="http://schemas.microsoft.com/office/drawing/2014/main" id="{054688EC-E173-9B5B-9E14-5F297EDE60A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643;p23">
                  <a:extLst>
                    <a:ext uri="{FF2B5EF4-FFF2-40B4-BE49-F238E27FC236}">
                      <a16:creationId xmlns:a16="http://schemas.microsoft.com/office/drawing/2014/main" id="{867A905F-CA83-B63B-E68F-A725811EBC8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644;p23">
                  <a:extLst>
                    <a:ext uri="{FF2B5EF4-FFF2-40B4-BE49-F238E27FC236}">
                      <a16:creationId xmlns:a16="http://schemas.microsoft.com/office/drawing/2014/main" id="{EA16FE90-105B-8B81-6261-B01CB5A35DD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645;p23">
                  <a:extLst>
                    <a:ext uri="{FF2B5EF4-FFF2-40B4-BE49-F238E27FC236}">
                      <a16:creationId xmlns:a16="http://schemas.microsoft.com/office/drawing/2014/main" id="{594A75E2-9DDD-EC67-9235-4C7B7D5A4FF8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646;p23">
                  <a:extLst>
                    <a:ext uri="{FF2B5EF4-FFF2-40B4-BE49-F238E27FC236}">
                      <a16:creationId xmlns:a16="http://schemas.microsoft.com/office/drawing/2014/main" id="{14BA746C-E616-5FA2-13C8-EEE57CB53F2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647;p23">
                  <a:extLst>
                    <a:ext uri="{FF2B5EF4-FFF2-40B4-BE49-F238E27FC236}">
                      <a16:creationId xmlns:a16="http://schemas.microsoft.com/office/drawing/2014/main" id="{71CA2D4C-124C-E2E7-3A54-7B0711A8F85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648;p23">
                  <a:extLst>
                    <a:ext uri="{FF2B5EF4-FFF2-40B4-BE49-F238E27FC236}">
                      <a16:creationId xmlns:a16="http://schemas.microsoft.com/office/drawing/2014/main" id="{090ECC78-CF24-7B46-4D75-3E804E52331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649;p23">
                  <a:extLst>
                    <a:ext uri="{FF2B5EF4-FFF2-40B4-BE49-F238E27FC236}">
                      <a16:creationId xmlns:a16="http://schemas.microsoft.com/office/drawing/2014/main" id="{C8CCBA0D-F587-7D94-57FD-CB5B0FEF596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650;p23">
                  <a:extLst>
                    <a:ext uri="{FF2B5EF4-FFF2-40B4-BE49-F238E27FC236}">
                      <a16:creationId xmlns:a16="http://schemas.microsoft.com/office/drawing/2014/main" id="{C7F16440-5E61-EE56-AFAB-C64831C2ACF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651;p23">
                  <a:extLst>
                    <a:ext uri="{FF2B5EF4-FFF2-40B4-BE49-F238E27FC236}">
                      <a16:creationId xmlns:a16="http://schemas.microsoft.com/office/drawing/2014/main" id="{246CA913-3B2B-EFDB-DC18-42E4302F0B3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652;p23">
                  <a:extLst>
                    <a:ext uri="{FF2B5EF4-FFF2-40B4-BE49-F238E27FC236}">
                      <a16:creationId xmlns:a16="http://schemas.microsoft.com/office/drawing/2014/main" id="{A62889FD-8A45-A546-0BF4-48658E6E820D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653;p23">
                  <a:extLst>
                    <a:ext uri="{FF2B5EF4-FFF2-40B4-BE49-F238E27FC236}">
                      <a16:creationId xmlns:a16="http://schemas.microsoft.com/office/drawing/2014/main" id="{112F4F81-F5C1-0948-A938-FD17D73CAF0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654;p23">
                  <a:extLst>
                    <a:ext uri="{FF2B5EF4-FFF2-40B4-BE49-F238E27FC236}">
                      <a16:creationId xmlns:a16="http://schemas.microsoft.com/office/drawing/2014/main" id="{5A212AE0-0C59-79D2-F15D-6BDACE68442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655;p23">
                  <a:extLst>
                    <a:ext uri="{FF2B5EF4-FFF2-40B4-BE49-F238E27FC236}">
                      <a16:creationId xmlns:a16="http://schemas.microsoft.com/office/drawing/2014/main" id="{8E5D7130-181F-731C-DBCD-BDF48C6A993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656;p23">
                  <a:extLst>
                    <a:ext uri="{FF2B5EF4-FFF2-40B4-BE49-F238E27FC236}">
                      <a16:creationId xmlns:a16="http://schemas.microsoft.com/office/drawing/2014/main" id="{7744631A-8983-D058-2F71-CF29D62F29C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657;p23">
                  <a:extLst>
                    <a:ext uri="{FF2B5EF4-FFF2-40B4-BE49-F238E27FC236}">
                      <a16:creationId xmlns:a16="http://schemas.microsoft.com/office/drawing/2014/main" id="{3DB22BFC-AADC-0B9E-7CD3-E0AB43FC992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658;p23">
                  <a:extLst>
                    <a:ext uri="{FF2B5EF4-FFF2-40B4-BE49-F238E27FC236}">
                      <a16:creationId xmlns:a16="http://schemas.microsoft.com/office/drawing/2014/main" id="{5F55337C-971A-65F4-F9FB-657BCB401EDB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659;p23">
                  <a:extLst>
                    <a:ext uri="{FF2B5EF4-FFF2-40B4-BE49-F238E27FC236}">
                      <a16:creationId xmlns:a16="http://schemas.microsoft.com/office/drawing/2014/main" id="{425EDC31-A687-BB25-9160-6A12E7A4D0DD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660;p23">
                  <a:extLst>
                    <a:ext uri="{FF2B5EF4-FFF2-40B4-BE49-F238E27FC236}">
                      <a16:creationId xmlns:a16="http://schemas.microsoft.com/office/drawing/2014/main" id="{BE793B82-7898-32F2-0566-B4571094766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661;p23">
                  <a:extLst>
                    <a:ext uri="{FF2B5EF4-FFF2-40B4-BE49-F238E27FC236}">
                      <a16:creationId xmlns:a16="http://schemas.microsoft.com/office/drawing/2014/main" id="{FE0DC575-F279-7680-EFBC-45EE1791C29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662;p23">
                  <a:extLst>
                    <a:ext uri="{FF2B5EF4-FFF2-40B4-BE49-F238E27FC236}">
                      <a16:creationId xmlns:a16="http://schemas.microsoft.com/office/drawing/2014/main" id="{B54A2169-E4CC-9AC6-9AED-C8B8676A290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663;p23">
                  <a:extLst>
                    <a:ext uri="{FF2B5EF4-FFF2-40B4-BE49-F238E27FC236}">
                      <a16:creationId xmlns:a16="http://schemas.microsoft.com/office/drawing/2014/main" id="{50FA2724-28DE-5376-F676-5433D932A5BE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664;p23">
                  <a:extLst>
                    <a:ext uri="{FF2B5EF4-FFF2-40B4-BE49-F238E27FC236}">
                      <a16:creationId xmlns:a16="http://schemas.microsoft.com/office/drawing/2014/main" id="{2EC7A5D9-91D4-BEE6-8F2E-EC8C8E798AA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665;p23">
                  <a:extLst>
                    <a:ext uri="{FF2B5EF4-FFF2-40B4-BE49-F238E27FC236}">
                      <a16:creationId xmlns:a16="http://schemas.microsoft.com/office/drawing/2014/main" id="{8587D7E1-0F1B-5CF1-700B-491FC692F3B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666;p23">
                  <a:extLst>
                    <a:ext uri="{FF2B5EF4-FFF2-40B4-BE49-F238E27FC236}">
                      <a16:creationId xmlns:a16="http://schemas.microsoft.com/office/drawing/2014/main" id="{FA63F917-F864-97D7-BBDA-F2E5F97AD92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667;p23">
                  <a:extLst>
                    <a:ext uri="{FF2B5EF4-FFF2-40B4-BE49-F238E27FC236}">
                      <a16:creationId xmlns:a16="http://schemas.microsoft.com/office/drawing/2014/main" id="{251CA082-71A1-A52A-0386-6C2990C9EBB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668;p23">
                  <a:extLst>
                    <a:ext uri="{FF2B5EF4-FFF2-40B4-BE49-F238E27FC236}">
                      <a16:creationId xmlns:a16="http://schemas.microsoft.com/office/drawing/2014/main" id="{A779BC18-4CAC-487D-2CF1-A6F4CDBB41AA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669;p23">
                  <a:extLst>
                    <a:ext uri="{FF2B5EF4-FFF2-40B4-BE49-F238E27FC236}">
                      <a16:creationId xmlns:a16="http://schemas.microsoft.com/office/drawing/2014/main" id="{F899F6A6-3CA4-0B59-05BF-A1171A9917B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670;p23">
                  <a:extLst>
                    <a:ext uri="{FF2B5EF4-FFF2-40B4-BE49-F238E27FC236}">
                      <a16:creationId xmlns:a16="http://schemas.microsoft.com/office/drawing/2014/main" id="{D19C9ED8-D081-546F-59DA-FC6319A8381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671;p23">
                  <a:extLst>
                    <a:ext uri="{FF2B5EF4-FFF2-40B4-BE49-F238E27FC236}">
                      <a16:creationId xmlns:a16="http://schemas.microsoft.com/office/drawing/2014/main" id="{688833A6-4C1B-A8C5-5A1A-DEA2C450EA63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672;p23">
                  <a:extLst>
                    <a:ext uri="{FF2B5EF4-FFF2-40B4-BE49-F238E27FC236}">
                      <a16:creationId xmlns:a16="http://schemas.microsoft.com/office/drawing/2014/main" id="{FAD7DD1D-C3F9-9CC6-9CBC-C755EF2DAA2A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673;p23">
                  <a:extLst>
                    <a:ext uri="{FF2B5EF4-FFF2-40B4-BE49-F238E27FC236}">
                      <a16:creationId xmlns:a16="http://schemas.microsoft.com/office/drawing/2014/main" id="{D6090C8F-DEDD-19AD-8395-45C5B4E60B3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674;p23">
                  <a:extLst>
                    <a:ext uri="{FF2B5EF4-FFF2-40B4-BE49-F238E27FC236}">
                      <a16:creationId xmlns:a16="http://schemas.microsoft.com/office/drawing/2014/main" id="{E97D4CBE-A2D6-CB03-8D0E-011A38750CA8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675;p23">
                  <a:extLst>
                    <a:ext uri="{FF2B5EF4-FFF2-40B4-BE49-F238E27FC236}">
                      <a16:creationId xmlns:a16="http://schemas.microsoft.com/office/drawing/2014/main" id="{6A57A046-A70F-F482-2FFA-22B21DB8DF5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676;p23">
                  <a:extLst>
                    <a:ext uri="{FF2B5EF4-FFF2-40B4-BE49-F238E27FC236}">
                      <a16:creationId xmlns:a16="http://schemas.microsoft.com/office/drawing/2014/main" id="{69033B70-D3F0-964A-D03B-68155B3479D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677;p23">
                  <a:extLst>
                    <a:ext uri="{FF2B5EF4-FFF2-40B4-BE49-F238E27FC236}">
                      <a16:creationId xmlns:a16="http://schemas.microsoft.com/office/drawing/2014/main" id="{159DB34B-C7F0-0F09-7E06-6ED99BA56FD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2" name="Google Shape;637;p23">
                <a:extLst>
                  <a:ext uri="{FF2B5EF4-FFF2-40B4-BE49-F238E27FC236}">
                    <a16:creationId xmlns:a16="http://schemas.microsoft.com/office/drawing/2014/main" id="{22201037-AE2E-BB27-0113-B06F57B1E68B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2094" name="Google Shape;638;p23">
                  <a:extLst>
                    <a:ext uri="{FF2B5EF4-FFF2-40B4-BE49-F238E27FC236}">
                      <a16:creationId xmlns:a16="http://schemas.microsoft.com/office/drawing/2014/main" id="{AD2E2527-B695-C285-65BC-ACD5FF5F9DC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639;p23">
                  <a:extLst>
                    <a:ext uri="{FF2B5EF4-FFF2-40B4-BE49-F238E27FC236}">
                      <a16:creationId xmlns:a16="http://schemas.microsoft.com/office/drawing/2014/main" id="{98A43462-34FC-66FC-54F6-BE9432E9C1E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640;p23">
                  <a:extLst>
                    <a:ext uri="{FF2B5EF4-FFF2-40B4-BE49-F238E27FC236}">
                      <a16:creationId xmlns:a16="http://schemas.microsoft.com/office/drawing/2014/main" id="{7D39B296-488E-EB67-A857-4D26332FA2F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641;p23">
                  <a:extLst>
                    <a:ext uri="{FF2B5EF4-FFF2-40B4-BE49-F238E27FC236}">
                      <a16:creationId xmlns:a16="http://schemas.microsoft.com/office/drawing/2014/main" id="{AF36FCB9-9038-7D40-D6A0-35A1806D5A2E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642;p23">
                  <a:extLst>
                    <a:ext uri="{FF2B5EF4-FFF2-40B4-BE49-F238E27FC236}">
                      <a16:creationId xmlns:a16="http://schemas.microsoft.com/office/drawing/2014/main" id="{5BD8B7C6-D0A7-5BA0-C59F-D4ED0D926A9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643;p23">
                  <a:extLst>
                    <a:ext uri="{FF2B5EF4-FFF2-40B4-BE49-F238E27FC236}">
                      <a16:creationId xmlns:a16="http://schemas.microsoft.com/office/drawing/2014/main" id="{64C3A5B6-F1DB-9649-73D1-D77AC56FC13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644;p23">
                  <a:extLst>
                    <a:ext uri="{FF2B5EF4-FFF2-40B4-BE49-F238E27FC236}">
                      <a16:creationId xmlns:a16="http://schemas.microsoft.com/office/drawing/2014/main" id="{032D2459-60FA-ECDB-D2D6-FB9B7580162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645;p23">
                  <a:extLst>
                    <a:ext uri="{FF2B5EF4-FFF2-40B4-BE49-F238E27FC236}">
                      <a16:creationId xmlns:a16="http://schemas.microsoft.com/office/drawing/2014/main" id="{2B2D63FA-839C-25A0-07A2-5407A297300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646;p23">
                  <a:extLst>
                    <a:ext uri="{FF2B5EF4-FFF2-40B4-BE49-F238E27FC236}">
                      <a16:creationId xmlns:a16="http://schemas.microsoft.com/office/drawing/2014/main" id="{E4641E8E-6080-D06C-D26D-30724E6B5F7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647;p23">
                  <a:extLst>
                    <a:ext uri="{FF2B5EF4-FFF2-40B4-BE49-F238E27FC236}">
                      <a16:creationId xmlns:a16="http://schemas.microsoft.com/office/drawing/2014/main" id="{754BFFF8-2938-B2DD-97A7-4C754B6EF58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648;p23">
                  <a:extLst>
                    <a:ext uri="{FF2B5EF4-FFF2-40B4-BE49-F238E27FC236}">
                      <a16:creationId xmlns:a16="http://schemas.microsoft.com/office/drawing/2014/main" id="{76C55EFA-C28D-D45E-24AC-5EE3F77F66B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649;p23">
                  <a:extLst>
                    <a:ext uri="{FF2B5EF4-FFF2-40B4-BE49-F238E27FC236}">
                      <a16:creationId xmlns:a16="http://schemas.microsoft.com/office/drawing/2014/main" id="{515096DF-6EFA-EA45-3F1A-DD03F006A28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650;p23">
                  <a:extLst>
                    <a:ext uri="{FF2B5EF4-FFF2-40B4-BE49-F238E27FC236}">
                      <a16:creationId xmlns:a16="http://schemas.microsoft.com/office/drawing/2014/main" id="{AA6E0888-935D-7577-3861-08F420D7D08D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651;p23">
                  <a:extLst>
                    <a:ext uri="{FF2B5EF4-FFF2-40B4-BE49-F238E27FC236}">
                      <a16:creationId xmlns:a16="http://schemas.microsoft.com/office/drawing/2014/main" id="{80FEED8B-F1E2-8869-9E90-98D1C12D465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652;p23">
                  <a:extLst>
                    <a:ext uri="{FF2B5EF4-FFF2-40B4-BE49-F238E27FC236}">
                      <a16:creationId xmlns:a16="http://schemas.microsoft.com/office/drawing/2014/main" id="{B4F4EB61-2C9C-2287-B423-0825E73F3D8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653;p23">
                  <a:extLst>
                    <a:ext uri="{FF2B5EF4-FFF2-40B4-BE49-F238E27FC236}">
                      <a16:creationId xmlns:a16="http://schemas.microsoft.com/office/drawing/2014/main" id="{25E0709E-F10B-D7B1-AA25-685C68038FA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654;p23">
                  <a:extLst>
                    <a:ext uri="{FF2B5EF4-FFF2-40B4-BE49-F238E27FC236}">
                      <a16:creationId xmlns:a16="http://schemas.microsoft.com/office/drawing/2014/main" id="{9D4962B1-3B33-0665-8ABB-49D163187858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655;p23">
                  <a:extLst>
                    <a:ext uri="{FF2B5EF4-FFF2-40B4-BE49-F238E27FC236}">
                      <a16:creationId xmlns:a16="http://schemas.microsoft.com/office/drawing/2014/main" id="{A17C8A7B-DE8F-DC05-56E4-164FCAEBD0D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656;p23">
                  <a:extLst>
                    <a:ext uri="{FF2B5EF4-FFF2-40B4-BE49-F238E27FC236}">
                      <a16:creationId xmlns:a16="http://schemas.microsoft.com/office/drawing/2014/main" id="{D6FCE911-BD45-0B37-9FF6-1AE993B25ED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657;p23">
                  <a:extLst>
                    <a:ext uri="{FF2B5EF4-FFF2-40B4-BE49-F238E27FC236}">
                      <a16:creationId xmlns:a16="http://schemas.microsoft.com/office/drawing/2014/main" id="{1B9897B2-6095-2395-3427-8BB124D28AB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658;p23">
                  <a:extLst>
                    <a:ext uri="{FF2B5EF4-FFF2-40B4-BE49-F238E27FC236}">
                      <a16:creationId xmlns:a16="http://schemas.microsoft.com/office/drawing/2014/main" id="{98E20342-6613-6670-8BEA-1FCBD0EC310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659;p23">
                  <a:extLst>
                    <a:ext uri="{FF2B5EF4-FFF2-40B4-BE49-F238E27FC236}">
                      <a16:creationId xmlns:a16="http://schemas.microsoft.com/office/drawing/2014/main" id="{EEB58141-6E9B-07C6-71E7-E5B0FBC1256C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660;p23">
                  <a:extLst>
                    <a:ext uri="{FF2B5EF4-FFF2-40B4-BE49-F238E27FC236}">
                      <a16:creationId xmlns:a16="http://schemas.microsoft.com/office/drawing/2014/main" id="{5F5750D1-FFF8-6C3A-9DD4-32CEAF6C092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661;p23">
                  <a:extLst>
                    <a:ext uri="{FF2B5EF4-FFF2-40B4-BE49-F238E27FC236}">
                      <a16:creationId xmlns:a16="http://schemas.microsoft.com/office/drawing/2014/main" id="{FD308BD2-214E-7ADD-9519-7B5FF737775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662;p23">
                  <a:extLst>
                    <a:ext uri="{FF2B5EF4-FFF2-40B4-BE49-F238E27FC236}">
                      <a16:creationId xmlns:a16="http://schemas.microsoft.com/office/drawing/2014/main" id="{209629BB-8631-D80C-F4A2-AB8C48109D6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663;p23">
                  <a:extLst>
                    <a:ext uri="{FF2B5EF4-FFF2-40B4-BE49-F238E27FC236}">
                      <a16:creationId xmlns:a16="http://schemas.microsoft.com/office/drawing/2014/main" id="{70B0A861-3E76-2CC3-7051-84FD19242DD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664;p23">
                  <a:extLst>
                    <a:ext uri="{FF2B5EF4-FFF2-40B4-BE49-F238E27FC236}">
                      <a16:creationId xmlns:a16="http://schemas.microsoft.com/office/drawing/2014/main" id="{BCF17399-2CAC-8B42-F3EC-583070DECE49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665;p23">
                  <a:extLst>
                    <a:ext uri="{FF2B5EF4-FFF2-40B4-BE49-F238E27FC236}">
                      <a16:creationId xmlns:a16="http://schemas.microsoft.com/office/drawing/2014/main" id="{7421B446-60AA-0A6F-C8E9-FA43F11BF52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666;p23">
                  <a:extLst>
                    <a:ext uri="{FF2B5EF4-FFF2-40B4-BE49-F238E27FC236}">
                      <a16:creationId xmlns:a16="http://schemas.microsoft.com/office/drawing/2014/main" id="{6922617A-0BC4-27C3-A087-A80E1492CB9E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667;p23">
                  <a:extLst>
                    <a:ext uri="{FF2B5EF4-FFF2-40B4-BE49-F238E27FC236}">
                      <a16:creationId xmlns:a16="http://schemas.microsoft.com/office/drawing/2014/main" id="{7AAD8AC4-8DF9-9D0C-553F-258316BCD6B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668;p23">
                  <a:extLst>
                    <a:ext uri="{FF2B5EF4-FFF2-40B4-BE49-F238E27FC236}">
                      <a16:creationId xmlns:a16="http://schemas.microsoft.com/office/drawing/2014/main" id="{F90C7321-3DE3-F240-5ABD-3C84934AA64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669;p23">
                  <a:extLst>
                    <a:ext uri="{FF2B5EF4-FFF2-40B4-BE49-F238E27FC236}">
                      <a16:creationId xmlns:a16="http://schemas.microsoft.com/office/drawing/2014/main" id="{D050463B-28F0-2CC6-EC5A-5910A681216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670;p23">
                  <a:extLst>
                    <a:ext uri="{FF2B5EF4-FFF2-40B4-BE49-F238E27FC236}">
                      <a16:creationId xmlns:a16="http://schemas.microsoft.com/office/drawing/2014/main" id="{69D5997E-3114-9D70-4698-8726B315459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671;p23">
                  <a:extLst>
                    <a:ext uri="{FF2B5EF4-FFF2-40B4-BE49-F238E27FC236}">
                      <a16:creationId xmlns:a16="http://schemas.microsoft.com/office/drawing/2014/main" id="{15606E1F-06B8-BD3C-BEB1-74DDBB489CD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672;p23">
                  <a:extLst>
                    <a:ext uri="{FF2B5EF4-FFF2-40B4-BE49-F238E27FC236}">
                      <a16:creationId xmlns:a16="http://schemas.microsoft.com/office/drawing/2014/main" id="{34E06568-3C54-33FF-9AB8-5EA3DEABBD0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673;p23">
                  <a:extLst>
                    <a:ext uri="{FF2B5EF4-FFF2-40B4-BE49-F238E27FC236}">
                      <a16:creationId xmlns:a16="http://schemas.microsoft.com/office/drawing/2014/main" id="{BECA23B9-63CB-1FBA-BCB6-5973AB9A043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674;p23">
                  <a:extLst>
                    <a:ext uri="{FF2B5EF4-FFF2-40B4-BE49-F238E27FC236}">
                      <a16:creationId xmlns:a16="http://schemas.microsoft.com/office/drawing/2014/main" id="{E2C04C8D-4790-1AFF-0D97-FA9C1DB82B38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675;p23">
                  <a:extLst>
                    <a:ext uri="{FF2B5EF4-FFF2-40B4-BE49-F238E27FC236}">
                      <a16:creationId xmlns:a16="http://schemas.microsoft.com/office/drawing/2014/main" id="{0B4D94B3-CFF6-8265-5093-08F4383204E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676;p23">
                  <a:extLst>
                    <a:ext uri="{FF2B5EF4-FFF2-40B4-BE49-F238E27FC236}">
                      <a16:creationId xmlns:a16="http://schemas.microsoft.com/office/drawing/2014/main" id="{68062C75-5C00-1658-2B89-195B0CA8969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677;p23">
                  <a:extLst>
                    <a:ext uri="{FF2B5EF4-FFF2-40B4-BE49-F238E27FC236}">
                      <a16:creationId xmlns:a16="http://schemas.microsoft.com/office/drawing/2014/main" id="{D4BF1AC6-7FE3-1BCC-540E-B4DB0F27188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3" name="Google Shape;637;p23">
                <a:extLst>
                  <a:ext uri="{FF2B5EF4-FFF2-40B4-BE49-F238E27FC236}">
                    <a16:creationId xmlns:a16="http://schemas.microsoft.com/office/drawing/2014/main" id="{9BBAFFA6-F686-E2F8-D70F-602E9C2FBDDA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054" name="Google Shape;638;p23">
                  <a:extLst>
                    <a:ext uri="{FF2B5EF4-FFF2-40B4-BE49-F238E27FC236}">
                      <a16:creationId xmlns:a16="http://schemas.microsoft.com/office/drawing/2014/main" id="{FC3A6CE4-04F0-295D-25C3-CFB93F1896D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639;p23">
                  <a:extLst>
                    <a:ext uri="{FF2B5EF4-FFF2-40B4-BE49-F238E27FC236}">
                      <a16:creationId xmlns:a16="http://schemas.microsoft.com/office/drawing/2014/main" id="{7FE6515B-C495-E759-E5A5-1B190510253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640;p23">
                  <a:extLst>
                    <a:ext uri="{FF2B5EF4-FFF2-40B4-BE49-F238E27FC236}">
                      <a16:creationId xmlns:a16="http://schemas.microsoft.com/office/drawing/2014/main" id="{7523C664-1851-DE28-17BD-A80F24A2E2A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641;p23">
                  <a:extLst>
                    <a:ext uri="{FF2B5EF4-FFF2-40B4-BE49-F238E27FC236}">
                      <a16:creationId xmlns:a16="http://schemas.microsoft.com/office/drawing/2014/main" id="{2857A831-6AB9-BD60-EBAA-31CFCE6B301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642;p23">
                  <a:extLst>
                    <a:ext uri="{FF2B5EF4-FFF2-40B4-BE49-F238E27FC236}">
                      <a16:creationId xmlns:a16="http://schemas.microsoft.com/office/drawing/2014/main" id="{64F3F432-3FBA-91C6-1C58-35AE102637EF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643;p23">
                  <a:extLst>
                    <a:ext uri="{FF2B5EF4-FFF2-40B4-BE49-F238E27FC236}">
                      <a16:creationId xmlns:a16="http://schemas.microsoft.com/office/drawing/2014/main" id="{1E328349-C842-8F2A-C545-79049726F1E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644;p23">
                  <a:extLst>
                    <a:ext uri="{FF2B5EF4-FFF2-40B4-BE49-F238E27FC236}">
                      <a16:creationId xmlns:a16="http://schemas.microsoft.com/office/drawing/2014/main" id="{730B1A7F-EEE8-6D89-504F-C9B341286611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645;p23">
                  <a:extLst>
                    <a:ext uri="{FF2B5EF4-FFF2-40B4-BE49-F238E27FC236}">
                      <a16:creationId xmlns:a16="http://schemas.microsoft.com/office/drawing/2014/main" id="{D3C98C34-EE3F-CF3C-87CF-DA1664BEAF7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646;p23">
                  <a:extLst>
                    <a:ext uri="{FF2B5EF4-FFF2-40B4-BE49-F238E27FC236}">
                      <a16:creationId xmlns:a16="http://schemas.microsoft.com/office/drawing/2014/main" id="{0F1FD713-9CD7-D779-B66B-32AC6105CD4D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647;p23">
                  <a:extLst>
                    <a:ext uri="{FF2B5EF4-FFF2-40B4-BE49-F238E27FC236}">
                      <a16:creationId xmlns:a16="http://schemas.microsoft.com/office/drawing/2014/main" id="{1063336F-42E0-B7E4-FB60-E746D5385E3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648;p23">
                  <a:extLst>
                    <a:ext uri="{FF2B5EF4-FFF2-40B4-BE49-F238E27FC236}">
                      <a16:creationId xmlns:a16="http://schemas.microsoft.com/office/drawing/2014/main" id="{D63F2945-FB9E-DA15-7786-F9A09DB4AFE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649;p23">
                  <a:extLst>
                    <a:ext uri="{FF2B5EF4-FFF2-40B4-BE49-F238E27FC236}">
                      <a16:creationId xmlns:a16="http://schemas.microsoft.com/office/drawing/2014/main" id="{AC4B6014-3257-7B95-D31F-1A6C747D813D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650;p23">
                  <a:extLst>
                    <a:ext uri="{FF2B5EF4-FFF2-40B4-BE49-F238E27FC236}">
                      <a16:creationId xmlns:a16="http://schemas.microsoft.com/office/drawing/2014/main" id="{A2DEC2C8-9C31-ED0F-B6AA-57432A79E6D4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651;p23">
                  <a:extLst>
                    <a:ext uri="{FF2B5EF4-FFF2-40B4-BE49-F238E27FC236}">
                      <a16:creationId xmlns:a16="http://schemas.microsoft.com/office/drawing/2014/main" id="{7E3DE66D-FADB-74E4-7D2A-5A3C8971D19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652;p23">
                  <a:extLst>
                    <a:ext uri="{FF2B5EF4-FFF2-40B4-BE49-F238E27FC236}">
                      <a16:creationId xmlns:a16="http://schemas.microsoft.com/office/drawing/2014/main" id="{1CB98F7C-56FA-4BA1-556B-8620125CB0BC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653;p23">
                  <a:extLst>
                    <a:ext uri="{FF2B5EF4-FFF2-40B4-BE49-F238E27FC236}">
                      <a16:creationId xmlns:a16="http://schemas.microsoft.com/office/drawing/2014/main" id="{2781A753-439E-8CAB-D150-6AD3CDD83D34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654;p23">
                  <a:extLst>
                    <a:ext uri="{FF2B5EF4-FFF2-40B4-BE49-F238E27FC236}">
                      <a16:creationId xmlns:a16="http://schemas.microsoft.com/office/drawing/2014/main" id="{ADD46F95-AB71-35A3-15AD-3BCD4A4DE6D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655;p23">
                  <a:extLst>
                    <a:ext uri="{FF2B5EF4-FFF2-40B4-BE49-F238E27FC236}">
                      <a16:creationId xmlns:a16="http://schemas.microsoft.com/office/drawing/2014/main" id="{1903EA7A-D945-698D-C74F-B1A1B4D8D53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656;p23">
                  <a:extLst>
                    <a:ext uri="{FF2B5EF4-FFF2-40B4-BE49-F238E27FC236}">
                      <a16:creationId xmlns:a16="http://schemas.microsoft.com/office/drawing/2014/main" id="{B173B622-3857-B123-5064-4D856166D23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657;p23">
                  <a:extLst>
                    <a:ext uri="{FF2B5EF4-FFF2-40B4-BE49-F238E27FC236}">
                      <a16:creationId xmlns:a16="http://schemas.microsoft.com/office/drawing/2014/main" id="{F6CE0FED-6B1B-4E00-E1D9-78B0B20BF54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658;p23">
                  <a:extLst>
                    <a:ext uri="{FF2B5EF4-FFF2-40B4-BE49-F238E27FC236}">
                      <a16:creationId xmlns:a16="http://schemas.microsoft.com/office/drawing/2014/main" id="{BF0A8149-9FD9-48E1-7008-729C0F6CBE0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659;p23">
                  <a:extLst>
                    <a:ext uri="{FF2B5EF4-FFF2-40B4-BE49-F238E27FC236}">
                      <a16:creationId xmlns:a16="http://schemas.microsoft.com/office/drawing/2014/main" id="{E76F93E3-FC94-B59C-13C5-4233EAE0652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660;p23">
                  <a:extLst>
                    <a:ext uri="{FF2B5EF4-FFF2-40B4-BE49-F238E27FC236}">
                      <a16:creationId xmlns:a16="http://schemas.microsoft.com/office/drawing/2014/main" id="{C22382B4-F4F4-CD0C-8718-CDAC7DD13E1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661;p23">
                  <a:extLst>
                    <a:ext uri="{FF2B5EF4-FFF2-40B4-BE49-F238E27FC236}">
                      <a16:creationId xmlns:a16="http://schemas.microsoft.com/office/drawing/2014/main" id="{4A29ADF1-6CA3-3CC5-768F-E572BFF9BF5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662;p23">
                  <a:extLst>
                    <a:ext uri="{FF2B5EF4-FFF2-40B4-BE49-F238E27FC236}">
                      <a16:creationId xmlns:a16="http://schemas.microsoft.com/office/drawing/2014/main" id="{8D504B43-443B-FFC8-1DF6-FA1E04208E07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663;p23">
                  <a:extLst>
                    <a:ext uri="{FF2B5EF4-FFF2-40B4-BE49-F238E27FC236}">
                      <a16:creationId xmlns:a16="http://schemas.microsoft.com/office/drawing/2014/main" id="{ED532945-4E59-25CE-FDF4-D5A6333B049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664;p23">
                  <a:extLst>
                    <a:ext uri="{FF2B5EF4-FFF2-40B4-BE49-F238E27FC236}">
                      <a16:creationId xmlns:a16="http://schemas.microsoft.com/office/drawing/2014/main" id="{35648CFB-196A-F368-B53F-39B1421FD4A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665;p23">
                  <a:extLst>
                    <a:ext uri="{FF2B5EF4-FFF2-40B4-BE49-F238E27FC236}">
                      <a16:creationId xmlns:a16="http://schemas.microsoft.com/office/drawing/2014/main" id="{B94A9905-DF02-88E3-00B0-D76C051C215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666;p23">
                  <a:extLst>
                    <a:ext uri="{FF2B5EF4-FFF2-40B4-BE49-F238E27FC236}">
                      <a16:creationId xmlns:a16="http://schemas.microsoft.com/office/drawing/2014/main" id="{9FA7D625-E4AF-87AE-F4FE-AD4A9A6C616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667;p23">
                  <a:extLst>
                    <a:ext uri="{FF2B5EF4-FFF2-40B4-BE49-F238E27FC236}">
                      <a16:creationId xmlns:a16="http://schemas.microsoft.com/office/drawing/2014/main" id="{0685CB36-32BE-FE82-9E06-54BFB1CDE8E1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668;p23">
                  <a:extLst>
                    <a:ext uri="{FF2B5EF4-FFF2-40B4-BE49-F238E27FC236}">
                      <a16:creationId xmlns:a16="http://schemas.microsoft.com/office/drawing/2014/main" id="{471FBFBB-1D72-B18D-BC3F-2958C30B8B5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669;p23">
                  <a:extLst>
                    <a:ext uri="{FF2B5EF4-FFF2-40B4-BE49-F238E27FC236}">
                      <a16:creationId xmlns:a16="http://schemas.microsoft.com/office/drawing/2014/main" id="{D4A5A5F1-9F6A-04DA-A423-A7610E5EE84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670;p23">
                  <a:extLst>
                    <a:ext uri="{FF2B5EF4-FFF2-40B4-BE49-F238E27FC236}">
                      <a16:creationId xmlns:a16="http://schemas.microsoft.com/office/drawing/2014/main" id="{599B27C7-E55F-C57E-2DD8-F15144FFF81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671;p23">
                  <a:extLst>
                    <a:ext uri="{FF2B5EF4-FFF2-40B4-BE49-F238E27FC236}">
                      <a16:creationId xmlns:a16="http://schemas.microsoft.com/office/drawing/2014/main" id="{8FD1EF0A-FEE4-64FF-485D-8D2F9C9FF1C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672;p23">
                  <a:extLst>
                    <a:ext uri="{FF2B5EF4-FFF2-40B4-BE49-F238E27FC236}">
                      <a16:creationId xmlns:a16="http://schemas.microsoft.com/office/drawing/2014/main" id="{5806A169-3689-1ECA-E850-A292EE5AADE4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673;p23">
                  <a:extLst>
                    <a:ext uri="{FF2B5EF4-FFF2-40B4-BE49-F238E27FC236}">
                      <a16:creationId xmlns:a16="http://schemas.microsoft.com/office/drawing/2014/main" id="{5230816E-8B4D-8BBD-48B6-5D01E33E88E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674;p23">
                  <a:extLst>
                    <a:ext uri="{FF2B5EF4-FFF2-40B4-BE49-F238E27FC236}">
                      <a16:creationId xmlns:a16="http://schemas.microsoft.com/office/drawing/2014/main" id="{74376173-7E2D-DEA8-DEB7-E3D62DC7DD7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675;p23">
                  <a:extLst>
                    <a:ext uri="{FF2B5EF4-FFF2-40B4-BE49-F238E27FC236}">
                      <a16:creationId xmlns:a16="http://schemas.microsoft.com/office/drawing/2014/main" id="{B76E2C36-DA50-AF3B-67D1-8273CDAF12B7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676;p23">
                  <a:extLst>
                    <a:ext uri="{FF2B5EF4-FFF2-40B4-BE49-F238E27FC236}">
                      <a16:creationId xmlns:a16="http://schemas.microsoft.com/office/drawing/2014/main" id="{2041200E-B03B-BAFD-3563-6AA3DCB3A54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677;p23">
                  <a:extLst>
                    <a:ext uri="{FF2B5EF4-FFF2-40B4-BE49-F238E27FC236}">
                      <a16:creationId xmlns:a16="http://schemas.microsoft.com/office/drawing/2014/main" id="{8E032C3F-C803-6331-E00A-407FF25342A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1" name="Gruppo 1430">
              <a:extLst>
                <a:ext uri="{FF2B5EF4-FFF2-40B4-BE49-F238E27FC236}">
                  <a16:creationId xmlns:a16="http://schemas.microsoft.com/office/drawing/2014/main" id="{04FD3B94-1DCD-C843-8C01-692CC69A511C}"/>
                </a:ext>
              </a:extLst>
            </p:cNvPr>
            <p:cNvGrpSpPr/>
            <p:nvPr/>
          </p:nvGrpSpPr>
          <p:grpSpPr>
            <a:xfrm>
              <a:off x="6012972" y="1111223"/>
              <a:ext cx="658343" cy="803273"/>
              <a:chOff x="2996141" y="2467232"/>
              <a:chExt cx="658343" cy="803273"/>
            </a:xfrm>
          </p:grpSpPr>
          <p:grpSp>
            <p:nvGrpSpPr>
              <p:cNvPr id="1928" name="Google Shape;637;p23">
                <a:extLst>
                  <a:ext uri="{FF2B5EF4-FFF2-40B4-BE49-F238E27FC236}">
                    <a16:creationId xmlns:a16="http://schemas.microsoft.com/office/drawing/2014/main" id="{3A43A172-DCFD-9354-5886-FFE6E1E53FAD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011" name="Google Shape;638;p23">
                  <a:extLst>
                    <a:ext uri="{FF2B5EF4-FFF2-40B4-BE49-F238E27FC236}">
                      <a16:creationId xmlns:a16="http://schemas.microsoft.com/office/drawing/2014/main" id="{F2C48131-0860-7B85-ED2B-996020B3CF2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639;p23">
                  <a:extLst>
                    <a:ext uri="{FF2B5EF4-FFF2-40B4-BE49-F238E27FC236}">
                      <a16:creationId xmlns:a16="http://schemas.microsoft.com/office/drawing/2014/main" id="{5646BF68-B996-BEE9-2933-8E4D036F687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640;p23">
                  <a:extLst>
                    <a:ext uri="{FF2B5EF4-FFF2-40B4-BE49-F238E27FC236}">
                      <a16:creationId xmlns:a16="http://schemas.microsoft.com/office/drawing/2014/main" id="{1A466674-1667-0037-841C-D7AE181C908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641;p23">
                  <a:extLst>
                    <a:ext uri="{FF2B5EF4-FFF2-40B4-BE49-F238E27FC236}">
                      <a16:creationId xmlns:a16="http://schemas.microsoft.com/office/drawing/2014/main" id="{16D572C4-9959-2B7B-D2DE-E1F2346CDAF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642;p23">
                  <a:extLst>
                    <a:ext uri="{FF2B5EF4-FFF2-40B4-BE49-F238E27FC236}">
                      <a16:creationId xmlns:a16="http://schemas.microsoft.com/office/drawing/2014/main" id="{2FF55CCE-2C65-1A5E-26D8-7B3809935C8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643;p23">
                  <a:extLst>
                    <a:ext uri="{FF2B5EF4-FFF2-40B4-BE49-F238E27FC236}">
                      <a16:creationId xmlns:a16="http://schemas.microsoft.com/office/drawing/2014/main" id="{C8FB5F83-A440-53AC-A16F-A94BE12C73C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644;p23">
                  <a:extLst>
                    <a:ext uri="{FF2B5EF4-FFF2-40B4-BE49-F238E27FC236}">
                      <a16:creationId xmlns:a16="http://schemas.microsoft.com/office/drawing/2014/main" id="{7F639565-0F56-3837-F516-5FE93CEF3B6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645;p23">
                  <a:extLst>
                    <a:ext uri="{FF2B5EF4-FFF2-40B4-BE49-F238E27FC236}">
                      <a16:creationId xmlns:a16="http://schemas.microsoft.com/office/drawing/2014/main" id="{60BD110F-EA0C-2ABA-C912-A5D8737BAF7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646;p23">
                  <a:extLst>
                    <a:ext uri="{FF2B5EF4-FFF2-40B4-BE49-F238E27FC236}">
                      <a16:creationId xmlns:a16="http://schemas.microsoft.com/office/drawing/2014/main" id="{08FC2708-7DB1-9076-5A27-10B48E3A261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647;p23">
                  <a:extLst>
                    <a:ext uri="{FF2B5EF4-FFF2-40B4-BE49-F238E27FC236}">
                      <a16:creationId xmlns:a16="http://schemas.microsoft.com/office/drawing/2014/main" id="{2E475486-DF0B-901C-1692-A096B0BFA8C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648;p23">
                  <a:extLst>
                    <a:ext uri="{FF2B5EF4-FFF2-40B4-BE49-F238E27FC236}">
                      <a16:creationId xmlns:a16="http://schemas.microsoft.com/office/drawing/2014/main" id="{785B11BF-C58B-256A-5B07-C5B40CC1065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649;p23">
                  <a:extLst>
                    <a:ext uri="{FF2B5EF4-FFF2-40B4-BE49-F238E27FC236}">
                      <a16:creationId xmlns:a16="http://schemas.microsoft.com/office/drawing/2014/main" id="{A359B586-0A84-5477-6CA9-730407813205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650;p23">
                  <a:extLst>
                    <a:ext uri="{FF2B5EF4-FFF2-40B4-BE49-F238E27FC236}">
                      <a16:creationId xmlns:a16="http://schemas.microsoft.com/office/drawing/2014/main" id="{5F2E5076-068B-EE58-B69D-1D56083D06D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651;p23">
                  <a:extLst>
                    <a:ext uri="{FF2B5EF4-FFF2-40B4-BE49-F238E27FC236}">
                      <a16:creationId xmlns:a16="http://schemas.microsoft.com/office/drawing/2014/main" id="{1CAB1AB2-92EC-4E0A-5D98-D7CBA7E9956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652;p23">
                  <a:extLst>
                    <a:ext uri="{FF2B5EF4-FFF2-40B4-BE49-F238E27FC236}">
                      <a16:creationId xmlns:a16="http://schemas.microsoft.com/office/drawing/2014/main" id="{5076F50D-1891-01B5-C1F8-62F401503A0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653;p23">
                  <a:extLst>
                    <a:ext uri="{FF2B5EF4-FFF2-40B4-BE49-F238E27FC236}">
                      <a16:creationId xmlns:a16="http://schemas.microsoft.com/office/drawing/2014/main" id="{0B33C5BB-2DC3-1751-DCFF-D65A3295EE9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654;p23">
                  <a:extLst>
                    <a:ext uri="{FF2B5EF4-FFF2-40B4-BE49-F238E27FC236}">
                      <a16:creationId xmlns:a16="http://schemas.microsoft.com/office/drawing/2014/main" id="{AED3CF00-44F1-51E8-4CB4-227E77D87E9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655;p23">
                  <a:extLst>
                    <a:ext uri="{FF2B5EF4-FFF2-40B4-BE49-F238E27FC236}">
                      <a16:creationId xmlns:a16="http://schemas.microsoft.com/office/drawing/2014/main" id="{6EE41648-5EC2-E950-CB3A-1001B9E010C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656;p23">
                  <a:extLst>
                    <a:ext uri="{FF2B5EF4-FFF2-40B4-BE49-F238E27FC236}">
                      <a16:creationId xmlns:a16="http://schemas.microsoft.com/office/drawing/2014/main" id="{9B9C7D1E-F7F0-2DE8-BEE1-0B727CB0572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657;p23">
                  <a:extLst>
                    <a:ext uri="{FF2B5EF4-FFF2-40B4-BE49-F238E27FC236}">
                      <a16:creationId xmlns:a16="http://schemas.microsoft.com/office/drawing/2014/main" id="{7CCEDD1D-04B4-D96F-F0F1-BEE1FEAE3C0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658;p23">
                  <a:extLst>
                    <a:ext uri="{FF2B5EF4-FFF2-40B4-BE49-F238E27FC236}">
                      <a16:creationId xmlns:a16="http://schemas.microsoft.com/office/drawing/2014/main" id="{A0029691-E852-CB78-37F7-0B3C07BFBBBD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659;p23">
                  <a:extLst>
                    <a:ext uri="{FF2B5EF4-FFF2-40B4-BE49-F238E27FC236}">
                      <a16:creationId xmlns:a16="http://schemas.microsoft.com/office/drawing/2014/main" id="{CDE4CD58-C478-5262-A2CB-C48AE77765ED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660;p23">
                  <a:extLst>
                    <a:ext uri="{FF2B5EF4-FFF2-40B4-BE49-F238E27FC236}">
                      <a16:creationId xmlns:a16="http://schemas.microsoft.com/office/drawing/2014/main" id="{E379019B-1F9E-41F6-4B19-D18FCE01CA1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661;p23">
                  <a:extLst>
                    <a:ext uri="{FF2B5EF4-FFF2-40B4-BE49-F238E27FC236}">
                      <a16:creationId xmlns:a16="http://schemas.microsoft.com/office/drawing/2014/main" id="{AFDCD872-3898-6D7C-6F66-15DFB423D8E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662;p23">
                  <a:extLst>
                    <a:ext uri="{FF2B5EF4-FFF2-40B4-BE49-F238E27FC236}">
                      <a16:creationId xmlns:a16="http://schemas.microsoft.com/office/drawing/2014/main" id="{93E1B8C4-1B3F-67BE-7371-B83F5C8DBD2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663;p23">
                  <a:extLst>
                    <a:ext uri="{FF2B5EF4-FFF2-40B4-BE49-F238E27FC236}">
                      <a16:creationId xmlns:a16="http://schemas.microsoft.com/office/drawing/2014/main" id="{17D4E0D3-32D0-A803-7418-82FD076111F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664;p23">
                  <a:extLst>
                    <a:ext uri="{FF2B5EF4-FFF2-40B4-BE49-F238E27FC236}">
                      <a16:creationId xmlns:a16="http://schemas.microsoft.com/office/drawing/2014/main" id="{0A169C2D-B7B4-6C1D-E1A5-878381A7CC4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665;p23">
                  <a:extLst>
                    <a:ext uri="{FF2B5EF4-FFF2-40B4-BE49-F238E27FC236}">
                      <a16:creationId xmlns:a16="http://schemas.microsoft.com/office/drawing/2014/main" id="{2EBB8035-0E15-5099-57B2-AE7E105BBE1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666;p23">
                  <a:extLst>
                    <a:ext uri="{FF2B5EF4-FFF2-40B4-BE49-F238E27FC236}">
                      <a16:creationId xmlns:a16="http://schemas.microsoft.com/office/drawing/2014/main" id="{1548A7F5-CFB1-541A-FD94-764AB10336C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667;p23">
                  <a:extLst>
                    <a:ext uri="{FF2B5EF4-FFF2-40B4-BE49-F238E27FC236}">
                      <a16:creationId xmlns:a16="http://schemas.microsoft.com/office/drawing/2014/main" id="{FD31A87C-5251-24C6-BA2F-08DB4BA04C7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668;p23">
                  <a:extLst>
                    <a:ext uri="{FF2B5EF4-FFF2-40B4-BE49-F238E27FC236}">
                      <a16:creationId xmlns:a16="http://schemas.microsoft.com/office/drawing/2014/main" id="{65F0CFD4-637D-AAEE-CA6E-92E57B3572AB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669;p23">
                  <a:extLst>
                    <a:ext uri="{FF2B5EF4-FFF2-40B4-BE49-F238E27FC236}">
                      <a16:creationId xmlns:a16="http://schemas.microsoft.com/office/drawing/2014/main" id="{9EE07C49-57AE-6154-D44B-6AEA0B65AC4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670;p23">
                  <a:extLst>
                    <a:ext uri="{FF2B5EF4-FFF2-40B4-BE49-F238E27FC236}">
                      <a16:creationId xmlns:a16="http://schemas.microsoft.com/office/drawing/2014/main" id="{6BCA0EA9-0A23-C30D-D709-88BF50254B1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671;p23">
                  <a:extLst>
                    <a:ext uri="{FF2B5EF4-FFF2-40B4-BE49-F238E27FC236}">
                      <a16:creationId xmlns:a16="http://schemas.microsoft.com/office/drawing/2014/main" id="{CB958AF4-6BB4-DC3A-5193-7D6C1202072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672;p23">
                  <a:extLst>
                    <a:ext uri="{FF2B5EF4-FFF2-40B4-BE49-F238E27FC236}">
                      <a16:creationId xmlns:a16="http://schemas.microsoft.com/office/drawing/2014/main" id="{A9C2D675-98F7-4DDF-9419-EBF36671509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673;p23">
                  <a:extLst>
                    <a:ext uri="{FF2B5EF4-FFF2-40B4-BE49-F238E27FC236}">
                      <a16:creationId xmlns:a16="http://schemas.microsoft.com/office/drawing/2014/main" id="{CB1A8FF2-AF8E-0D64-6D5B-EEC02B3067A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674;p23">
                  <a:extLst>
                    <a:ext uri="{FF2B5EF4-FFF2-40B4-BE49-F238E27FC236}">
                      <a16:creationId xmlns:a16="http://schemas.microsoft.com/office/drawing/2014/main" id="{948A6E86-D792-F69B-BD3E-0D185A120F2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675;p23">
                  <a:extLst>
                    <a:ext uri="{FF2B5EF4-FFF2-40B4-BE49-F238E27FC236}">
                      <a16:creationId xmlns:a16="http://schemas.microsoft.com/office/drawing/2014/main" id="{924A0FBA-C644-175C-18B0-4EBD75327BB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676;p23">
                  <a:extLst>
                    <a:ext uri="{FF2B5EF4-FFF2-40B4-BE49-F238E27FC236}">
                      <a16:creationId xmlns:a16="http://schemas.microsoft.com/office/drawing/2014/main" id="{7AD65660-6FE1-7BFB-35E3-0EC7E4D5970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677;p23">
                  <a:extLst>
                    <a:ext uri="{FF2B5EF4-FFF2-40B4-BE49-F238E27FC236}">
                      <a16:creationId xmlns:a16="http://schemas.microsoft.com/office/drawing/2014/main" id="{74DC4975-62B3-ADEC-E6C0-6FCCB7D513A0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9" name="Google Shape;637;p23">
                <a:extLst>
                  <a:ext uri="{FF2B5EF4-FFF2-40B4-BE49-F238E27FC236}">
                    <a16:creationId xmlns:a16="http://schemas.microsoft.com/office/drawing/2014/main" id="{FC181114-4D8B-1AA0-1F4F-4E52154E6A53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971" name="Google Shape;638;p23">
                  <a:extLst>
                    <a:ext uri="{FF2B5EF4-FFF2-40B4-BE49-F238E27FC236}">
                      <a16:creationId xmlns:a16="http://schemas.microsoft.com/office/drawing/2014/main" id="{F49D604B-6E7A-690C-EEE9-696743F340F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639;p23">
                  <a:extLst>
                    <a:ext uri="{FF2B5EF4-FFF2-40B4-BE49-F238E27FC236}">
                      <a16:creationId xmlns:a16="http://schemas.microsoft.com/office/drawing/2014/main" id="{090B11CC-876A-FF40-9B2D-BC8B21659AA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640;p23">
                  <a:extLst>
                    <a:ext uri="{FF2B5EF4-FFF2-40B4-BE49-F238E27FC236}">
                      <a16:creationId xmlns:a16="http://schemas.microsoft.com/office/drawing/2014/main" id="{5E72F4D5-16DD-E342-95BC-6FDBA8DE6DF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641;p23">
                  <a:extLst>
                    <a:ext uri="{FF2B5EF4-FFF2-40B4-BE49-F238E27FC236}">
                      <a16:creationId xmlns:a16="http://schemas.microsoft.com/office/drawing/2014/main" id="{F7772F40-AFDB-4561-FBEB-3F9E94CE79BC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642;p23">
                  <a:extLst>
                    <a:ext uri="{FF2B5EF4-FFF2-40B4-BE49-F238E27FC236}">
                      <a16:creationId xmlns:a16="http://schemas.microsoft.com/office/drawing/2014/main" id="{2689A7A9-8AFF-E5D8-48BC-4DF038E37B7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643;p23">
                  <a:extLst>
                    <a:ext uri="{FF2B5EF4-FFF2-40B4-BE49-F238E27FC236}">
                      <a16:creationId xmlns:a16="http://schemas.microsoft.com/office/drawing/2014/main" id="{A8A0F023-73F0-D3AC-231E-34216BDA6B9A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644;p23">
                  <a:extLst>
                    <a:ext uri="{FF2B5EF4-FFF2-40B4-BE49-F238E27FC236}">
                      <a16:creationId xmlns:a16="http://schemas.microsoft.com/office/drawing/2014/main" id="{ABAADC63-640B-C04D-FA67-2C72BD9DB08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645;p23">
                  <a:extLst>
                    <a:ext uri="{FF2B5EF4-FFF2-40B4-BE49-F238E27FC236}">
                      <a16:creationId xmlns:a16="http://schemas.microsoft.com/office/drawing/2014/main" id="{0766B520-0F36-1B22-EAAF-14DC38BF151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646;p23">
                  <a:extLst>
                    <a:ext uri="{FF2B5EF4-FFF2-40B4-BE49-F238E27FC236}">
                      <a16:creationId xmlns:a16="http://schemas.microsoft.com/office/drawing/2014/main" id="{A691DFC0-9739-78CB-F837-DBCF7069B4C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647;p23">
                  <a:extLst>
                    <a:ext uri="{FF2B5EF4-FFF2-40B4-BE49-F238E27FC236}">
                      <a16:creationId xmlns:a16="http://schemas.microsoft.com/office/drawing/2014/main" id="{BA194EEB-9D36-C8AE-C042-E3C4F0AB6636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648;p23">
                  <a:extLst>
                    <a:ext uri="{FF2B5EF4-FFF2-40B4-BE49-F238E27FC236}">
                      <a16:creationId xmlns:a16="http://schemas.microsoft.com/office/drawing/2014/main" id="{0F316295-969C-78A4-3227-AD3470F0A99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649;p23">
                  <a:extLst>
                    <a:ext uri="{FF2B5EF4-FFF2-40B4-BE49-F238E27FC236}">
                      <a16:creationId xmlns:a16="http://schemas.microsoft.com/office/drawing/2014/main" id="{FB1388F3-A7EB-907B-00C7-0146665FF33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650;p23">
                  <a:extLst>
                    <a:ext uri="{FF2B5EF4-FFF2-40B4-BE49-F238E27FC236}">
                      <a16:creationId xmlns:a16="http://schemas.microsoft.com/office/drawing/2014/main" id="{F360F8B5-47E2-A739-11F9-6E42F47473B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651;p23">
                  <a:extLst>
                    <a:ext uri="{FF2B5EF4-FFF2-40B4-BE49-F238E27FC236}">
                      <a16:creationId xmlns:a16="http://schemas.microsoft.com/office/drawing/2014/main" id="{74FFD3EF-4C03-FD09-C858-A4E01776EBE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652;p23">
                  <a:extLst>
                    <a:ext uri="{FF2B5EF4-FFF2-40B4-BE49-F238E27FC236}">
                      <a16:creationId xmlns:a16="http://schemas.microsoft.com/office/drawing/2014/main" id="{31F22E75-7FCF-1248-1E9C-6FA68C189DE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653;p23">
                  <a:extLst>
                    <a:ext uri="{FF2B5EF4-FFF2-40B4-BE49-F238E27FC236}">
                      <a16:creationId xmlns:a16="http://schemas.microsoft.com/office/drawing/2014/main" id="{8A53A4FE-44FD-04F6-88FE-FB5C295BF1F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654;p23">
                  <a:extLst>
                    <a:ext uri="{FF2B5EF4-FFF2-40B4-BE49-F238E27FC236}">
                      <a16:creationId xmlns:a16="http://schemas.microsoft.com/office/drawing/2014/main" id="{9B2E6B5E-E839-3BE2-A52F-A2003AA33481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655;p23">
                  <a:extLst>
                    <a:ext uri="{FF2B5EF4-FFF2-40B4-BE49-F238E27FC236}">
                      <a16:creationId xmlns:a16="http://schemas.microsoft.com/office/drawing/2014/main" id="{4960C7AC-79F7-0659-BA37-C48F32BBA4F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656;p23">
                  <a:extLst>
                    <a:ext uri="{FF2B5EF4-FFF2-40B4-BE49-F238E27FC236}">
                      <a16:creationId xmlns:a16="http://schemas.microsoft.com/office/drawing/2014/main" id="{99DCD538-66C0-8645-3A0C-B54662A33AE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657;p23">
                  <a:extLst>
                    <a:ext uri="{FF2B5EF4-FFF2-40B4-BE49-F238E27FC236}">
                      <a16:creationId xmlns:a16="http://schemas.microsoft.com/office/drawing/2014/main" id="{A3B0C45C-34F7-BF05-B49D-E94EF78FDBF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658;p23">
                  <a:extLst>
                    <a:ext uri="{FF2B5EF4-FFF2-40B4-BE49-F238E27FC236}">
                      <a16:creationId xmlns:a16="http://schemas.microsoft.com/office/drawing/2014/main" id="{ED3BDB69-6C1D-A261-00DA-4881B631A70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659;p23">
                  <a:extLst>
                    <a:ext uri="{FF2B5EF4-FFF2-40B4-BE49-F238E27FC236}">
                      <a16:creationId xmlns:a16="http://schemas.microsoft.com/office/drawing/2014/main" id="{E490C800-5CC6-8C8F-73A7-850A0205FBF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660;p23">
                  <a:extLst>
                    <a:ext uri="{FF2B5EF4-FFF2-40B4-BE49-F238E27FC236}">
                      <a16:creationId xmlns:a16="http://schemas.microsoft.com/office/drawing/2014/main" id="{FCB55088-BC19-C2D0-9A52-07964E2CFC0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661;p23">
                  <a:extLst>
                    <a:ext uri="{FF2B5EF4-FFF2-40B4-BE49-F238E27FC236}">
                      <a16:creationId xmlns:a16="http://schemas.microsoft.com/office/drawing/2014/main" id="{47E5E7B5-558D-C3C1-23D8-AB966252BDB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662;p23">
                  <a:extLst>
                    <a:ext uri="{FF2B5EF4-FFF2-40B4-BE49-F238E27FC236}">
                      <a16:creationId xmlns:a16="http://schemas.microsoft.com/office/drawing/2014/main" id="{0D648531-84B5-BFF9-51B6-2C6F14E7EE20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663;p23">
                  <a:extLst>
                    <a:ext uri="{FF2B5EF4-FFF2-40B4-BE49-F238E27FC236}">
                      <a16:creationId xmlns:a16="http://schemas.microsoft.com/office/drawing/2014/main" id="{76C7C266-FD3B-1D5D-EE11-B3FAE0B5BCB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664;p23">
                  <a:extLst>
                    <a:ext uri="{FF2B5EF4-FFF2-40B4-BE49-F238E27FC236}">
                      <a16:creationId xmlns:a16="http://schemas.microsoft.com/office/drawing/2014/main" id="{0B198ED8-3112-6B84-25DC-C054372E1B9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665;p23">
                  <a:extLst>
                    <a:ext uri="{FF2B5EF4-FFF2-40B4-BE49-F238E27FC236}">
                      <a16:creationId xmlns:a16="http://schemas.microsoft.com/office/drawing/2014/main" id="{AE0D751F-7C6F-A2EC-E5CC-EC58FD3F30F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666;p23">
                  <a:extLst>
                    <a:ext uri="{FF2B5EF4-FFF2-40B4-BE49-F238E27FC236}">
                      <a16:creationId xmlns:a16="http://schemas.microsoft.com/office/drawing/2014/main" id="{2A5F9C2A-E297-1A43-67EB-51A1451E0A9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667;p23">
                  <a:extLst>
                    <a:ext uri="{FF2B5EF4-FFF2-40B4-BE49-F238E27FC236}">
                      <a16:creationId xmlns:a16="http://schemas.microsoft.com/office/drawing/2014/main" id="{0EBA5BD1-18EA-6811-3D61-FD7CFDB5B93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668;p23">
                  <a:extLst>
                    <a:ext uri="{FF2B5EF4-FFF2-40B4-BE49-F238E27FC236}">
                      <a16:creationId xmlns:a16="http://schemas.microsoft.com/office/drawing/2014/main" id="{88F00117-583B-F320-13C6-05FBED26F6F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669;p23">
                  <a:extLst>
                    <a:ext uri="{FF2B5EF4-FFF2-40B4-BE49-F238E27FC236}">
                      <a16:creationId xmlns:a16="http://schemas.microsoft.com/office/drawing/2014/main" id="{3F032958-27F2-46CB-6F75-1E8F0508BC88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670;p23">
                  <a:extLst>
                    <a:ext uri="{FF2B5EF4-FFF2-40B4-BE49-F238E27FC236}">
                      <a16:creationId xmlns:a16="http://schemas.microsoft.com/office/drawing/2014/main" id="{318D2F51-5DAE-BC5F-8C54-EE79AC2FAED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671;p23">
                  <a:extLst>
                    <a:ext uri="{FF2B5EF4-FFF2-40B4-BE49-F238E27FC236}">
                      <a16:creationId xmlns:a16="http://schemas.microsoft.com/office/drawing/2014/main" id="{9518BC53-7613-5325-BBC3-DEF061F3503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672;p23">
                  <a:extLst>
                    <a:ext uri="{FF2B5EF4-FFF2-40B4-BE49-F238E27FC236}">
                      <a16:creationId xmlns:a16="http://schemas.microsoft.com/office/drawing/2014/main" id="{E68958C0-CEEF-F316-5531-9A4DA610C59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673;p23">
                  <a:extLst>
                    <a:ext uri="{FF2B5EF4-FFF2-40B4-BE49-F238E27FC236}">
                      <a16:creationId xmlns:a16="http://schemas.microsoft.com/office/drawing/2014/main" id="{3D8A85E2-073D-BE6C-EB03-F3EC0E64562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674;p23">
                  <a:extLst>
                    <a:ext uri="{FF2B5EF4-FFF2-40B4-BE49-F238E27FC236}">
                      <a16:creationId xmlns:a16="http://schemas.microsoft.com/office/drawing/2014/main" id="{F46A81BB-D3F8-12EE-1B74-AE8FFC8218B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675;p23">
                  <a:extLst>
                    <a:ext uri="{FF2B5EF4-FFF2-40B4-BE49-F238E27FC236}">
                      <a16:creationId xmlns:a16="http://schemas.microsoft.com/office/drawing/2014/main" id="{40A32F5F-E792-E19E-F974-2BC5188DC31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676;p23">
                  <a:extLst>
                    <a:ext uri="{FF2B5EF4-FFF2-40B4-BE49-F238E27FC236}">
                      <a16:creationId xmlns:a16="http://schemas.microsoft.com/office/drawing/2014/main" id="{52180154-CD57-6325-540F-57B311F34D91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677;p23">
                  <a:extLst>
                    <a:ext uri="{FF2B5EF4-FFF2-40B4-BE49-F238E27FC236}">
                      <a16:creationId xmlns:a16="http://schemas.microsoft.com/office/drawing/2014/main" id="{4DA661E3-4AA0-46EF-FD30-ECB5F3A02E8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0" name="Google Shape;637;p23">
                <a:extLst>
                  <a:ext uri="{FF2B5EF4-FFF2-40B4-BE49-F238E27FC236}">
                    <a16:creationId xmlns:a16="http://schemas.microsoft.com/office/drawing/2014/main" id="{2E7090AE-CFE2-89A9-E785-738E4E468CB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931" name="Google Shape;638;p23">
                  <a:extLst>
                    <a:ext uri="{FF2B5EF4-FFF2-40B4-BE49-F238E27FC236}">
                      <a16:creationId xmlns:a16="http://schemas.microsoft.com/office/drawing/2014/main" id="{B0CD0ED6-48B9-DC06-5779-919B1DC7E66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639;p23">
                  <a:extLst>
                    <a:ext uri="{FF2B5EF4-FFF2-40B4-BE49-F238E27FC236}">
                      <a16:creationId xmlns:a16="http://schemas.microsoft.com/office/drawing/2014/main" id="{5F2D0A39-A244-69A8-3034-4A4860A44D3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640;p23">
                  <a:extLst>
                    <a:ext uri="{FF2B5EF4-FFF2-40B4-BE49-F238E27FC236}">
                      <a16:creationId xmlns:a16="http://schemas.microsoft.com/office/drawing/2014/main" id="{E0E14903-6AA1-FE00-285B-42825A5C6E85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641;p23">
                  <a:extLst>
                    <a:ext uri="{FF2B5EF4-FFF2-40B4-BE49-F238E27FC236}">
                      <a16:creationId xmlns:a16="http://schemas.microsoft.com/office/drawing/2014/main" id="{10F79C5C-8C2A-28B6-7294-C413B3E9FD8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642;p23">
                  <a:extLst>
                    <a:ext uri="{FF2B5EF4-FFF2-40B4-BE49-F238E27FC236}">
                      <a16:creationId xmlns:a16="http://schemas.microsoft.com/office/drawing/2014/main" id="{508AC0D8-0F19-32EC-4E6A-5F5E708A0BCD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643;p23">
                  <a:extLst>
                    <a:ext uri="{FF2B5EF4-FFF2-40B4-BE49-F238E27FC236}">
                      <a16:creationId xmlns:a16="http://schemas.microsoft.com/office/drawing/2014/main" id="{58CA97FC-43C7-668A-AC5D-7FF52C4DD11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644;p23">
                  <a:extLst>
                    <a:ext uri="{FF2B5EF4-FFF2-40B4-BE49-F238E27FC236}">
                      <a16:creationId xmlns:a16="http://schemas.microsoft.com/office/drawing/2014/main" id="{2ED76A4D-6C58-522A-E0C0-B3EBFEAB805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645;p23">
                  <a:extLst>
                    <a:ext uri="{FF2B5EF4-FFF2-40B4-BE49-F238E27FC236}">
                      <a16:creationId xmlns:a16="http://schemas.microsoft.com/office/drawing/2014/main" id="{9FA9509F-C34C-8401-0DD7-4BADA7EF4E49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646;p23">
                  <a:extLst>
                    <a:ext uri="{FF2B5EF4-FFF2-40B4-BE49-F238E27FC236}">
                      <a16:creationId xmlns:a16="http://schemas.microsoft.com/office/drawing/2014/main" id="{BDE2E80A-A245-103A-15BC-86E3AC2BABF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647;p23">
                  <a:extLst>
                    <a:ext uri="{FF2B5EF4-FFF2-40B4-BE49-F238E27FC236}">
                      <a16:creationId xmlns:a16="http://schemas.microsoft.com/office/drawing/2014/main" id="{4D6BB2E4-1CA7-0101-CCE8-170182303E3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648;p23">
                  <a:extLst>
                    <a:ext uri="{FF2B5EF4-FFF2-40B4-BE49-F238E27FC236}">
                      <a16:creationId xmlns:a16="http://schemas.microsoft.com/office/drawing/2014/main" id="{CF76F851-F7E0-B235-2C06-CFEA5ADAAF8D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649;p23">
                  <a:extLst>
                    <a:ext uri="{FF2B5EF4-FFF2-40B4-BE49-F238E27FC236}">
                      <a16:creationId xmlns:a16="http://schemas.microsoft.com/office/drawing/2014/main" id="{05D5FFCF-ADDE-900D-E7D2-CC817828773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650;p23">
                  <a:extLst>
                    <a:ext uri="{FF2B5EF4-FFF2-40B4-BE49-F238E27FC236}">
                      <a16:creationId xmlns:a16="http://schemas.microsoft.com/office/drawing/2014/main" id="{7C89C9EB-A1AF-3B27-B117-A6E9BDED58B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651;p23">
                  <a:extLst>
                    <a:ext uri="{FF2B5EF4-FFF2-40B4-BE49-F238E27FC236}">
                      <a16:creationId xmlns:a16="http://schemas.microsoft.com/office/drawing/2014/main" id="{3F34E6FA-44E6-9566-8874-213F3E567F8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652;p23">
                  <a:extLst>
                    <a:ext uri="{FF2B5EF4-FFF2-40B4-BE49-F238E27FC236}">
                      <a16:creationId xmlns:a16="http://schemas.microsoft.com/office/drawing/2014/main" id="{1C08CE26-4B71-FA7B-CFCD-50298148F93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653;p23">
                  <a:extLst>
                    <a:ext uri="{FF2B5EF4-FFF2-40B4-BE49-F238E27FC236}">
                      <a16:creationId xmlns:a16="http://schemas.microsoft.com/office/drawing/2014/main" id="{3575A848-2EBD-D31C-9107-F85BAAACA9E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654;p23">
                  <a:extLst>
                    <a:ext uri="{FF2B5EF4-FFF2-40B4-BE49-F238E27FC236}">
                      <a16:creationId xmlns:a16="http://schemas.microsoft.com/office/drawing/2014/main" id="{82E72DCE-AFFF-A7DE-2C4A-4A566477CB7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655;p23">
                  <a:extLst>
                    <a:ext uri="{FF2B5EF4-FFF2-40B4-BE49-F238E27FC236}">
                      <a16:creationId xmlns:a16="http://schemas.microsoft.com/office/drawing/2014/main" id="{C3F8F855-6B8E-6B96-5A65-5FF5DA4CC3E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656;p23">
                  <a:extLst>
                    <a:ext uri="{FF2B5EF4-FFF2-40B4-BE49-F238E27FC236}">
                      <a16:creationId xmlns:a16="http://schemas.microsoft.com/office/drawing/2014/main" id="{318CA8EE-CD0C-67D6-D84C-38A6FDE606E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657;p23">
                  <a:extLst>
                    <a:ext uri="{FF2B5EF4-FFF2-40B4-BE49-F238E27FC236}">
                      <a16:creationId xmlns:a16="http://schemas.microsoft.com/office/drawing/2014/main" id="{1CD3E2B4-9AFC-9340-BA98-67AABD3BF4F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658;p23">
                  <a:extLst>
                    <a:ext uri="{FF2B5EF4-FFF2-40B4-BE49-F238E27FC236}">
                      <a16:creationId xmlns:a16="http://schemas.microsoft.com/office/drawing/2014/main" id="{AF16B344-E3E4-AFC1-34A5-32700E6410E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659;p23">
                  <a:extLst>
                    <a:ext uri="{FF2B5EF4-FFF2-40B4-BE49-F238E27FC236}">
                      <a16:creationId xmlns:a16="http://schemas.microsoft.com/office/drawing/2014/main" id="{F5D9A5D4-589A-0720-8773-F2ABD42F09D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660;p23">
                  <a:extLst>
                    <a:ext uri="{FF2B5EF4-FFF2-40B4-BE49-F238E27FC236}">
                      <a16:creationId xmlns:a16="http://schemas.microsoft.com/office/drawing/2014/main" id="{198ACDF6-D94F-7634-8E8F-EEBD35042C6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661;p23">
                  <a:extLst>
                    <a:ext uri="{FF2B5EF4-FFF2-40B4-BE49-F238E27FC236}">
                      <a16:creationId xmlns:a16="http://schemas.microsoft.com/office/drawing/2014/main" id="{3BF17A51-0014-7DB7-B108-E57E840BCD9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662;p23">
                  <a:extLst>
                    <a:ext uri="{FF2B5EF4-FFF2-40B4-BE49-F238E27FC236}">
                      <a16:creationId xmlns:a16="http://schemas.microsoft.com/office/drawing/2014/main" id="{341107D7-6720-2989-4AD5-617871E5829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663;p23">
                  <a:extLst>
                    <a:ext uri="{FF2B5EF4-FFF2-40B4-BE49-F238E27FC236}">
                      <a16:creationId xmlns:a16="http://schemas.microsoft.com/office/drawing/2014/main" id="{0E6B6FAD-329B-67D4-F5D4-D51C3477FA1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664;p23">
                  <a:extLst>
                    <a:ext uri="{FF2B5EF4-FFF2-40B4-BE49-F238E27FC236}">
                      <a16:creationId xmlns:a16="http://schemas.microsoft.com/office/drawing/2014/main" id="{643C7078-A6CC-8BCC-29F4-8121990F10C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665;p23">
                  <a:extLst>
                    <a:ext uri="{FF2B5EF4-FFF2-40B4-BE49-F238E27FC236}">
                      <a16:creationId xmlns:a16="http://schemas.microsoft.com/office/drawing/2014/main" id="{C0B5F6B6-A824-F847-B402-1E212972FD3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666;p23">
                  <a:extLst>
                    <a:ext uri="{FF2B5EF4-FFF2-40B4-BE49-F238E27FC236}">
                      <a16:creationId xmlns:a16="http://schemas.microsoft.com/office/drawing/2014/main" id="{24373D22-1813-1DD6-25A2-812E6090F6F6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667;p23">
                  <a:extLst>
                    <a:ext uri="{FF2B5EF4-FFF2-40B4-BE49-F238E27FC236}">
                      <a16:creationId xmlns:a16="http://schemas.microsoft.com/office/drawing/2014/main" id="{C097FE17-A6E1-621E-4332-2593C529292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668;p23">
                  <a:extLst>
                    <a:ext uri="{FF2B5EF4-FFF2-40B4-BE49-F238E27FC236}">
                      <a16:creationId xmlns:a16="http://schemas.microsoft.com/office/drawing/2014/main" id="{D34A5D11-61BE-6801-7282-0D0A1A768DE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669;p23">
                  <a:extLst>
                    <a:ext uri="{FF2B5EF4-FFF2-40B4-BE49-F238E27FC236}">
                      <a16:creationId xmlns:a16="http://schemas.microsoft.com/office/drawing/2014/main" id="{70555FB1-6134-2861-96C4-66758447E839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670;p23">
                  <a:extLst>
                    <a:ext uri="{FF2B5EF4-FFF2-40B4-BE49-F238E27FC236}">
                      <a16:creationId xmlns:a16="http://schemas.microsoft.com/office/drawing/2014/main" id="{AC633919-729A-96DC-6235-985A3EE67F4D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671;p23">
                  <a:extLst>
                    <a:ext uri="{FF2B5EF4-FFF2-40B4-BE49-F238E27FC236}">
                      <a16:creationId xmlns:a16="http://schemas.microsoft.com/office/drawing/2014/main" id="{4D813D49-3D2B-C7E9-7719-02BDFD60B3A3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672;p23">
                  <a:extLst>
                    <a:ext uri="{FF2B5EF4-FFF2-40B4-BE49-F238E27FC236}">
                      <a16:creationId xmlns:a16="http://schemas.microsoft.com/office/drawing/2014/main" id="{B6DD3ECA-C317-AC4C-D0A7-D92A4099F6FB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673;p23">
                  <a:extLst>
                    <a:ext uri="{FF2B5EF4-FFF2-40B4-BE49-F238E27FC236}">
                      <a16:creationId xmlns:a16="http://schemas.microsoft.com/office/drawing/2014/main" id="{0CB65FE8-CDB6-586A-D25D-B60D2266551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674;p23">
                  <a:extLst>
                    <a:ext uri="{FF2B5EF4-FFF2-40B4-BE49-F238E27FC236}">
                      <a16:creationId xmlns:a16="http://schemas.microsoft.com/office/drawing/2014/main" id="{04CAA6D0-1099-4DC3-F695-A47BD26376D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675;p23">
                  <a:extLst>
                    <a:ext uri="{FF2B5EF4-FFF2-40B4-BE49-F238E27FC236}">
                      <a16:creationId xmlns:a16="http://schemas.microsoft.com/office/drawing/2014/main" id="{F5A7B38B-E97E-9D1B-C3EE-D1B0CCEF4F4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676;p23">
                  <a:extLst>
                    <a:ext uri="{FF2B5EF4-FFF2-40B4-BE49-F238E27FC236}">
                      <a16:creationId xmlns:a16="http://schemas.microsoft.com/office/drawing/2014/main" id="{61B9A63A-9676-23CB-D8A8-F8C5266DFDB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677;p23">
                  <a:extLst>
                    <a:ext uri="{FF2B5EF4-FFF2-40B4-BE49-F238E27FC236}">
                      <a16:creationId xmlns:a16="http://schemas.microsoft.com/office/drawing/2014/main" id="{B179D7C1-55B6-5FC1-A816-90D6EC9B363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2" name="Gruppo 1431">
              <a:extLst>
                <a:ext uri="{FF2B5EF4-FFF2-40B4-BE49-F238E27FC236}">
                  <a16:creationId xmlns:a16="http://schemas.microsoft.com/office/drawing/2014/main" id="{04A3B023-D229-DDAC-1AE2-7A6EEFB5D5B2}"/>
                </a:ext>
              </a:extLst>
            </p:cNvPr>
            <p:cNvGrpSpPr/>
            <p:nvPr/>
          </p:nvGrpSpPr>
          <p:grpSpPr>
            <a:xfrm>
              <a:off x="7297407" y="3255315"/>
              <a:ext cx="658343" cy="803273"/>
              <a:chOff x="2996141" y="2467232"/>
              <a:chExt cx="658343" cy="803273"/>
            </a:xfrm>
          </p:grpSpPr>
          <p:grpSp>
            <p:nvGrpSpPr>
              <p:cNvPr id="1805" name="Google Shape;637;p23">
                <a:extLst>
                  <a:ext uri="{FF2B5EF4-FFF2-40B4-BE49-F238E27FC236}">
                    <a16:creationId xmlns:a16="http://schemas.microsoft.com/office/drawing/2014/main" id="{3930C3A6-E2D0-65E4-7EA0-99795D43FE94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888" name="Google Shape;638;p23">
                  <a:extLst>
                    <a:ext uri="{FF2B5EF4-FFF2-40B4-BE49-F238E27FC236}">
                      <a16:creationId xmlns:a16="http://schemas.microsoft.com/office/drawing/2014/main" id="{73FD6EA6-CD4C-C6D6-3621-A2EADBF68DCC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639;p23">
                  <a:extLst>
                    <a:ext uri="{FF2B5EF4-FFF2-40B4-BE49-F238E27FC236}">
                      <a16:creationId xmlns:a16="http://schemas.microsoft.com/office/drawing/2014/main" id="{06B785BD-4F03-60AE-1C1E-B98C2F81860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640;p23">
                  <a:extLst>
                    <a:ext uri="{FF2B5EF4-FFF2-40B4-BE49-F238E27FC236}">
                      <a16:creationId xmlns:a16="http://schemas.microsoft.com/office/drawing/2014/main" id="{1A9B411D-EB49-5C1E-2934-70E9299FF61F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641;p23">
                  <a:extLst>
                    <a:ext uri="{FF2B5EF4-FFF2-40B4-BE49-F238E27FC236}">
                      <a16:creationId xmlns:a16="http://schemas.microsoft.com/office/drawing/2014/main" id="{E4E7C288-E001-7863-46DE-A9AF7E66AC9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642;p23">
                  <a:extLst>
                    <a:ext uri="{FF2B5EF4-FFF2-40B4-BE49-F238E27FC236}">
                      <a16:creationId xmlns:a16="http://schemas.microsoft.com/office/drawing/2014/main" id="{CFE6BE93-1430-1ED2-EA93-21EE49DBA3F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643;p23">
                  <a:extLst>
                    <a:ext uri="{FF2B5EF4-FFF2-40B4-BE49-F238E27FC236}">
                      <a16:creationId xmlns:a16="http://schemas.microsoft.com/office/drawing/2014/main" id="{55B4887C-5E99-2F24-49E3-A2C33B02CC0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644;p23">
                  <a:extLst>
                    <a:ext uri="{FF2B5EF4-FFF2-40B4-BE49-F238E27FC236}">
                      <a16:creationId xmlns:a16="http://schemas.microsoft.com/office/drawing/2014/main" id="{0929E1D9-2A2A-9107-93EA-72FA3179D0B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645;p23">
                  <a:extLst>
                    <a:ext uri="{FF2B5EF4-FFF2-40B4-BE49-F238E27FC236}">
                      <a16:creationId xmlns:a16="http://schemas.microsoft.com/office/drawing/2014/main" id="{3820D624-9E63-B785-69E2-EDA428ADE91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646;p23">
                  <a:extLst>
                    <a:ext uri="{FF2B5EF4-FFF2-40B4-BE49-F238E27FC236}">
                      <a16:creationId xmlns:a16="http://schemas.microsoft.com/office/drawing/2014/main" id="{BAD4A14E-87F8-98E1-7B3B-271EA5C4CD1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647;p23">
                  <a:extLst>
                    <a:ext uri="{FF2B5EF4-FFF2-40B4-BE49-F238E27FC236}">
                      <a16:creationId xmlns:a16="http://schemas.microsoft.com/office/drawing/2014/main" id="{0FADA6F0-F995-9DA3-9424-7E16A23915D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648;p23">
                  <a:extLst>
                    <a:ext uri="{FF2B5EF4-FFF2-40B4-BE49-F238E27FC236}">
                      <a16:creationId xmlns:a16="http://schemas.microsoft.com/office/drawing/2014/main" id="{974514D6-92DA-B030-BD80-1D1387E9D6E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649;p23">
                  <a:extLst>
                    <a:ext uri="{FF2B5EF4-FFF2-40B4-BE49-F238E27FC236}">
                      <a16:creationId xmlns:a16="http://schemas.microsoft.com/office/drawing/2014/main" id="{FD4ADB61-9934-0248-344E-9EC3A5467D1C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650;p23">
                  <a:extLst>
                    <a:ext uri="{FF2B5EF4-FFF2-40B4-BE49-F238E27FC236}">
                      <a16:creationId xmlns:a16="http://schemas.microsoft.com/office/drawing/2014/main" id="{583B5D14-0216-8A05-6C32-09386B2FBF3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651;p23">
                  <a:extLst>
                    <a:ext uri="{FF2B5EF4-FFF2-40B4-BE49-F238E27FC236}">
                      <a16:creationId xmlns:a16="http://schemas.microsoft.com/office/drawing/2014/main" id="{4ACBF651-2AE9-884B-0160-12A21F50464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652;p23">
                  <a:extLst>
                    <a:ext uri="{FF2B5EF4-FFF2-40B4-BE49-F238E27FC236}">
                      <a16:creationId xmlns:a16="http://schemas.microsoft.com/office/drawing/2014/main" id="{6D9FA634-436B-071A-9131-BFF42313743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653;p23">
                  <a:extLst>
                    <a:ext uri="{FF2B5EF4-FFF2-40B4-BE49-F238E27FC236}">
                      <a16:creationId xmlns:a16="http://schemas.microsoft.com/office/drawing/2014/main" id="{FE3A4679-9B7B-28DA-62DC-8EF82400CEB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654;p23">
                  <a:extLst>
                    <a:ext uri="{FF2B5EF4-FFF2-40B4-BE49-F238E27FC236}">
                      <a16:creationId xmlns:a16="http://schemas.microsoft.com/office/drawing/2014/main" id="{2102AB01-10C2-7829-569B-CA895B3BC1B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655;p23">
                  <a:extLst>
                    <a:ext uri="{FF2B5EF4-FFF2-40B4-BE49-F238E27FC236}">
                      <a16:creationId xmlns:a16="http://schemas.microsoft.com/office/drawing/2014/main" id="{6269FF41-341D-F980-2ACB-6DC49DAFD84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656;p23">
                  <a:extLst>
                    <a:ext uri="{FF2B5EF4-FFF2-40B4-BE49-F238E27FC236}">
                      <a16:creationId xmlns:a16="http://schemas.microsoft.com/office/drawing/2014/main" id="{B0ADA303-4F43-05E4-6742-A4AE1E4E680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657;p23">
                  <a:extLst>
                    <a:ext uri="{FF2B5EF4-FFF2-40B4-BE49-F238E27FC236}">
                      <a16:creationId xmlns:a16="http://schemas.microsoft.com/office/drawing/2014/main" id="{AAFB0FAA-41BA-E1C4-9ECB-81B2130B574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658;p23">
                  <a:extLst>
                    <a:ext uri="{FF2B5EF4-FFF2-40B4-BE49-F238E27FC236}">
                      <a16:creationId xmlns:a16="http://schemas.microsoft.com/office/drawing/2014/main" id="{0B54BC5F-C0EF-FE89-C6AE-0579C4F93CB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659;p23">
                  <a:extLst>
                    <a:ext uri="{FF2B5EF4-FFF2-40B4-BE49-F238E27FC236}">
                      <a16:creationId xmlns:a16="http://schemas.microsoft.com/office/drawing/2014/main" id="{6D48939D-7DF9-1D6F-C306-196623EB2F9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660;p23">
                  <a:extLst>
                    <a:ext uri="{FF2B5EF4-FFF2-40B4-BE49-F238E27FC236}">
                      <a16:creationId xmlns:a16="http://schemas.microsoft.com/office/drawing/2014/main" id="{C584E911-2065-D8DB-6321-8ED00B9C376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661;p23">
                  <a:extLst>
                    <a:ext uri="{FF2B5EF4-FFF2-40B4-BE49-F238E27FC236}">
                      <a16:creationId xmlns:a16="http://schemas.microsoft.com/office/drawing/2014/main" id="{44854AB9-1863-56A5-0993-AE99C7453A9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662;p23">
                  <a:extLst>
                    <a:ext uri="{FF2B5EF4-FFF2-40B4-BE49-F238E27FC236}">
                      <a16:creationId xmlns:a16="http://schemas.microsoft.com/office/drawing/2014/main" id="{4222C9C6-B78E-1A89-EBDE-F973EC1898F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663;p23">
                  <a:extLst>
                    <a:ext uri="{FF2B5EF4-FFF2-40B4-BE49-F238E27FC236}">
                      <a16:creationId xmlns:a16="http://schemas.microsoft.com/office/drawing/2014/main" id="{47A69717-9E86-C7F7-C335-EA47C0F9151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664;p23">
                  <a:extLst>
                    <a:ext uri="{FF2B5EF4-FFF2-40B4-BE49-F238E27FC236}">
                      <a16:creationId xmlns:a16="http://schemas.microsoft.com/office/drawing/2014/main" id="{25F9CD94-1AEB-98F4-A77E-3E198EEB862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665;p23">
                  <a:extLst>
                    <a:ext uri="{FF2B5EF4-FFF2-40B4-BE49-F238E27FC236}">
                      <a16:creationId xmlns:a16="http://schemas.microsoft.com/office/drawing/2014/main" id="{F6962D85-C979-7662-2804-890263D90EF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666;p23">
                  <a:extLst>
                    <a:ext uri="{FF2B5EF4-FFF2-40B4-BE49-F238E27FC236}">
                      <a16:creationId xmlns:a16="http://schemas.microsoft.com/office/drawing/2014/main" id="{C34C3DF9-8C8F-C9A0-8F45-C0BEAE95DF0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667;p23">
                  <a:extLst>
                    <a:ext uri="{FF2B5EF4-FFF2-40B4-BE49-F238E27FC236}">
                      <a16:creationId xmlns:a16="http://schemas.microsoft.com/office/drawing/2014/main" id="{C5FCA4AA-FD8F-3798-EAC0-A3A0F91F622F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668;p23">
                  <a:extLst>
                    <a:ext uri="{FF2B5EF4-FFF2-40B4-BE49-F238E27FC236}">
                      <a16:creationId xmlns:a16="http://schemas.microsoft.com/office/drawing/2014/main" id="{960F023F-51DC-9766-9105-67876BC5DE5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669;p23">
                  <a:extLst>
                    <a:ext uri="{FF2B5EF4-FFF2-40B4-BE49-F238E27FC236}">
                      <a16:creationId xmlns:a16="http://schemas.microsoft.com/office/drawing/2014/main" id="{42C2E583-C9D2-0985-47AF-CF784B20770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670;p23">
                  <a:extLst>
                    <a:ext uri="{FF2B5EF4-FFF2-40B4-BE49-F238E27FC236}">
                      <a16:creationId xmlns:a16="http://schemas.microsoft.com/office/drawing/2014/main" id="{B2D7D5EF-FAF7-9B12-A8A8-7A5672DD826A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671;p23">
                  <a:extLst>
                    <a:ext uri="{FF2B5EF4-FFF2-40B4-BE49-F238E27FC236}">
                      <a16:creationId xmlns:a16="http://schemas.microsoft.com/office/drawing/2014/main" id="{B3CC98BE-1310-192D-1373-8E4288DF50E7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672;p23">
                  <a:extLst>
                    <a:ext uri="{FF2B5EF4-FFF2-40B4-BE49-F238E27FC236}">
                      <a16:creationId xmlns:a16="http://schemas.microsoft.com/office/drawing/2014/main" id="{23FEED0A-70EE-1C82-41A3-EF3BA02E37A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673;p23">
                  <a:extLst>
                    <a:ext uri="{FF2B5EF4-FFF2-40B4-BE49-F238E27FC236}">
                      <a16:creationId xmlns:a16="http://schemas.microsoft.com/office/drawing/2014/main" id="{AD09F586-902F-EEC6-AE64-AAAE90A5F7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674;p23">
                  <a:extLst>
                    <a:ext uri="{FF2B5EF4-FFF2-40B4-BE49-F238E27FC236}">
                      <a16:creationId xmlns:a16="http://schemas.microsoft.com/office/drawing/2014/main" id="{AE48FE9B-30A8-E965-2561-1CD556DC66F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675;p23">
                  <a:extLst>
                    <a:ext uri="{FF2B5EF4-FFF2-40B4-BE49-F238E27FC236}">
                      <a16:creationId xmlns:a16="http://schemas.microsoft.com/office/drawing/2014/main" id="{4CCFBE51-339B-F84B-A1F8-F1A1E84AF1C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676;p23">
                  <a:extLst>
                    <a:ext uri="{FF2B5EF4-FFF2-40B4-BE49-F238E27FC236}">
                      <a16:creationId xmlns:a16="http://schemas.microsoft.com/office/drawing/2014/main" id="{8A6DFE4C-30DC-9BDA-334B-D3555C603DF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677;p23">
                  <a:extLst>
                    <a:ext uri="{FF2B5EF4-FFF2-40B4-BE49-F238E27FC236}">
                      <a16:creationId xmlns:a16="http://schemas.microsoft.com/office/drawing/2014/main" id="{065796A2-E662-7F16-1540-7058CDC52A3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637;p23">
                <a:extLst>
                  <a:ext uri="{FF2B5EF4-FFF2-40B4-BE49-F238E27FC236}">
                    <a16:creationId xmlns:a16="http://schemas.microsoft.com/office/drawing/2014/main" id="{FD249388-DE1F-A868-E9E0-6CEF19B604DE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848" name="Google Shape;638;p23">
                  <a:extLst>
                    <a:ext uri="{FF2B5EF4-FFF2-40B4-BE49-F238E27FC236}">
                      <a16:creationId xmlns:a16="http://schemas.microsoft.com/office/drawing/2014/main" id="{E151A243-CCFA-8E4D-84FB-3BC7E3488AC0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639;p23">
                  <a:extLst>
                    <a:ext uri="{FF2B5EF4-FFF2-40B4-BE49-F238E27FC236}">
                      <a16:creationId xmlns:a16="http://schemas.microsoft.com/office/drawing/2014/main" id="{17CCF228-16D0-8599-125C-7E438B85366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640;p23">
                  <a:extLst>
                    <a:ext uri="{FF2B5EF4-FFF2-40B4-BE49-F238E27FC236}">
                      <a16:creationId xmlns:a16="http://schemas.microsoft.com/office/drawing/2014/main" id="{24721F91-B9C6-628A-87D3-27BCE5AEA9D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641;p23">
                  <a:extLst>
                    <a:ext uri="{FF2B5EF4-FFF2-40B4-BE49-F238E27FC236}">
                      <a16:creationId xmlns:a16="http://schemas.microsoft.com/office/drawing/2014/main" id="{F4369218-7409-E540-B16F-068C6417899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642;p23">
                  <a:extLst>
                    <a:ext uri="{FF2B5EF4-FFF2-40B4-BE49-F238E27FC236}">
                      <a16:creationId xmlns:a16="http://schemas.microsoft.com/office/drawing/2014/main" id="{A504E915-610E-0E8B-D8A5-0C780B5DA00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643;p23">
                  <a:extLst>
                    <a:ext uri="{FF2B5EF4-FFF2-40B4-BE49-F238E27FC236}">
                      <a16:creationId xmlns:a16="http://schemas.microsoft.com/office/drawing/2014/main" id="{89D59A37-6804-E201-5F43-3ACB1588F41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644;p23">
                  <a:extLst>
                    <a:ext uri="{FF2B5EF4-FFF2-40B4-BE49-F238E27FC236}">
                      <a16:creationId xmlns:a16="http://schemas.microsoft.com/office/drawing/2014/main" id="{D50D6535-711A-E3D1-F2D6-CBDB7BA018D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645;p23">
                  <a:extLst>
                    <a:ext uri="{FF2B5EF4-FFF2-40B4-BE49-F238E27FC236}">
                      <a16:creationId xmlns:a16="http://schemas.microsoft.com/office/drawing/2014/main" id="{8E655A53-A5F5-63FF-C8A3-5E807569561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646;p23">
                  <a:extLst>
                    <a:ext uri="{FF2B5EF4-FFF2-40B4-BE49-F238E27FC236}">
                      <a16:creationId xmlns:a16="http://schemas.microsoft.com/office/drawing/2014/main" id="{3D22B92E-1754-BF81-472C-BA76F689CE9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647;p23">
                  <a:extLst>
                    <a:ext uri="{FF2B5EF4-FFF2-40B4-BE49-F238E27FC236}">
                      <a16:creationId xmlns:a16="http://schemas.microsoft.com/office/drawing/2014/main" id="{F5FEDFE4-E3B7-4DAD-8EEF-A01643BDB97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648;p23">
                  <a:extLst>
                    <a:ext uri="{FF2B5EF4-FFF2-40B4-BE49-F238E27FC236}">
                      <a16:creationId xmlns:a16="http://schemas.microsoft.com/office/drawing/2014/main" id="{5C4A80BB-A379-84BA-8678-4A2CBBBF29B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649;p23">
                  <a:extLst>
                    <a:ext uri="{FF2B5EF4-FFF2-40B4-BE49-F238E27FC236}">
                      <a16:creationId xmlns:a16="http://schemas.microsoft.com/office/drawing/2014/main" id="{7E86C1F7-DEE7-F303-C24C-8108D063BE9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650;p23">
                  <a:extLst>
                    <a:ext uri="{FF2B5EF4-FFF2-40B4-BE49-F238E27FC236}">
                      <a16:creationId xmlns:a16="http://schemas.microsoft.com/office/drawing/2014/main" id="{6292ECEE-9257-D54E-49DF-CF1D10C4A9C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651;p23">
                  <a:extLst>
                    <a:ext uri="{FF2B5EF4-FFF2-40B4-BE49-F238E27FC236}">
                      <a16:creationId xmlns:a16="http://schemas.microsoft.com/office/drawing/2014/main" id="{7614F216-7F0E-3C92-81A6-4059633A270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652;p23">
                  <a:extLst>
                    <a:ext uri="{FF2B5EF4-FFF2-40B4-BE49-F238E27FC236}">
                      <a16:creationId xmlns:a16="http://schemas.microsoft.com/office/drawing/2014/main" id="{2617E5D1-1383-311C-4040-06584CEF487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653;p23">
                  <a:extLst>
                    <a:ext uri="{FF2B5EF4-FFF2-40B4-BE49-F238E27FC236}">
                      <a16:creationId xmlns:a16="http://schemas.microsoft.com/office/drawing/2014/main" id="{1D021357-12B3-63B4-31C1-038FC872FCF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654;p23">
                  <a:extLst>
                    <a:ext uri="{FF2B5EF4-FFF2-40B4-BE49-F238E27FC236}">
                      <a16:creationId xmlns:a16="http://schemas.microsoft.com/office/drawing/2014/main" id="{3FA3AB74-C9EE-A9F9-57AD-EA3019C69F78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655;p23">
                  <a:extLst>
                    <a:ext uri="{FF2B5EF4-FFF2-40B4-BE49-F238E27FC236}">
                      <a16:creationId xmlns:a16="http://schemas.microsoft.com/office/drawing/2014/main" id="{8AE994D3-6250-3218-0EE4-11495A9714C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656;p23">
                  <a:extLst>
                    <a:ext uri="{FF2B5EF4-FFF2-40B4-BE49-F238E27FC236}">
                      <a16:creationId xmlns:a16="http://schemas.microsoft.com/office/drawing/2014/main" id="{AACC0C2A-8518-D1A8-0FC5-8B6B6346BAA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657;p23">
                  <a:extLst>
                    <a:ext uri="{FF2B5EF4-FFF2-40B4-BE49-F238E27FC236}">
                      <a16:creationId xmlns:a16="http://schemas.microsoft.com/office/drawing/2014/main" id="{FE33921F-0605-A907-1573-1D023C1BEC6C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658;p23">
                  <a:extLst>
                    <a:ext uri="{FF2B5EF4-FFF2-40B4-BE49-F238E27FC236}">
                      <a16:creationId xmlns:a16="http://schemas.microsoft.com/office/drawing/2014/main" id="{18537ADD-A7C9-022D-9A63-A2A2FFF5C690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659;p23">
                  <a:extLst>
                    <a:ext uri="{FF2B5EF4-FFF2-40B4-BE49-F238E27FC236}">
                      <a16:creationId xmlns:a16="http://schemas.microsoft.com/office/drawing/2014/main" id="{83189298-732E-CF31-58A4-D6A94510DFB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660;p23">
                  <a:extLst>
                    <a:ext uri="{FF2B5EF4-FFF2-40B4-BE49-F238E27FC236}">
                      <a16:creationId xmlns:a16="http://schemas.microsoft.com/office/drawing/2014/main" id="{4DDAA495-92C2-42BE-C0C5-D734EA1F262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661;p23">
                  <a:extLst>
                    <a:ext uri="{FF2B5EF4-FFF2-40B4-BE49-F238E27FC236}">
                      <a16:creationId xmlns:a16="http://schemas.microsoft.com/office/drawing/2014/main" id="{38BA30A8-C543-AF40-D8EE-3D780D385D2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662;p23">
                  <a:extLst>
                    <a:ext uri="{FF2B5EF4-FFF2-40B4-BE49-F238E27FC236}">
                      <a16:creationId xmlns:a16="http://schemas.microsoft.com/office/drawing/2014/main" id="{861C1074-207B-B22D-43BC-0055ADFBF140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663;p23">
                  <a:extLst>
                    <a:ext uri="{FF2B5EF4-FFF2-40B4-BE49-F238E27FC236}">
                      <a16:creationId xmlns:a16="http://schemas.microsoft.com/office/drawing/2014/main" id="{178AEFEC-3845-8023-F883-7B2EAF52E1F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664;p23">
                  <a:extLst>
                    <a:ext uri="{FF2B5EF4-FFF2-40B4-BE49-F238E27FC236}">
                      <a16:creationId xmlns:a16="http://schemas.microsoft.com/office/drawing/2014/main" id="{931C0372-C013-6450-C43E-62C353137EC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665;p23">
                  <a:extLst>
                    <a:ext uri="{FF2B5EF4-FFF2-40B4-BE49-F238E27FC236}">
                      <a16:creationId xmlns:a16="http://schemas.microsoft.com/office/drawing/2014/main" id="{E79DB45B-FC17-E1DC-774B-263089B77D8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666;p23">
                  <a:extLst>
                    <a:ext uri="{FF2B5EF4-FFF2-40B4-BE49-F238E27FC236}">
                      <a16:creationId xmlns:a16="http://schemas.microsoft.com/office/drawing/2014/main" id="{26D96E36-B4B5-540F-6D1D-EC4FFCC3D97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667;p23">
                  <a:extLst>
                    <a:ext uri="{FF2B5EF4-FFF2-40B4-BE49-F238E27FC236}">
                      <a16:creationId xmlns:a16="http://schemas.microsoft.com/office/drawing/2014/main" id="{B6533CF3-EFEA-4B7F-4636-7E47D5021D9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668;p23">
                  <a:extLst>
                    <a:ext uri="{FF2B5EF4-FFF2-40B4-BE49-F238E27FC236}">
                      <a16:creationId xmlns:a16="http://schemas.microsoft.com/office/drawing/2014/main" id="{D9E75D79-9BAB-AD25-2E94-3EDC111D1BC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669;p23">
                  <a:extLst>
                    <a:ext uri="{FF2B5EF4-FFF2-40B4-BE49-F238E27FC236}">
                      <a16:creationId xmlns:a16="http://schemas.microsoft.com/office/drawing/2014/main" id="{7A3F952D-AC7C-1A75-9096-F3BBF2632AD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670;p23">
                  <a:extLst>
                    <a:ext uri="{FF2B5EF4-FFF2-40B4-BE49-F238E27FC236}">
                      <a16:creationId xmlns:a16="http://schemas.microsoft.com/office/drawing/2014/main" id="{9E260C54-8745-B857-99BB-DBDF868122C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671;p23">
                  <a:extLst>
                    <a:ext uri="{FF2B5EF4-FFF2-40B4-BE49-F238E27FC236}">
                      <a16:creationId xmlns:a16="http://schemas.microsoft.com/office/drawing/2014/main" id="{D4432D27-933B-783A-A634-8C4F517540A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672;p23">
                  <a:extLst>
                    <a:ext uri="{FF2B5EF4-FFF2-40B4-BE49-F238E27FC236}">
                      <a16:creationId xmlns:a16="http://schemas.microsoft.com/office/drawing/2014/main" id="{99FC62CD-16B9-7795-4869-497FAF97D81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673;p23">
                  <a:extLst>
                    <a:ext uri="{FF2B5EF4-FFF2-40B4-BE49-F238E27FC236}">
                      <a16:creationId xmlns:a16="http://schemas.microsoft.com/office/drawing/2014/main" id="{FE5EA9C3-CE2C-6B5A-FE59-D1FBF96B061D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674;p23">
                  <a:extLst>
                    <a:ext uri="{FF2B5EF4-FFF2-40B4-BE49-F238E27FC236}">
                      <a16:creationId xmlns:a16="http://schemas.microsoft.com/office/drawing/2014/main" id="{1FCB69AF-7798-3D72-A906-9E1F642CCB1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675;p23">
                  <a:extLst>
                    <a:ext uri="{FF2B5EF4-FFF2-40B4-BE49-F238E27FC236}">
                      <a16:creationId xmlns:a16="http://schemas.microsoft.com/office/drawing/2014/main" id="{0AF7B611-11E3-8A69-02AF-6EAD599C3F2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676;p23">
                  <a:extLst>
                    <a:ext uri="{FF2B5EF4-FFF2-40B4-BE49-F238E27FC236}">
                      <a16:creationId xmlns:a16="http://schemas.microsoft.com/office/drawing/2014/main" id="{F0038709-283D-D15F-3967-6C1E1575F5E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677;p23">
                  <a:extLst>
                    <a:ext uri="{FF2B5EF4-FFF2-40B4-BE49-F238E27FC236}">
                      <a16:creationId xmlns:a16="http://schemas.microsoft.com/office/drawing/2014/main" id="{6D31ED0D-5B45-E058-6A82-09BE25DE46E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637;p23">
                <a:extLst>
                  <a:ext uri="{FF2B5EF4-FFF2-40B4-BE49-F238E27FC236}">
                    <a16:creationId xmlns:a16="http://schemas.microsoft.com/office/drawing/2014/main" id="{0BBB4AEB-778C-BAC8-E146-827E07E3DE29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808" name="Google Shape;638;p23">
                  <a:extLst>
                    <a:ext uri="{FF2B5EF4-FFF2-40B4-BE49-F238E27FC236}">
                      <a16:creationId xmlns:a16="http://schemas.microsoft.com/office/drawing/2014/main" id="{3D7A8011-52B4-6630-69BD-FFCF2AB14D81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639;p23">
                  <a:extLst>
                    <a:ext uri="{FF2B5EF4-FFF2-40B4-BE49-F238E27FC236}">
                      <a16:creationId xmlns:a16="http://schemas.microsoft.com/office/drawing/2014/main" id="{C86D682B-DAE6-D52C-EA62-2AE798E2F14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640;p23">
                  <a:extLst>
                    <a:ext uri="{FF2B5EF4-FFF2-40B4-BE49-F238E27FC236}">
                      <a16:creationId xmlns:a16="http://schemas.microsoft.com/office/drawing/2014/main" id="{A5AAEDE7-D5B0-3D12-9797-AEB10F7DEF6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641;p23">
                  <a:extLst>
                    <a:ext uri="{FF2B5EF4-FFF2-40B4-BE49-F238E27FC236}">
                      <a16:creationId xmlns:a16="http://schemas.microsoft.com/office/drawing/2014/main" id="{C1319E94-96F1-AF49-88FE-800B63CE509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642;p23">
                  <a:extLst>
                    <a:ext uri="{FF2B5EF4-FFF2-40B4-BE49-F238E27FC236}">
                      <a16:creationId xmlns:a16="http://schemas.microsoft.com/office/drawing/2014/main" id="{E5A43137-896D-B443-E26D-51430A2F3649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643;p23">
                  <a:extLst>
                    <a:ext uri="{FF2B5EF4-FFF2-40B4-BE49-F238E27FC236}">
                      <a16:creationId xmlns:a16="http://schemas.microsoft.com/office/drawing/2014/main" id="{86A752EF-25E4-FFAB-6798-C89E0C89E1B4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644;p23">
                  <a:extLst>
                    <a:ext uri="{FF2B5EF4-FFF2-40B4-BE49-F238E27FC236}">
                      <a16:creationId xmlns:a16="http://schemas.microsoft.com/office/drawing/2014/main" id="{2248FDC7-C166-C9A7-A449-D9E3215F019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645;p23">
                  <a:extLst>
                    <a:ext uri="{FF2B5EF4-FFF2-40B4-BE49-F238E27FC236}">
                      <a16:creationId xmlns:a16="http://schemas.microsoft.com/office/drawing/2014/main" id="{9B78D542-C328-2ADB-37D9-E8410685A38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646;p23">
                  <a:extLst>
                    <a:ext uri="{FF2B5EF4-FFF2-40B4-BE49-F238E27FC236}">
                      <a16:creationId xmlns:a16="http://schemas.microsoft.com/office/drawing/2014/main" id="{3367541B-1DDA-F308-D488-65C8064CA18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647;p23">
                  <a:extLst>
                    <a:ext uri="{FF2B5EF4-FFF2-40B4-BE49-F238E27FC236}">
                      <a16:creationId xmlns:a16="http://schemas.microsoft.com/office/drawing/2014/main" id="{DBE6A32C-9C8C-D633-A05F-2E1A52D00C5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648;p23">
                  <a:extLst>
                    <a:ext uri="{FF2B5EF4-FFF2-40B4-BE49-F238E27FC236}">
                      <a16:creationId xmlns:a16="http://schemas.microsoft.com/office/drawing/2014/main" id="{67457DE6-8AFB-C4C8-F16E-1A26EA9546A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649;p23">
                  <a:extLst>
                    <a:ext uri="{FF2B5EF4-FFF2-40B4-BE49-F238E27FC236}">
                      <a16:creationId xmlns:a16="http://schemas.microsoft.com/office/drawing/2014/main" id="{EF9FE189-BE8D-8005-83A8-11CF6E2398C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650;p23">
                  <a:extLst>
                    <a:ext uri="{FF2B5EF4-FFF2-40B4-BE49-F238E27FC236}">
                      <a16:creationId xmlns:a16="http://schemas.microsoft.com/office/drawing/2014/main" id="{E6634E00-9C29-DC9F-200E-6E3B4399BFD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651;p23">
                  <a:extLst>
                    <a:ext uri="{FF2B5EF4-FFF2-40B4-BE49-F238E27FC236}">
                      <a16:creationId xmlns:a16="http://schemas.microsoft.com/office/drawing/2014/main" id="{C2AC6904-0062-11FE-AA12-21E6BF0B852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652;p23">
                  <a:extLst>
                    <a:ext uri="{FF2B5EF4-FFF2-40B4-BE49-F238E27FC236}">
                      <a16:creationId xmlns:a16="http://schemas.microsoft.com/office/drawing/2014/main" id="{C2741FAB-B554-5868-3CFF-A355289F7E1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653;p23">
                  <a:extLst>
                    <a:ext uri="{FF2B5EF4-FFF2-40B4-BE49-F238E27FC236}">
                      <a16:creationId xmlns:a16="http://schemas.microsoft.com/office/drawing/2014/main" id="{4F25BC87-3DB6-576C-1C7E-0A76B91002DF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654;p23">
                  <a:extLst>
                    <a:ext uri="{FF2B5EF4-FFF2-40B4-BE49-F238E27FC236}">
                      <a16:creationId xmlns:a16="http://schemas.microsoft.com/office/drawing/2014/main" id="{FB3E51F4-4840-DA68-6B4A-60ED52D2E73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655;p23">
                  <a:extLst>
                    <a:ext uri="{FF2B5EF4-FFF2-40B4-BE49-F238E27FC236}">
                      <a16:creationId xmlns:a16="http://schemas.microsoft.com/office/drawing/2014/main" id="{006DB90E-EEF0-D9A5-0202-99397E1F9D1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656;p23">
                  <a:extLst>
                    <a:ext uri="{FF2B5EF4-FFF2-40B4-BE49-F238E27FC236}">
                      <a16:creationId xmlns:a16="http://schemas.microsoft.com/office/drawing/2014/main" id="{5A338016-E2E5-C326-3B46-DE5B0CE8AD8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657;p23">
                  <a:extLst>
                    <a:ext uri="{FF2B5EF4-FFF2-40B4-BE49-F238E27FC236}">
                      <a16:creationId xmlns:a16="http://schemas.microsoft.com/office/drawing/2014/main" id="{FCAC0C0F-D1EE-4DCE-B4D0-38A0A42332D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658;p23">
                  <a:extLst>
                    <a:ext uri="{FF2B5EF4-FFF2-40B4-BE49-F238E27FC236}">
                      <a16:creationId xmlns:a16="http://schemas.microsoft.com/office/drawing/2014/main" id="{E88353BE-30FF-EBFB-A17E-19C26271580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659;p23">
                  <a:extLst>
                    <a:ext uri="{FF2B5EF4-FFF2-40B4-BE49-F238E27FC236}">
                      <a16:creationId xmlns:a16="http://schemas.microsoft.com/office/drawing/2014/main" id="{55C6E32D-C7D8-B6D5-1013-D117261B5CE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660;p23">
                  <a:extLst>
                    <a:ext uri="{FF2B5EF4-FFF2-40B4-BE49-F238E27FC236}">
                      <a16:creationId xmlns:a16="http://schemas.microsoft.com/office/drawing/2014/main" id="{0407BCAC-DC77-A8B2-E0E8-B886A350D9A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661;p23">
                  <a:extLst>
                    <a:ext uri="{FF2B5EF4-FFF2-40B4-BE49-F238E27FC236}">
                      <a16:creationId xmlns:a16="http://schemas.microsoft.com/office/drawing/2014/main" id="{AE24F7E0-3533-DF51-2655-F20531B6906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662;p23">
                  <a:extLst>
                    <a:ext uri="{FF2B5EF4-FFF2-40B4-BE49-F238E27FC236}">
                      <a16:creationId xmlns:a16="http://schemas.microsoft.com/office/drawing/2014/main" id="{830A4DE8-0A52-E1A4-B247-8A25BFFE382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663;p23">
                  <a:extLst>
                    <a:ext uri="{FF2B5EF4-FFF2-40B4-BE49-F238E27FC236}">
                      <a16:creationId xmlns:a16="http://schemas.microsoft.com/office/drawing/2014/main" id="{F98E6CA8-97C9-1F7F-2E34-70FB71C0E70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664;p23">
                  <a:extLst>
                    <a:ext uri="{FF2B5EF4-FFF2-40B4-BE49-F238E27FC236}">
                      <a16:creationId xmlns:a16="http://schemas.microsoft.com/office/drawing/2014/main" id="{4B0FA24D-6356-12A8-209E-A085B5890220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665;p23">
                  <a:extLst>
                    <a:ext uri="{FF2B5EF4-FFF2-40B4-BE49-F238E27FC236}">
                      <a16:creationId xmlns:a16="http://schemas.microsoft.com/office/drawing/2014/main" id="{752E7A54-9014-C80A-AC08-4978B3BF9B1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666;p23">
                  <a:extLst>
                    <a:ext uri="{FF2B5EF4-FFF2-40B4-BE49-F238E27FC236}">
                      <a16:creationId xmlns:a16="http://schemas.microsoft.com/office/drawing/2014/main" id="{D9DD6515-87A9-9B29-A6FB-825B80C8D75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667;p23">
                  <a:extLst>
                    <a:ext uri="{FF2B5EF4-FFF2-40B4-BE49-F238E27FC236}">
                      <a16:creationId xmlns:a16="http://schemas.microsoft.com/office/drawing/2014/main" id="{08F0DF51-14A9-1973-F582-4E232DE9E15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668;p23">
                  <a:extLst>
                    <a:ext uri="{FF2B5EF4-FFF2-40B4-BE49-F238E27FC236}">
                      <a16:creationId xmlns:a16="http://schemas.microsoft.com/office/drawing/2014/main" id="{5D8E8E22-A30E-EC53-7C2C-938B5CAB0346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669;p23">
                  <a:extLst>
                    <a:ext uri="{FF2B5EF4-FFF2-40B4-BE49-F238E27FC236}">
                      <a16:creationId xmlns:a16="http://schemas.microsoft.com/office/drawing/2014/main" id="{D0EEDDFD-C4CA-0D38-C871-C9F1F2766FB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670;p23">
                  <a:extLst>
                    <a:ext uri="{FF2B5EF4-FFF2-40B4-BE49-F238E27FC236}">
                      <a16:creationId xmlns:a16="http://schemas.microsoft.com/office/drawing/2014/main" id="{DE2C6912-E2ED-5699-923C-9FD38E55A29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671;p23">
                  <a:extLst>
                    <a:ext uri="{FF2B5EF4-FFF2-40B4-BE49-F238E27FC236}">
                      <a16:creationId xmlns:a16="http://schemas.microsoft.com/office/drawing/2014/main" id="{F145736E-2334-2D61-6C7F-B7030A5E81E7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672;p23">
                  <a:extLst>
                    <a:ext uri="{FF2B5EF4-FFF2-40B4-BE49-F238E27FC236}">
                      <a16:creationId xmlns:a16="http://schemas.microsoft.com/office/drawing/2014/main" id="{0D88FC05-8651-6198-26BD-B9B5CA7A2C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673;p23">
                  <a:extLst>
                    <a:ext uri="{FF2B5EF4-FFF2-40B4-BE49-F238E27FC236}">
                      <a16:creationId xmlns:a16="http://schemas.microsoft.com/office/drawing/2014/main" id="{12F8B266-BC9E-A234-FA2F-2AB50D7277C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674;p23">
                  <a:extLst>
                    <a:ext uri="{FF2B5EF4-FFF2-40B4-BE49-F238E27FC236}">
                      <a16:creationId xmlns:a16="http://schemas.microsoft.com/office/drawing/2014/main" id="{4DE6E4C7-03ED-C3D1-3E81-62714A109B37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675;p23">
                  <a:extLst>
                    <a:ext uri="{FF2B5EF4-FFF2-40B4-BE49-F238E27FC236}">
                      <a16:creationId xmlns:a16="http://schemas.microsoft.com/office/drawing/2014/main" id="{9E20885D-1B14-6EC3-C9A8-71D246768CB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676;p23">
                  <a:extLst>
                    <a:ext uri="{FF2B5EF4-FFF2-40B4-BE49-F238E27FC236}">
                      <a16:creationId xmlns:a16="http://schemas.microsoft.com/office/drawing/2014/main" id="{71C3B2BB-F66F-5CA3-2D4C-619596E772E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677;p23">
                  <a:extLst>
                    <a:ext uri="{FF2B5EF4-FFF2-40B4-BE49-F238E27FC236}">
                      <a16:creationId xmlns:a16="http://schemas.microsoft.com/office/drawing/2014/main" id="{A80CB372-E396-9565-F8D9-24D55F70D5E5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ruppo 1432">
              <a:extLst>
                <a:ext uri="{FF2B5EF4-FFF2-40B4-BE49-F238E27FC236}">
                  <a16:creationId xmlns:a16="http://schemas.microsoft.com/office/drawing/2014/main" id="{668D4E41-F078-5EB0-8462-37A595466FBF}"/>
                </a:ext>
              </a:extLst>
            </p:cNvPr>
            <p:cNvGrpSpPr/>
            <p:nvPr/>
          </p:nvGrpSpPr>
          <p:grpSpPr>
            <a:xfrm>
              <a:off x="7837267" y="2175485"/>
              <a:ext cx="658343" cy="803273"/>
              <a:chOff x="2996141" y="2467232"/>
              <a:chExt cx="658343" cy="803273"/>
            </a:xfrm>
          </p:grpSpPr>
          <p:grpSp>
            <p:nvGrpSpPr>
              <p:cNvPr id="1682" name="Google Shape;637;p23">
                <a:extLst>
                  <a:ext uri="{FF2B5EF4-FFF2-40B4-BE49-F238E27FC236}">
                    <a16:creationId xmlns:a16="http://schemas.microsoft.com/office/drawing/2014/main" id="{90A7B672-B984-90F5-BF2F-95A3424931F1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765" name="Google Shape;638;p23">
                  <a:extLst>
                    <a:ext uri="{FF2B5EF4-FFF2-40B4-BE49-F238E27FC236}">
                      <a16:creationId xmlns:a16="http://schemas.microsoft.com/office/drawing/2014/main" id="{A7F8E8F7-2990-B9BD-E11D-3F259B396E4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639;p23">
                  <a:extLst>
                    <a:ext uri="{FF2B5EF4-FFF2-40B4-BE49-F238E27FC236}">
                      <a16:creationId xmlns:a16="http://schemas.microsoft.com/office/drawing/2014/main" id="{2FB10828-E8C0-6623-C3CA-873143D01AF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640;p23">
                  <a:extLst>
                    <a:ext uri="{FF2B5EF4-FFF2-40B4-BE49-F238E27FC236}">
                      <a16:creationId xmlns:a16="http://schemas.microsoft.com/office/drawing/2014/main" id="{A9CDF174-1FB5-05BD-017D-79A1D152D24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641;p23">
                  <a:extLst>
                    <a:ext uri="{FF2B5EF4-FFF2-40B4-BE49-F238E27FC236}">
                      <a16:creationId xmlns:a16="http://schemas.microsoft.com/office/drawing/2014/main" id="{BCA1A1EE-C4B5-BD68-B765-1130E87B847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642;p23">
                  <a:extLst>
                    <a:ext uri="{FF2B5EF4-FFF2-40B4-BE49-F238E27FC236}">
                      <a16:creationId xmlns:a16="http://schemas.microsoft.com/office/drawing/2014/main" id="{3B06410D-F2A4-C422-D584-C280F81B004E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643;p23">
                  <a:extLst>
                    <a:ext uri="{FF2B5EF4-FFF2-40B4-BE49-F238E27FC236}">
                      <a16:creationId xmlns:a16="http://schemas.microsoft.com/office/drawing/2014/main" id="{018D38EB-900E-D100-E024-76A423BD74E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644;p23">
                  <a:extLst>
                    <a:ext uri="{FF2B5EF4-FFF2-40B4-BE49-F238E27FC236}">
                      <a16:creationId xmlns:a16="http://schemas.microsoft.com/office/drawing/2014/main" id="{71EFB770-689E-8871-787F-507C6E12B23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645;p23">
                  <a:extLst>
                    <a:ext uri="{FF2B5EF4-FFF2-40B4-BE49-F238E27FC236}">
                      <a16:creationId xmlns:a16="http://schemas.microsoft.com/office/drawing/2014/main" id="{AD507055-C44D-5654-CACA-BCA58E982A1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646;p23">
                  <a:extLst>
                    <a:ext uri="{FF2B5EF4-FFF2-40B4-BE49-F238E27FC236}">
                      <a16:creationId xmlns:a16="http://schemas.microsoft.com/office/drawing/2014/main" id="{B1552F18-F93A-0376-055E-6BDD2CC6531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647;p23">
                  <a:extLst>
                    <a:ext uri="{FF2B5EF4-FFF2-40B4-BE49-F238E27FC236}">
                      <a16:creationId xmlns:a16="http://schemas.microsoft.com/office/drawing/2014/main" id="{D2961600-7BEC-53DB-044A-AB54000E1AB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648;p23">
                  <a:extLst>
                    <a:ext uri="{FF2B5EF4-FFF2-40B4-BE49-F238E27FC236}">
                      <a16:creationId xmlns:a16="http://schemas.microsoft.com/office/drawing/2014/main" id="{F2A791B7-14D3-8561-9833-6D541B99FA2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649;p23">
                  <a:extLst>
                    <a:ext uri="{FF2B5EF4-FFF2-40B4-BE49-F238E27FC236}">
                      <a16:creationId xmlns:a16="http://schemas.microsoft.com/office/drawing/2014/main" id="{6063B302-592F-36A8-798A-37B9C6D148C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650;p23">
                  <a:extLst>
                    <a:ext uri="{FF2B5EF4-FFF2-40B4-BE49-F238E27FC236}">
                      <a16:creationId xmlns:a16="http://schemas.microsoft.com/office/drawing/2014/main" id="{660E3EF3-F15B-D074-579D-76EA9512B9F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651;p23">
                  <a:extLst>
                    <a:ext uri="{FF2B5EF4-FFF2-40B4-BE49-F238E27FC236}">
                      <a16:creationId xmlns:a16="http://schemas.microsoft.com/office/drawing/2014/main" id="{9AE5805C-96A8-D643-A537-ED3C5D59D3B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652;p23">
                  <a:extLst>
                    <a:ext uri="{FF2B5EF4-FFF2-40B4-BE49-F238E27FC236}">
                      <a16:creationId xmlns:a16="http://schemas.microsoft.com/office/drawing/2014/main" id="{2755F015-F92B-B19E-B233-AEA3B0F7122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653;p23">
                  <a:extLst>
                    <a:ext uri="{FF2B5EF4-FFF2-40B4-BE49-F238E27FC236}">
                      <a16:creationId xmlns:a16="http://schemas.microsoft.com/office/drawing/2014/main" id="{9BC316FF-74A5-DB37-BC54-9ED738E1DA7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654;p23">
                  <a:extLst>
                    <a:ext uri="{FF2B5EF4-FFF2-40B4-BE49-F238E27FC236}">
                      <a16:creationId xmlns:a16="http://schemas.microsoft.com/office/drawing/2014/main" id="{2A6291C2-A14A-8A7D-0B5E-D8BEC310422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655;p23">
                  <a:extLst>
                    <a:ext uri="{FF2B5EF4-FFF2-40B4-BE49-F238E27FC236}">
                      <a16:creationId xmlns:a16="http://schemas.microsoft.com/office/drawing/2014/main" id="{4FDEF576-B02C-F153-8778-090B3750EA6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656;p23">
                  <a:extLst>
                    <a:ext uri="{FF2B5EF4-FFF2-40B4-BE49-F238E27FC236}">
                      <a16:creationId xmlns:a16="http://schemas.microsoft.com/office/drawing/2014/main" id="{D2D1709C-D66A-910A-B082-5170E43EC913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657;p23">
                  <a:extLst>
                    <a:ext uri="{FF2B5EF4-FFF2-40B4-BE49-F238E27FC236}">
                      <a16:creationId xmlns:a16="http://schemas.microsoft.com/office/drawing/2014/main" id="{9BA438A8-C43D-3874-E5E1-B8984EA63FDC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658;p23">
                  <a:extLst>
                    <a:ext uri="{FF2B5EF4-FFF2-40B4-BE49-F238E27FC236}">
                      <a16:creationId xmlns:a16="http://schemas.microsoft.com/office/drawing/2014/main" id="{0D9425A6-4C9E-0557-9131-4CCC4984A25E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659;p23">
                  <a:extLst>
                    <a:ext uri="{FF2B5EF4-FFF2-40B4-BE49-F238E27FC236}">
                      <a16:creationId xmlns:a16="http://schemas.microsoft.com/office/drawing/2014/main" id="{4301CF91-AD4A-6A1B-82EC-E2B1B80F11A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660;p23">
                  <a:extLst>
                    <a:ext uri="{FF2B5EF4-FFF2-40B4-BE49-F238E27FC236}">
                      <a16:creationId xmlns:a16="http://schemas.microsoft.com/office/drawing/2014/main" id="{20685199-5DB6-81A0-66F1-898F19928DD4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661;p23">
                  <a:extLst>
                    <a:ext uri="{FF2B5EF4-FFF2-40B4-BE49-F238E27FC236}">
                      <a16:creationId xmlns:a16="http://schemas.microsoft.com/office/drawing/2014/main" id="{5A9FDAC8-1EE9-F6D0-1761-11BD8E2BD88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662;p23">
                  <a:extLst>
                    <a:ext uri="{FF2B5EF4-FFF2-40B4-BE49-F238E27FC236}">
                      <a16:creationId xmlns:a16="http://schemas.microsoft.com/office/drawing/2014/main" id="{98587198-627C-833C-D288-CEB5E5A6629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663;p23">
                  <a:extLst>
                    <a:ext uri="{FF2B5EF4-FFF2-40B4-BE49-F238E27FC236}">
                      <a16:creationId xmlns:a16="http://schemas.microsoft.com/office/drawing/2014/main" id="{F4E3AAB5-1EE1-D2FF-E6BD-9724BEDF354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664;p23">
                  <a:extLst>
                    <a:ext uri="{FF2B5EF4-FFF2-40B4-BE49-F238E27FC236}">
                      <a16:creationId xmlns:a16="http://schemas.microsoft.com/office/drawing/2014/main" id="{741F16C1-C26A-7EBF-7888-1E523E16CDB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665;p23">
                  <a:extLst>
                    <a:ext uri="{FF2B5EF4-FFF2-40B4-BE49-F238E27FC236}">
                      <a16:creationId xmlns:a16="http://schemas.microsoft.com/office/drawing/2014/main" id="{17805A6D-CDEF-2CBA-4EEC-BC17AD4D0D9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666;p23">
                  <a:extLst>
                    <a:ext uri="{FF2B5EF4-FFF2-40B4-BE49-F238E27FC236}">
                      <a16:creationId xmlns:a16="http://schemas.microsoft.com/office/drawing/2014/main" id="{58E2C84B-5A20-E441-4AA3-E02AE988158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667;p23">
                  <a:extLst>
                    <a:ext uri="{FF2B5EF4-FFF2-40B4-BE49-F238E27FC236}">
                      <a16:creationId xmlns:a16="http://schemas.microsoft.com/office/drawing/2014/main" id="{68C9418C-FD63-7AF6-49FE-91B90B757711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668;p23">
                  <a:extLst>
                    <a:ext uri="{FF2B5EF4-FFF2-40B4-BE49-F238E27FC236}">
                      <a16:creationId xmlns:a16="http://schemas.microsoft.com/office/drawing/2014/main" id="{FDAC5BFE-781F-4079-FBAC-E09FBA9D725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669;p23">
                  <a:extLst>
                    <a:ext uri="{FF2B5EF4-FFF2-40B4-BE49-F238E27FC236}">
                      <a16:creationId xmlns:a16="http://schemas.microsoft.com/office/drawing/2014/main" id="{373CDCC9-451A-DE84-EC95-AC32D269AF2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670;p23">
                  <a:extLst>
                    <a:ext uri="{FF2B5EF4-FFF2-40B4-BE49-F238E27FC236}">
                      <a16:creationId xmlns:a16="http://schemas.microsoft.com/office/drawing/2014/main" id="{DFBF1C58-8EE1-C87A-E65A-4A05AAA8F66B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671;p23">
                  <a:extLst>
                    <a:ext uri="{FF2B5EF4-FFF2-40B4-BE49-F238E27FC236}">
                      <a16:creationId xmlns:a16="http://schemas.microsoft.com/office/drawing/2014/main" id="{E7231E3D-8D0A-6665-EDE6-7D75C22DAF3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672;p23">
                  <a:extLst>
                    <a:ext uri="{FF2B5EF4-FFF2-40B4-BE49-F238E27FC236}">
                      <a16:creationId xmlns:a16="http://schemas.microsoft.com/office/drawing/2014/main" id="{B41D45E7-3650-6287-9EC0-14EB47AC53D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673;p23">
                  <a:extLst>
                    <a:ext uri="{FF2B5EF4-FFF2-40B4-BE49-F238E27FC236}">
                      <a16:creationId xmlns:a16="http://schemas.microsoft.com/office/drawing/2014/main" id="{BF1A338E-2E35-055C-30F0-753C319FC4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674;p23">
                  <a:extLst>
                    <a:ext uri="{FF2B5EF4-FFF2-40B4-BE49-F238E27FC236}">
                      <a16:creationId xmlns:a16="http://schemas.microsoft.com/office/drawing/2014/main" id="{9AB36ED6-25DD-BFD3-97DB-C007B967C69C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675;p23">
                  <a:extLst>
                    <a:ext uri="{FF2B5EF4-FFF2-40B4-BE49-F238E27FC236}">
                      <a16:creationId xmlns:a16="http://schemas.microsoft.com/office/drawing/2014/main" id="{4AE4710B-C704-E72F-E713-C24B13651C4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676;p23">
                  <a:extLst>
                    <a:ext uri="{FF2B5EF4-FFF2-40B4-BE49-F238E27FC236}">
                      <a16:creationId xmlns:a16="http://schemas.microsoft.com/office/drawing/2014/main" id="{A9DFE79C-3482-9255-7540-48BA883B3E3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677;p23">
                  <a:extLst>
                    <a:ext uri="{FF2B5EF4-FFF2-40B4-BE49-F238E27FC236}">
                      <a16:creationId xmlns:a16="http://schemas.microsoft.com/office/drawing/2014/main" id="{AE5A5C30-06A2-026D-DDF6-5339C563047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3" name="Google Shape;637;p23">
                <a:extLst>
                  <a:ext uri="{FF2B5EF4-FFF2-40B4-BE49-F238E27FC236}">
                    <a16:creationId xmlns:a16="http://schemas.microsoft.com/office/drawing/2014/main" id="{EB3B750E-06CC-DC30-F418-5FC2A90A2B46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725" name="Google Shape;638;p23">
                  <a:extLst>
                    <a:ext uri="{FF2B5EF4-FFF2-40B4-BE49-F238E27FC236}">
                      <a16:creationId xmlns:a16="http://schemas.microsoft.com/office/drawing/2014/main" id="{183A141A-DC88-323A-8550-453D4326468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639;p23">
                  <a:extLst>
                    <a:ext uri="{FF2B5EF4-FFF2-40B4-BE49-F238E27FC236}">
                      <a16:creationId xmlns:a16="http://schemas.microsoft.com/office/drawing/2014/main" id="{772BA727-2AAA-B417-8D21-3D4936E496D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640;p23">
                  <a:extLst>
                    <a:ext uri="{FF2B5EF4-FFF2-40B4-BE49-F238E27FC236}">
                      <a16:creationId xmlns:a16="http://schemas.microsoft.com/office/drawing/2014/main" id="{601ACB0E-1E44-1093-3231-8BDC20585B85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641;p23">
                  <a:extLst>
                    <a:ext uri="{FF2B5EF4-FFF2-40B4-BE49-F238E27FC236}">
                      <a16:creationId xmlns:a16="http://schemas.microsoft.com/office/drawing/2014/main" id="{36EF3451-2D9A-E812-87DC-6D5CB24A21E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642;p23">
                  <a:extLst>
                    <a:ext uri="{FF2B5EF4-FFF2-40B4-BE49-F238E27FC236}">
                      <a16:creationId xmlns:a16="http://schemas.microsoft.com/office/drawing/2014/main" id="{21DE0BD6-0B26-B88E-4B23-59535387B5F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643;p23">
                  <a:extLst>
                    <a:ext uri="{FF2B5EF4-FFF2-40B4-BE49-F238E27FC236}">
                      <a16:creationId xmlns:a16="http://schemas.microsoft.com/office/drawing/2014/main" id="{2A555E24-D3F6-C1BA-67F7-649D605757C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644;p23">
                  <a:extLst>
                    <a:ext uri="{FF2B5EF4-FFF2-40B4-BE49-F238E27FC236}">
                      <a16:creationId xmlns:a16="http://schemas.microsoft.com/office/drawing/2014/main" id="{B092F9EC-5949-F400-D745-5EB3EC5F778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645;p23">
                  <a:extLst>
                    <a:ext uri="{FF2B5EF4-FFF2-40B4-BE49-F238E27FC236}">
                      <a16:creationId xmlns:a16="http://schemas.microsoft.com/office/drawing/2014/main" id="{9AAE9305-29DB-FCF9-C537-2FD8525F8B0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646;p23">
                  <a:extLst>
                    <a:ext uri="{FF2B5EF4-FFF2-40B4-BE49-F238E27FC236}">
                      <a16:creationId xmlns:a16="http://schemas.microsoft.com/office/drawing/2014/main" id="{8F3B2CA0-D038-DCE9-F770-B00A740576F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647;p23">
                  <a:extLst>
                    <a:ext uri="{FF2B5EF4-FFF2-40B4-BE49-F238E27FC236}">
                      <a16:creationId xmlns:a16="http://schemas.microsoft.com/office/drawing/2014/main" id="{46949964-EAC0-14BB-6D79-AAD48A3F1125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648;p23">
                  <a:extLst>
                    <a:ext uri="{FF2B5EF4-FFF2-40B4-BE49-F238E27FC236}">
                      <a16:creationId xmlns:a16="http://schemas.microsoft.com/office/drawing/2014/main" id="{54ADD9BB-719C-4C8B-085A-380783C6BDA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649;p23">
                  <a:extLst>
                    <a:ext uri="{FF2B5EF4-FFF2-40B4-BE49-F238E27FC236}">
                      <a16:creationId xmlns:a16="http://schemas.microsoft.com/office/drawing/2014/main" id="{CD17CD9C-FCEE-85F2-9CFB-4FB7AAF05FE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650;p23">
                  <a:extLst>
                    <a:ext uri="{FF2B5EF4-FFF2-40B4-BE49-F238E27FC236}">
                      <a16:creationId xmlns:a16="http://schemas.microsoft.com/office/drawing/2014/main" id="{D5927F59-5B89-E4F2-0118-B22F627C1E9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651;p23">
                  <a:extLst>
                    <a:ext uri="{FF2B5EF4-FFF2-40B4-BE49-F238E27FC236}">
                      <a16:creationId xmlns:a16="http://schemas.microsoft.com/office/drawing/2014/main" id="{58B07A55-01B3-8211-55A1-EC7935C9B4F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652;p23">
                  <a:extLst>
                    <a:ext uri="{FF2B5EF4-FFF2-40B4-BE49-F238E27FC236}">
                      <a16:creationId xmlns:a16="http://schemas.microsoft.com/office/drawing/2014/main" id="{1905CC86-49FB-007C-F146-543A87BF7A1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653;p23">
                  <a:extLst>
                    <a:ext uri="{FF2B5EF4-FFF2-40B4-BE49-F238E27FC236}">
                      <a16:creationId xmlns:a16="http://schemas.microsoft.com/office/drawing/2014/main" id="{F8B150DB-1D6A-B3C2-0C35-CB6E0C68079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654;p23">
                  <a:extLst>
                    <a:ext uri="{FF2B5EF4-FFF2-40B4-BE49-F238E27FC236}">
                      <a16:creationId xmlns:a16="http://schemas.microsoft.com/office/drawing/2014/main" id="{20C22396-18C5-D873-66CE-F2906EFC103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655;p23">
                  <a:extLst>
                    <a:ext uri="{FF2B5EF4-FFF2-40B4-BE49-F238E27FC236}">
                      <a16:creationId xmlns:a16="http://schemas.microsoft.com/office/drawing/2014/main" id="{434DE9DF-5F0A-45DC-7792-3AC39C3E15D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656;p23">
                  <a:extLst>
                    <a:ext uri="{FF2B5EF4-FFF2-40B4-BE49-F238E27FC236}">
                      <a16:creationId xmlns:a16="http://schemas.microsoft.com/office/drawing/2014/main" id="{A5CBA177-2F6F-1882-DE77-E94AD136A41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657;p23">
                  <a:extLst>
                    <a:ext uri="{FF2B5EF4-FFF2-40B4-BE49-F238E27FC236}">
                      <a16:creationId xmlns:a16="http://schemas.microsoft.com/office/drawing/2014/main" id="{A73C4115-BAC9-8CF7-D189-8C7C16131A5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658;p23">
                  <a:extLst>
                    <a:ext uri="{FF2B5EF4-FFF2-40B4-BE49-F238E27FC236}">
                      <a16:creationId xmlns:a16="http://schemas.microsoft.com/office/drawing/2014/main" id="{E82BBD9A-0A01-E99E-A51D-46BB01BB781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659;p23">
                  <a:extLst>
                    <a:ext uri="{FF2B5EF4-FFF2-40B4-BE49-F238E27FC236}">
                      <a16:creationId xmlns:a16="http://schemas.microsoft.com/office/drawing/2014/main" id="{B5471E3A-90E5-A254-020B-B4B142218B0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660;p23">
                  <a:extLst>
                    <a:ext uri="{FF2B5EF4-FFF2-40B4-BE49-F238E27FC236}">
                      <a16:creationId xmlns:a16="http://schemas.microsoft.com/office/drawing/2014/main" id="{89F05937-756C-116D-D612-240BA8B1A16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661;p23">
                  <a:extLst>
                    <a:ext uri="{FF2B5EF4-FFF2-40B4-BE49-F238E27FC236}">
                      <a16:creationId xmlns:a16="http://schemas.microsoft.com/office/drawing/2014/main" id="{A047608B-827D-69AE-2377-0077982AB284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662;p23">
                  <a:extLst>
                    <a:ext uri="{FF2B5EF4-FFF2-40B4-BE49-F238E27FC236}">
                      <a16:creationId xmlns:a16="http://schemas.microsoft.com/office/drawing/2014/main" id="{4FFC711B-720D-482A-67AE-DFB33D470DD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663;p23">
                  <a:extLst>
                    <a:ext uri="{FF2B5EF4-FFF2-40B4-BE49-F238E27FC236}">
                      <a16:creationId xmlns:a16="http://schemas.microsoft.com/office/drawing/2014/main" id="{FB5E81D8-6AD1-BC1E-97B3-D87A1CEFA8F1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664;p23">
                  <a:extLst>
                    <a:ext uri="{FF2B5EF4-FFF2-40B4-BE49-F238E27FC236}">
                      <a16:creationId xmlns:a16="http://schemas.microsoft.com/office/drawing/2014/main" id="{7D523783-2261-19E3-72E3-4463D3E53E1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665;p23">
                  <a:extLst>
                    <a:ext uri="{FF2B5EF4-FFF2-40B4-BE49-F238E27FC236}">
                      <a16:creationId xmlns:a16="http://schemas.microsoft.com/office/drawing/2014/main" id="{D21C6EFA-FFAE-6B9F-7A9D-741B9C2B2DC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666;p23">
                  <a:extLst>
                    <a:ext uri="{FF2B5EF4-FFF2-40B4-BE49-F238E27FC236}">
                      <a16:creationId xmlns:a16="http://schemas.microsoft.com/office/drawing/2014/main" id="{45E1B7F8-0D7B-469C-E29B-0688BC60ADF1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667;p23">
                  <a:extLst>
                    <a:ext uri="{FF2B5EF4-FFF2-40B4-BE49-F238E27FC236}">
                      <a16:creationId xmlns:a16="http://schemas.microsoft.com/office/drawing/2014/main" id="{2D514A17-C177-2939-BD91-5E028F3C60F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668;p23">
                  <a:extLst>
                    <a:ext uri="{FF2B5EF4-FFF2-40B4-BE49-F238E27FC236}">
                      <a16:creationId xmlns:a16="http://schemas.microsoft.com/office/drawing/2014/main" id="{A28CFB3B-814C-CB21-F137-752C290591EE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669;p23">
                  <a:extLst>
                    <a:ext uri="{FF2B5EF4-FFF2-40B4-BE49-F238E27FC236}">
                      <a16:creationId xmlns:a16="http://schemas.microsoft.com/office/drawing/2014/main" id="{CD015661-F546-8456-BB1D-6DBC68BC242B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670;p23">
                  <a:extLst>
                    <a:ext uri="{FF2B5EF4-FFF2-40B4-BE49-F238E27FC236}">
                      <a16:creationId xmlns:a16="http://schemas.microsoft.com/office/drawing/2014/main" id="{6E6090AF-2F6A-7DBA-A38C-B1D3BE3F295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671;p23">
                  <a:extLst>
                    <a:ext uri="{FF2B5EF4-FFF2-40B4-BE49-F238E27FC236}">
                      <a16:creationId xmlns:a16="http://schemas.microsoft.com/office/drawing/2014/main" id="{A9201ADB-6C03-406E-0AF4-DDE357BE9343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672;p23">
                  <a:extLst>
                    <a:ext uri="{FF2B5EF4-FFF2-40B4-BE49-F238E27FC236}">
                      <a16:creationId xmlns:a16="http://schemas.microsoft.com/office/drawing/2014/main" id="{AF7EF073-225F-95DF-1950-541B317F601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673;p23">
                  <a:extLst>
                    <a:ext uri="{FF2B5EF4-FFF2-40B4-BE49-F238E27FC236}">
                      <a16:creationId xmlns:a16="http://schemas.microsoft.com/office/drawing/2014/main" id="{626B0A74-31BC-4C1B-10D4-7D5E09C3CEF9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674;p23">
                  <a:extLst>
                    <a:ext uri="{FF2B5EF4-FFF2-40B4-BE49-F238E27FC236}">
                      <a16:creationId xmlns:a16="http://schemas.microsoft.com/office/drawing/2014/main" id="{26EF392F-F378-C63B-2784-325369A7952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675;p23">
                  <a:extLst>
                    <a:ext uri="{FF2B5EF4-FFF2-40B4-BE49-F238E27FC236}">
                      <a16:creationId xmlns:a16="http://schemas.microsoft.com/office/drawing/2014/main" id="{050A8F96-E8AA-F786-076C-205B6ADB9E4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676;p23">
                  <a:extLst>
                    <a:ext uri="{FF2B5EF4-FFF2-40B4-BE49-F238E27FC236}">
                      <a16:creationId xmlns:a16="http://schemas.microsoft.com/office/drawing/2014/main" id="{16E98FAE-607B-A0A1-F89E-2756C946F4B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677;p23">
                  <a:extLst>
                    <a:ext uri="{FF2B5EF4-FFF2-40B4-BE49-F238E27FC236}">
                      <a16:creationId xmlns:a16="http://schemas.microsoft.com/office/drawing/2014/main" id="{4D3F7544-A2B3-B466-0103-371673E8F38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4" name="Google Shape;637;p23">
                <a:extLst>
                  <a:ext uri="{FF2B5EF4-FFF2-40B4-BE49-F238E27FC236}">
                    <a16:creationId xmlns:a16="http://schemas.microsoft.com/office/drawing/2014/main" id="{BF0417F0-0A2C-26E1-D35C-299D72A3F9D5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685" name="Google Shape;638;p23">
                  <a:extLst>
                    <a:ext uri="{FF2B5EF4-FFF2-40B4-BE49-F238E27FC236}">
                      <a16:creationId xmlns:a16="http://schemas.microsoft.com/office/drawing/2014/main" id="{70A005B5-23A1-2A63-60DE-071DBAF4721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639;p23">
                  <a:extLst>
                    <a:ext uri="{FF2B5EF4-FFF2-40B4-BE49-F238E27FC236}">
                      <a16:creationId xmlns:a16="http://schemas.microsoft.com/office/drawing/2014/main" id="{72970D9C-8FEC-D3E0-A92A-D8CE59908A8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640;p23">
                  <a:extLst>
                    <a:ext uri="{FF2B5EF4-FFF2-40B4-BE49-F238E27FC236}">
                      <a16:creationId xmlns:a16="http://schemas.microsoft.com/office/drawing/2014/main" id="{81F62172-8ECA-D461-AB1E-5FDF44E5BCE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641;p23">
                  <a:extLst>
                    <a:ext uri="{FF2B5EF4-FFF2-40B4-BE49-F238E27FC236}">
                      <a16:creationId xmlns:a16="http://schemas.microsoft.com/office/drawing/2014/main" id="{1B17DC4C-52A0-EE1F-59A7-37C106A4599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642;p23">
                  <a:extLst>
                    <a:ext uri="{FF2B5EF4-FFF2-40B4-BE49-F238E27FC236}">
                      <a16:creationId xmlns:a16="http://schemas.microsoft.com/office/drawing/2014/main" id="{46F05B6E-364E-2278-77E1-18DF1496F5C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643;p23">
                  <a:extLst>
                    <a:ext uri="{FF2B5EF4-FFF2-40B4-BE49-F238E27FC236}">
                      <a16:creationId xmlns:a16="http://schemas.microsoft.com/office/drawing/2014/main" id="{D2504E97-0FBA-1DB6-3FAA-ADA193A7EEC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644;p23">
                  <a:extLst>
                    <a:ext uri="{FF2B5EF4-FFF2-40B4-BE49-F238E27FC236}">
                      <a16:creationId xmlns:a16="http://schemas.microsoft.com/office/drawing/2014/main" id="{420165A9-3047-E160-7ED7-8F80749DE27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645;p23">
                  <a:extLst>
                    <a:ext uri="{FF2B5EF4-FFF2-40B4-BE49-F238E27FC236}">
                      <a16:creationId xmlns:a16="http://schemas.microsoft.com/office/drawing/2014/main" id="{A48F391B-14DC-4A30-6947-B9697461E49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646;p23">
                  <a:extLst>
                    <a:ext uri="{FF2B5EF4-FFF2-40B4-BE49-F238E27FC236}">
                      <a16:creationId xmlns:a16="http://schemas.microsoft.com/office/drawing/2014/main" id="{833EE82B-612C-406C-6770-18C6C375A8D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647;p23">
                  <a:extLst>
                    <a:ext uri="{FF2B5EF4-FFF2-40B4-BE49-F238E27FC236}">
                      <a16:creationId xmlns:a16="http://schemas.microsoft.com/office/drawing/2014/main" id="{17AD4D72-7F96-8B71-E03F-FAEDD777CF5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648;p23">
                  <a:extLst>
                    <a:ext uri="{FF2B5EF4-FFF2-40B4-BE49-F238E27FC236}">
                      <a16:creationId xmlns:a16="http://schemas.microsoft.com/office/drawing/2014/main" id="{FC575C5F-4688-B7B8-2120-A408D417E50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649;p23">
                  <a:extLst>
                    <a:ext uri="{FF2B5EF4-FFF2-40B4-BE49-F238E27FC236}">
                      <a16:creationId xmlns:a16="http://schemas.microsoft.com/office/drawing/2014/main" id="{6B7F21CF-5396-B957-F50E-1FCAC094262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650;p23">
                  <a:extLst>
                    <a:ext uri="{FF2B5EF4-FFF2-40B4-BE49-F238E27FC236}">
                      <a16:creationId xmlns:a16="http://schemas.microsoft.com/office/drawing/2014/main" id="{C9F4C891-4E31-B042-0D57-4E06ABC0E73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651;p23">
                  <a:extLst>
                    <a:ext uri="{FF2B5EF4-FFF2-40B4-BE49-F238E27FC236}">
                      <a16:creationId xmlns:a16="http://schemas.microsoft.com/office/drawing/2014/main" id="{C8B59939-5C90-0EA3-6F2D-4AF74BCF2812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652;p23">
                  <a:extLst>
                    <a:ext uri="{FF2B5EF4-FFF2-40B4-BE49-F238E27FC236}">
                      <a16:creationId xmlns:a16="http://schemas.microsoft.com/office/drawing/2014/main" id="{0323D9EF-89FA-41AE-4D78-9E8356822144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653;p23">
                  <a:extLst>
                    <a:ext uri="{FF2B5EF4-FFF2-40B4-BE49-F238E27FC236}">
                      <a16:creationId xmlns:a16="http://schemas.microsoft.com/office/drawing/2014/main" id="{9BA2240B-34AE-945A-C98E-B3988DBAFBE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654;p23">
                  <a:extLst>
                    <a:ext uri="{FF2B5EF4-FFF2-40B4-BE49-F238E27FC236}">
                      <a16:creationId xmlns:a16="http://schemas.microsoft.com/office/drawing/2014/main" id="{43A372F7-3CBC-4B0A-ECF1-22B92EE33D8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655;p23">
                  <a:extLst>
                    <a:ext uri="{FF2B5EF4-FFF2-40B4-BE49-F238E27FC236}">
                      <a16:creationId xmlns:a16="http://schemas.microsoft.com/office/drawing/2014/main" id="{BEB00CF1-E82A-21E3-8082-7AEC9A5D70E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656;p23">
                  <a:extLst>
                    <a:ext uri="{FF2B5EF4-FFF2-40B4-BE49-F238E27FC236}">
                      <a16:creationId xmlns:a16="http://schemas.microsoft.com/office/drawing/2014/main" id="{2D6AFCCA-CD77-EC26-1743-1CE79847F81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657;p23">
                  <a:extLst>
                    <a:ext uri="{FF2B5EF4-FFF2-40B4-BE49-F238E27FC236}">
                      <a16:creationId xmlns:a16="http://schemas.microsoft.com/office/drawing/2014/main" id="{F6F361F7-BF31-E1FF-7ABE-0DCE561A2B4A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658;p23">
                  <a:extLst>
                    <a:ext uri="{FF2B5EF4-FFF2-40B4-BE49-F238E27FC236}">
                      <a16:creationId xmlns:a16="http://schemas.microsoft.com/office/drawing/2014/main" id="{71452624-1C27-8A5A-9D2D-B865B025058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659;p23">
                  <a:extLst>
                    <a:ext uri="{FF2B5EF4-FFF2-40B4-BE49-F238E27FC236}">
                      <a16:creationId xmlns:a16="http://schemas.microsoft.com/office/drawing/2014/main" id="{0307F32C-D79A-B194-ECEC-95CBFD0D63C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660;p23">
                  <a:extLst>
                    <a:ext uri="{FF2B5EF4-FFF2-40B4-BE49-F238E27FC236}">
                      <a16:creationId xmlns:a16="http://schemas.microsoft.com/office/drawing/2014/main" id="{D21A7FA3-E0DE-99A1-CCE6-95C15A9A2431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661;p23">
                  <a:extLst>
                    <a:ext uri="{FF2B5EF4-FFF2-40B4-BE49-F238E27FC236}">
                      <a16:creationId xmlns:a16="http://schemas.microsoft.com/office/drawing/2014/main" id="{2368185F-F7B1-ABD7-F78D-6A119639A15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662;p23">
                  <a:extLst>
                    <a:ext uri="{FF2B5EF4-FFF2-40B4-BE49-F238E27FC236}">
                      <a16:creationId xmlns:a16="http://schemas.microsoft.com/office/drawing/2014/main" id="{E82247E7-EA49-2D79-BC43-89DC6C5EDF7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663;p23">
                  <a:extLst>
                    <a:ext uri="{FF2B5EF4-FFF2-40B4-BE49-F238E27FC236}">
                      <a16:creationId xmlns:a16="http://schemas.microsoft.com/office/drawing/2014/main" id="{A313F400-DF05-B7A8-FDCE-64E57D743FC3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664;p23">
                  <a:extLst>
                    <a:ext uri="{FF2B5EF4-FFF2-40B4-BE49-F238E27FC236}">
                      <a16:creationId xmlns:a16="http://schemas.microsoft.com/office/drawing/2014/main" id="{FFF173A8-1ED8-B7E8-BA99-9FAE8A77FE60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665;p23">
                  <a:extLst>
                    <a:ext uri="{FF2B5EF4-FFF2-40B4-BE49-F238E27FC236}">
                      <a16:creationId xmlns:a16="http://schemas.microsoft.com/office/drawing/2014/main" id="{0F182F56-4206-ACD8-7AFD-FC53A995096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666;p23">
                  <a:extLst>
                    <a:ext uri="{FF2B5EF4-FFF2-40B4-BE49-F238E27FC236}">
                      <a16:creationId xmlns:a16="http://schemas.microsoft.com/office/drawing/2014/main" id="{E2B81F1D-E1A9-23F8-24A0-48E14227A56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667;p23">
                  <a:extLst>
                    <a:ext uri="{FF2B5EF4-FFF2-40B4-BE49-F238E27FC236}">
                      <a16:creationId xmlns:a16="http://schemas.microsoft.com/office/drawing/2014/main" id="{D2FAE647-6779-5305-7817-F85C2933B85B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668;p23">
                  <a:extLst>
                    <a:ext uri="{FF2B5EF4-FFF2-40B4-BE49-F238E27FC236}">
                      <a16:creationId xmlns:a16="http://schemas.microsoft.com/office/drawing/2014/main" id="{09F6D39D-BE91-B2E2-401A-5930C938BE42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669;p23">
                  <a:extLst>
                    <a:ext uri="{FF2B5EF4-FFF2-40B4-BE49-F238E27FC236}">
                      <a16:creationId xmlns:a16="http://schemas.microsoft.com/office/drawing/2014/main" id="{89239ED8-71DE-EA5F-9DC1-C922619EE679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670;p23">
                  <a:extLst>
                    <a:ext uri="{FF2B5EF4-FFF2-40B4-BE49-F238E27FC236}">
                      <a16:creationId xmlns:a16="http://schemas.microsoft.com/office/drawing/2014/main" id="{41C0A77B-25E6-83C6-96E0-CAD71CC1DD2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671;p23">
                  <a:extLst>
                    <a:ext uri="{FF2B5EF4-FFF2-40B4-BE49-F238E27FC236}">
                      <a16:creationId xmlns:a16="http://schemas.microsoft.com/office/drawing/2014/main" id="{109B2582-75D5-7F83-D17F-A9F3BF837AB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672;p23">
                  <a:extLst>
                    <a:ext uri="{FF2B5EF4-FFF2-40B4-BE49-F238E27FC236}">
                      <a16:creationId xmlns:a16="http://schemas.microsoft.com/office/drawing/2014/main" id="{2EE5212B-A3BC-6AA9-CC5B-38601572C7EB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673;p23">
                  <a:extLst>
                    <a:ext uri="{FF2B5EF4-FFF2-40B4-BE49-F238E27FC236}">
                      <a16:creationId xmlns:a16="http://schemas.microsoft.com/office/drawing/2014/main" id="{13D32646-E796-ECD0-B60F-BDE0413F3032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674;p23">
                  <a:extLst>
                    <a:ext uri="{FF2B5EF4-FFF2-40B4-BE49-F238E27FC236}">
                      <a16:creationId xmlns:a16="http://schemas.microsoft.com/office/drawing/2014/main" id="{B2B5AF18-2102-C3D0-932C-D357AF9284E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675;p23">
                  <a:extLst>
                    <a:ext uri="{FF2B5EF4-FFF2-40B4-BE49-F238E27FC236}">
                      <a16:creationId xmlns:a16="http://schemas.microsoft.com/office/drawing/2014/main" id="{B6A4D180-A569-1AE3-0529-2BC91DF9783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676;p23">
                  <a:extLst>
                    <a:ext uri="{FF2B5EF4-FFF2-40B4-BE49-F238E27FC236}">
                      <a16:creationId xmlns:a16="http://schemas.microsoft.com/office/drawing/2014/main" id="{8B96AE38-A802-F0F2-D60A-69C29919874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677;p23">
                  <a:extLst>
                    <a:ext uri="{FF2B5EF4-FFF2-40B4-BE49-F238E27FC236}">
                      <a16:creationId xmlns:a16="http://schemas.microsoft.com/office/drawing/2014/main" id="{C93BB63B-B0B7-70CE-37B3-6295CD73D9B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4" name="Gruppo 1433">
              <a:extLst>
                <a:ext uri="{FF2B5EF4-FFF2-40B4-BE49-F238E27FC236}">
                  <a16:creationId xmlns:a16="http://schemas.microsoft.com/office/drawing/2014/main" id="{FB9B9F7B-1CA5-03AA-9719-8D8C02D2B1F1}"/>
                </a:ext>
              </a:extLst>
            </p:cNvPr>
            <p:cNvGrpSpPr/>
            <p:nvPr/>
          </p:nvGrpSpPr>
          <p:grpSpPr>
            <a:xfrm>
              <a:off x="7296410" y="1094711"/>
              <a:ext cx="658343" cy="803273"/>
              <a:chOff x="2996141" y="2467232"/>
              <a:chExt cx="658343" cy="803273"/>
            </a:xfrm>
          </p:grpSpPr>
          <p:grpSp>
            <p:nvGrpSpPr>
              <p:cNvPr id="1559" name="Google Shape;637;p23">
                <a:extLst>
                  <a:ext uri="{FF2B5EF4-FFF2-40B4-BE49-F238E27FC236}">
                    <a16:creationId xmlns:a16="http://schemas.microsoft.com/office/drawing/2014/main" id="{DBEF72CF-A96C-E6A2-BED9-62E385DC7521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642" name="Google Shape;638;p23">
                  <a:extLst>
                    <a:ext uri="{FF2B5EF4-FFF2-40B4-BE49-F238E27FC236}">
                      <a16:creationId xmlns:a16="http://schemas.microsoft.com/office/drawing/2014/main" id="{45EA3BB5-4F35-276B-4C93-E1D3FBE73AC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639;p23">
                  <a:extLst>
                    <a:ext uri="{FF2B5EF4-FFF2-40B4-BE49-F238E27FC236}">
                      <a16:creationId xmlns:a16="http://schemas.microsoft.com/office/drawing/2014/main" id="{7FBBC0C7-3A69-00FB-92FC-F2D6C32A13A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640;p23">
                  <a:extLst>
                    <a:ext uri="{FF2B5EF4-FFF2-40B4-BE49-F238E27FC236}">
                      <a16:creationId xmlns:a16="http://schemas.microsoft.com/office/drawing/2014/main" id="{F6865D6B-4B4D-8450-27B4-BB900B756CA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641;p23">
                  <a:extLst>
                    <a:ext uri="{FF2B5EF4-FFF2-40B4-BE49-F238E27FC236}">
                      <a16:creationId xmlns:a16="http://schemas.microsoft.com/office/drawing/2014/main" id="{FAFDDA58-3BEF-2D3A-41A1-CA010B5B555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642;p23">
                  <a:extLst>
                    <a:ext uri="{FF2B5EF4-FFF2-40B4-BE49-F238E27FC236}">
                      <a16:creationId xmlns:a16="http://schemas.microsoft.com/office/drawing/2014/main" id="{E1BC1593-88E4-BA04-AE0F-6F20C8031E0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643;p23">
                  <a:extLst>
                    <a:ext uri="{FF2B5EF4-FFF2-40B4-BE49-F238E27FC236}">
                      <a16:creationId xmlns:a16="http://schemas.microsoft.com/office/drawing/2014/main" id="{8C282B2E-57A2-972D-44C7-480D71BD5BB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644;p23">
                  <a:extLst>
                    <a:ext uri="{FF2B5EF4-FFF2-40B4-BE49-F238E27FC236}">
                      <a16:creationId xmlns:a16="http://schemas.microsoft.com/office/drawing/2014/main" id="{F9FB6E5C-BA9C-4750-ACAC-A486A9657E2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645;p23">
                  <a:extLst>
                    <a:ext uri="{FF2B5EF4-FFF2-40B4-BE49-F238E27FC236}">
                      <a16:creationId xmlns:a16="http://schemas.microsoft.com/office/drawing/2014/main" id="{B0BC2130-D135-F8B1-A17F-3E167739CB2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646;p23">
                  <a:extLst>
                    <a:ext uri="{FF2B5EF4-FFF2-40B4-BE49-F238E27FC236}">
                      <a16:creationId xmlns:a16="http://schemas.microsoft.com/office/drawing/2014/main" id="{876AC148-5E8F-3BDA-C045-DBFC46046E6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647;p23">
                  <a:extLst>
                    <a:ext uri="{FF2B5EF4-FFF2-40B4-BE49-F238E27FC236}">
                      <a16:creationId xmlns:a16="http://schemas.microsoft.com/office/drawing/2014/main" id="{4C95B80F-9304-550E-3A2A-5B4F948649B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648;p23">
                  <a:extLst>
                    <a:ext uri="{FF2B5EF4-FFF2-40B4-BE49-F238E27FC236}">
                      <a16:creationId xmlns:a16="http://schemas.microsoft.com/office/drawing/2014/main" id="{F3C3D46B-6A60-1B24-B618-4E14EBEE451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649;p23">
                  <a:extLst>
                    <a:ext uri="{FF2B5EF4-FFF2-40B4-BE49-F238E27FC236}">
                      <a16:creationId xmlns:a16="http://schemas.microsoft.com/office/drawing/2014/main" id="{6A7A602A-D8A8-E4D9-FC11-851B6281E2A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650;p23">
                  <a:extLst>
                    <a:ext uri="{FF2B5EF4-FFF2-40B4-BE49-F238E27FC236}">
                      <a16:creationId xmlns:a16="http://schemas.microsoft.com/office/drawing/2014/main" id="{6AE836A5-9792-B198-B786-470167B5E32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651;p23">
                  <a:extLst>
                    <a:ext uri="{FF2B5EF4-FFF2-40B4-BE49-F238E27FC236}">
                      <a16:creationId xmlns:a16="http://schemas.microsoft.com/office/drawing/2014/main" id="{771427EF-2B13-3CF6-BA58-FA49C9C3D72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652;p23">
                  <a:extLst>
                    <a:ext uri="{FF2B5EF4-FFF2-40B4-BE49-F238E27FC236}">
                      <a16:creationId xmlns:a16="http://schemas.microsoft.com/office/drawing/2014/main" id="{70E96D42-D4E4-1BBA-7C1A-EAFE29328AC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653;p23">
                  <a:extLst>
                    <a:ext uri="{FF2B5EF4-FFF2-40B4-BE49-F238E27FC236}">
                      <a16:creationId xmlns:a16="http://schemas.microsoft.com/office/drawing/2014/main" id="{B4DD3554-44F9-BF3C-7C29-63EA22939DE2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654;p23">
                  <a:extLst>
                    <a:ext uri="{FF2B5EF4-FFF2-40B4-BE49-F238E27FC236}">
                      <a16:creationId xmlns:a16="http://schemas.microsoft.com/office/drawing/2014/main" id="{C27C7EF2-15C5-ED55-9575-C430C9683DF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655;p23">
                  <a:extLst>
                    <a:ext uri="{FF2B5EF4-FFF2-40B4-BE49-F238E27FC236}">
                      <a16:creationId xmlns:a16="http://schemas.microsoft.com/office/drawing/2014/main" id="{5CA87A4C-62B8-D28E-7F0B-8934C8971AA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656;p23">
                  <a:extLst>
                    <a:ext uri="{FF2B5EF4-FFF2-40B4-BE49-F238E27FC236}">
                      <a16:creationId xmlns:a16="http://schemas.microsoft.com/office/drawing/2014/main" id="{F6F1761D-430D-7947-883E-DBDB972C1CC8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657;p23">
                  <a:extLst>
                    <a:ext uri="{FF2B5EF4-FFF2-40B4-BE49-F238E27FC236}">
                      <a16:creationId xmlns:a16="http://schemas.microsoft.com/office/drawing/2014/main" id="{E318CACF-99B1-40FA-1975-CDD89D9E9D7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658;p23">
                  <a:extLst>
                    <a:ext uri="{FF2B5EF4-FFF2-40B4-BE49-F238E27FC236}">
                      <a16:creationId xmlns:a16="http://schemas.microsoft.com/office/drawing/2014/main" id="{C90F850C-4B76-BD1F-1AA1-66071684C359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659;p23">
                  <a:extLst>
                    <a:ext uri="{FF2B5EF4-FFF2-40B4-BE49-F238E27FC236}">
                      <a16:creationId xmlns:a16="http://schemas.microsoft.com/office/drawing/2014/main" id="{2DD8333F-714B-E16B-DDE3-7FEDB944771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660;p23">
                  <a:extLst>
                    <a:ext uri="{FF2B5EF4-FFF2-40B4-BE49-F238E27FC236}">
                      <a16:creationId xmlns:a16="http://schemas.microsoft.com/office/drawing/2014/main" id="{F11DB02A-51BD-6418-C28F-B3FACF56A00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661;p23">
                  <a:extLst>
                    <a:ext uri="{FF2B5EF4-FFF2-40B4-BE49-F238E27FC236}">
                      <a16:creationId xmlns:a16="http://schemas.microsoft.com/office/drawing/2014/main" id="{45EF84A4-E0F7-77EF-820B-87DCA226A40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662;p23">
                  <a:extLst>
                    <a:ext uri="{FF2B5EF4-FFF2-40B4-BE49-F238E27FC236}">
                      <a16:creationId xmlns:a16="http://schemas.microsoft.com/office/drawing/2014/main" id="{211FBCBE-9223-9229-3A48-63B9FFEF3688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663;p23">
                  <a:extLst>
                    <a:ext uri="{FF2B5EF4-FFF2-40B4-BE49-F238E27FC236}">
                      <a16:creationId xmlns:a16="http://schemas.microsoft.com/office/drawing/2014/main" id="{36FFC2FF-A25B-339D-5BB3-41C751303F3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664;p23">
                  <a:extLst>
                    <a:ext uri="{FF2B5EF4-FFF2-40B4-BE49-F238E27FC236}">
                      <a16:creationId xmlns:a16="http://schemas.microsoft.com/office/drawing/2014/main" id="{7117FB5F-6588-B4D7-C5AB-C314D997A44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665;p23">
                  <a:extLst>
                    <a:ext uri="{FF2B5EF4-FFF2-40B4-BE49-F238E27FC236}">
                      <a16:creationId xmlns:a16="http://schemas.microsoft.com/office/drawing/2014/main" id="{21CC3A95-FEDE-2FC7-B41A-DD3CD6766E0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666;p23">
                  <a:extLst>
                    <a:ext uri="{FF2B5EF4-FFF2-40B4-BE49-F238E27FC236}">
                      <a16:creationId xmlns:a16="http://schemas.microsoft.com/office/drawing/2014/main" id="{4B9A9FD7-16DB-DB54-26D6-37AFAF1B071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667;p23">
                  <a:extLst>
                    <a:ext uri="{FF2B5EF4-FFF2-40B4-BE49-F238E27FC236}">
                      <a16:creationId xmlns:a16="http://schemas.microsoft.com/office/drawing/2014/main" id="{1EB56C9A-98EB-C294-B0BC-F683F3969FB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668;p23">
                  <a:extLst>
                    <a:ext uri="{FF2B5EF4-FFF2-40B4-BE49-F238E27FC236}">
                      <a16:creationId xmlns:a16="http://schemas.microsoft.com/office/drawing/2014/main" id="{2D4B6011-B51F-FB46-2237-661379FBC79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669;p23">
                  <a:extLst>
                    <a:ext uri="{FF2B5EF4-FFF2-40B4-BE49-F238E27FC236}">
                      <a16:creationId xmlns:a16="http://schemas.microsoft.com/office/drawing/2014/main" id="{21FB4681-57C5-A556-CD82-90A97A08855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670;p23">
                  <a:extLst>
                    <a:ext uri="{FF2B5EF4-FFF2-40B4-BE49-F238E27FC236}">
                      <a16:creationId xmlns:a16="http://schemas.microsoft.com/office/drawing/2014/main" id="{007F1B3B-8A90-2C16-BB2B-EFB0B0B3773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671;p23">
                  <a:extLst>
                    <a:ext uri="{FF2B5EF4-FFF2-40B4-BE49-F238E27FC236}">
                      <a16:creationId xmlns:a16="http://schemas.microsoft.com/office/drawing/2014/main" id="{9AE0E8D3-32B2-91AC-F964-2E7C6DE68BE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672;p23">
                  <a:extLst>
                    <a:ext uri="{FF2B5EF4-FFF2-40B4-BE49-F238E27FC236}">
                      <a16:creationId xmlns:a16="http://schemas.microsoft.com/office/drawing/2014/main" id="{89EF0A32-35FD-632F-0CF0-92D584279E2E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673;p23">
                  <a:extLst>
                    <a:ext uri="{FF2B5EF4-FFF2-40B4-BE49-F238E27FC236}">
                      <a16:creationId xmlns:a16="http://schemas.microsoft.com/office/drawing/2014/main" id="{4CD9206B-894F-3281-F2C1-8DC9255ED432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674;p23">
                  <a:extLst>
                    <a:ext uri="{FF2B5EF4-FFF2-40B4-BE49-F238E27FC236}">
                      <a16:creationId xmlns:a16="http://schemas.microsoft.com/office/drawing/2014/main" id="{DC888DF6-FC81-771D-AD4E-84FCE566FE48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675;p23">
                  <a:extLst>
                    <a:ext uri="{FF2B5EF4-FFF2-40B4-BE49-F238E27FC236}">
                      <a16:creationId xmlns:a16="http://schemas.microsoft.com/office/drawing/2014/main" id="{5274B588-F36F-19B7-7B4F-F3D6A322252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676;p23">
                  <a:extLst>
                    <a:ext uri="{FF2B5EF4-FFF2-40B4-BE49-F238E27FC236}">
                      <a16:creationId xmlns:a16="http://schemas.microsoft.com/office/drawing/2014/main" id="{15624D09-057E-FAFD-4A23-C67752562DE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677;p23">
                  <a:extLst>
                    <a:ext uri="{FF2B5EF4-FFF2-40B4-BE49-F238E27FC236}">
                      <a16:creationId xmlns:a16="http://schemas.microsoft.com/office/drawing/2014/main" id="{54F0363A-E1ED-2048-A7AA-B24D6E2D50F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0" name="Google Shape;637;p23">
                <a:extLst>
                  <a:ext uri="{FF2B5EF4-FFF2-40B4-BE49-F238E27FC236}">
                    <a16:creationId xmlns:a16="http://schemas.microsoft.com/office/drawing/2014/main" id="{AF342C9E-3C30-7857-F146-D63552768CCF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602" name="Google Shape;638;p23">
                  <a:extLst>
                    <a:ext uri="{FF2B5EF4-FFF2-40B4-BE49-F238E27FC236}">
                      <a16:creationId xmlns:a16="http://schemas.microsoft.com/office/drawing/2014/main" id="{06EAC9E5-B299-280F-4B82-1270B8AC184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639;p23">
                  <a:extLst>
                    <a:ext uri="{FF2B5EF4-FFF2-40B4-BE49-F238E27FC236}">
                      <a16:creationId xmlns:a16="http://schemas.microsoft.com/office/drawing/2014/main" id="{76303ED3-37E4-E4AD-4524-B12711FA527C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640;p23">
                  <a:extLst>
                    <a:ext uri="{FF2B5EF4-FFF2-40B4-BE49-F238E27FC236}">
                      <a16:creationId xmlns:a16="http://schemas.microsoft.com/office/drawing/2014/main" id="{EAF14B77-32F2-66CC-35B4-CC2211636DF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641;p23">
                  <a:extLst>
                    <a:ext uri="{FF2B5EF4-FFF2-40B4-BE49-F238E27FC236}">
                      <a16:creationId xmlns:a16="http://schemas.microsoft.com/office/drawing/2014/main" id="{B949E937-9153-721D-D82C-36A00FBFD4BA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642;p23">
                  <a:extLst>
                    <a:ext uri="{FF2B5EF4-FFF2-40B4-BE49-F238E27FC236}">
                      <a16:creationId xmlns:a16="http://schemas.microsoft.com/office/drawing/2014/main" id="{0E565D1B-9825-756E-801C-6B8F079A101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643;p23">
                  <a:extLst>
                    <a:ext uri="{FF2B5EF4-FFF2-40B4-BE49-F238E27FC236}">
                      <a16:creationId xmlns:a16="http://schemas.microsoft.com/office/drawing/2014/main" id="{7F5DE4C8-3DF4-24FB-46B6-ACDFE752095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644;p23">
                  <a:extLst>
                    <a:ext uri="{FF2B5EF4-FFF2-40B4-BE49-F238E27FC236}">
                      <a16:creationId xmlns:a16="http://schemas.microsoft.com/office/drawing/2014/main" id="{D4824CDE-AADF-DE2D-6704-4D89ECBD90E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645;p23">
                  <a:extLst>
                    <a:ext uri="{FF2B5EF4-FFF2-40B4-BE49-F238E27FC236}">
                      <a16:creationId xmlns:a16="http://schemas.microsoft.com/office/drawing/2014/main" id="{BD4EEE87-ECC7-886E-66F2-6206321E6D20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646;p23">
                  <a:extLst>
                    <a:ext uri="{FF2B5EF4-FFF2-40B4-BE49-F238E27FC236}">
                      <a16:creationId xmlns:a16="http://schemas.microsoft.com/office/drawing/2014/main" id="{2501B7EF-EC16-BF66-3B5D-D79D0345B38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647;p23">
                  <a:extLst>
                    <a:ext uri="{FF2B5EF4-FFF2-40B4-BE49-F238E27FC236}">
                      <a16:creationId xmlns:a16="http://schemas.microsoft.com/office/drawing/2014/main" id="{14510AC1-19B8-5CC1-82C6-45FE52FD5BF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648;p23">
                  <a:extLst>
                    <a:ext uri="{FF2B5EF4-FFF2-40B4-BE49-F238E27FC236}">
                      <a16:creationId xmlns:a16="http://schemas.microsoft.com/office/drawing/2014/main" id="{60303F82-D9BE-DA22-366B-10BEC8C09931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649;p23">
                  <a:extLst>
                    <a:ext uri="{FF2B5EF4-FFF2-40B4-BE49-F238E27FC236}">
                      <a16:creationId xmlns:a16="http://schemas.microsoft.com/office/drawing/2014/main" id="{85782BCE-BE11-EB1B-7B2E-5285CDEEFA0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650;p23">
                  <a:extLst>
                    <a:ext uri="{FF2B5EF4-FFF2-40B4-BE49-F238E27FC236}">
                      <a16:creationId xmlns:a16="http://schemas.microsoft.com/office/drawing/2014/main" id="{C30E7D48-2B9E-D25E-DF7B-2FABB7E8F62C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651;p23">
                  <a:extLst>
                    <a:ext uri="{FF2B5EF4-FFF2-40B4-BE49-F238E27FC236}">
                      <a16:creationId xmlns:a16="http://schemas.microsoft.com/office/drawing/2014/main" id="{430FF270-3DD7-25DA-0EEB-416691A6098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652;p23">
                  <a:extLst>
                    <a:ext uri="{FF2B5EF4-FFF2-40B4-BE49-F238E27FC236}">
                      <a16:creationId xmlns:a16="http://schemas.microsoft.com/office/drawing/2014/main" id="{1E223597-3335-3D87-9BB4-0C155BB31DC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653;p23">
                  <a:extLst>
                    <a:ext uri="{FF2B5EF4-FFF2-40B4-BE49-F238E27FC236}">
                      <a16:creationId xmlns:a16="http://schemas.microsoft.com/office/drawing/2014/main" id="{EBF5C4EC-E0A4-E692-5C4A-1EE8CF4E1CE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654;p23">
                  <a:extLst>
                    <a:ext uri="{FF2B5EF4-FFF2-40B4-BE49-F238E27FC236}">
                      <a16:creationId xmlns:a16="http://schemas.microsoft.com/office/drawing/2014/main" id="{E14A3CB0-10B9-3ED9-9D28-812879D464E8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655;p23">
                  <a:extLst>
                    <a:ext uri="{FF2B5EF4-FFF2-40B4-BE49-F238E27FC236}">
                      <a16:creationId xmlns:a16="http://schemas.microsoft.com/office/drawing/2014/main" id="{3B60C253-ECA8-4941-C086-D8B0F7F9C6B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656;p23">
                  <a:extLst>
                    <a:ext uri="{FF2B5EF4-FFF2-40B4-BE49-F238E27FC236}">
                      <a16:creationId xmlns:a16="http://schemas.microsoft.com/office/drawing/2014/main" id="{1309EB59-2CE9-9E30-61E6-8670F2A49F2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657;p23">
                  <a:extLst>
                    <a:ext uri="{FF2B5EF4-FFF2-40B4-BE49-F238E27FC236}">
                      <a16:creationId xmlns:a16="http://schemas.microsoft.com/office/drawing/2014/main" id="{777BB877-E828-5FB6-3A73-D1276EB4740C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658;p23">
                  <a:extLst>
                    <a:ext uri="{FF2B5EF4-FFF2-40B4-BE49-F238E27FC236}">
                      <a16:creationId xmlns:a16="http://schemas.microsoft.com/office/drawing/2014/main" id="{2ABD7058-0CE2-486C-9247-67A2DC3E834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659;p23">
                  <a:extLst>
                    <a:ext uri="{FF2B5EF4-FFF2-40B4-BE49-F238E27FC236}">
                      <a16:creationId xmlns:a16="http://schemas.microsoft.com/office/drawing/2014/main" id="{EFD5E030-14C3-C659-B6C1-485238F6633C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660;p23">
                  <a:extLst>
                    <a:ext uri="{FF2B5EF4-FFF2-40B4-BE49-F238E27FC236}">
                      <a16:creationId xmlns:a16="http://schemas.microsoft.com/office/drawing/2014/main" id="{A0C1397D-07EA-F95D-DA55-3753EAFCE72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661;p23">
                  <a:extLst>
                    <a:ext uri="{FF2B5EF4-FFF2-40B4-BE49-F238E27FC236}">
                      <a16:creationId xmlns:a16="http://schemas.microsoft.com/office/drawing/2014/main" id="{25E7A350-4217-1E4E-F5E7-FCF5A4E06C24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662;p23">
                  <a:extLst>
                    <a:ext uri="{FF2B5EF4-FFF2-40B4-BE49-F238E27FC236}">
                      <a16:creationId xmlns:a16="http://schemas.microsoft.com/office/drawing/2014/main" id="{84DA2BB1-05D6-367F-66D5-1D2E7E1B620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663;p23">
                  <a:extLst>
                    <a:ext uri="{FF2B5EF4-FFF2-40B4-BE49-F238E27FC236}">
                      <a16:creationId xmlns:a16="http://schemas.microsoft.com/office/drawing/2014/main" id="{238B4439-6AC3-E252-41CF-FFE82AF3DDB2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664;p23">
                  <a:extLst>
                    <a:ext uri="{FF2B5EF4-FFF2-40B4-BE49-F238E27FC236}">
                      <a16:creationId xmlns:a16="http://schemas.microsoft.com/office/drawing/2014/main" id="{9A4ADED5-DD27-9308-C1B7-83BF882BC65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665;p23">
                  <a:extLst>
                    <a:ext uri="{FF2B5EF4-FFF2-40B4-BE49-F238E27FC236}">
                      <a16:creationId xmlns:a16="http://schemas.microsoft.com/office/drawing/2014/main" id="{6F43DC42-D311-3149-F0B9-C65B99067511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666;p23">
                  <a:extLst>
                    <a:ext uri="{FF2B5EF4-FFF2-40B4-BE49-F238E27FC236}">
                      <a16:creationId xmlns:a16="http://schemas.microsoft.com/office/drawing/2014/main" id="{A49A9D6D-6E2A-E3FD-BBEE-90C616F9336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667;p23">
                  <a:extLst>
                    <a:ext uri="{FF2B5EF4-FFF2-40B4-BE49-F238E27FC236}">
                      <a16:creationId xmlns:a16="http://schemas.microsoft.com/office/drawing/2014/main" id="{8D6B80C9-1B03-908D-5817-21F074E058FB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668;p23">
                  <a:extLst>
                    <a:ext uri="{FF2B5EF4-FFF2-40B4-BE49-F238E27FC236}">
                      <a16:creationId xmlns:a16="http://schemas.microsoft.com/office/drawing/2014/main" id="{7CC4FCE7-99C4-4B96-484D-FC442E4E008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669;p23">
                  <a:extLst>
                    <a:ext uri="{FF2B5EF4-FFF2-40B4-BE49-F238E27FC236}">
                      <a16:creationId xmlns:a16="http://schemas.microsoft.com/office/drawing/2014/main" id="{422893B6-48F6-F257-754F-0B15E5914A82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670;p23">
                  <a:extLst>
                    <a:ext uri="{FF2B5EF4-FFF2-40B4-BE49-F238E27FC236}">
                      <a16:creationId xmlns:a16="http://schemas.microsoft.com/office/drawing/2014/main" id="{52716643-2798-9421-5F0B-60587277FAE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671;p23">
                  <a:extLst>
                    <a:ext uri="{FF2B5EF4-FFF2-40B4-BE49-F238E27FC236}">
                      <a16:creationId xmlns:a16="http://schemas.microsoft.com/office/drawing/2014/main" id="{2F4F0C51-212E-4798-5B68-76C33F6E33E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672;p23">
                  <a:extLst>
                    <a:ext uri="{FF2B5EF4-FFF2-40B4-BE49-F238E27FC236}">
                      <a16:creationId xmlns:a16="http://schemas.microsoft.com/office/drawing/2014/main" id="{A3F5FF98-C0DB-3780-D069-BB057BC105B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673;p23">
                  <a:extLst>
                    <a:ext uri="{FF2B5EF4-FFF2-40B4-BE49-F238E27FC236}">
                      <a16:creationId xmlns:a16="http://schemas.microsoft.com/office/drawing/2014/main" id="{6604BA30-2225-4EAE-FD40-563AB2C593F2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674;p23">
                  <a:extLst>
                    <a:ext uri="{FF2B5EF4-FFF2-40B4-BE49-F238E27FC236}">
                      <a16:creationId xmlns:a16="http://schemas.microsoft.com/office/drawing/2014/main" id="{BB21FD64-3F3D-854A-E941-ABBBEA8B0AD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675;p23">
                  <a:extLst>
                    <a:ext uri="{FF2B5EF4-FFF2-40B4-BE49-F238E27FC236}">
                      <a16:creationId xmlns:a16="http://schemas.microsoft.com/office/drawing/2014/main" id="{1BCFBAC3-A8B3-D6B8-232A-F3B773F0775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676;p23">
                  <a:extLst>
                    <a:ext uri="{FF2B5EF4-FFF2-40B4-BE49-F238E27FC236}">
                      <a16:creationId xmlns:a16="http://schemas.microsoft.com/office/drawing/2014/main" id="{3617AB88-EC53-EACF-C08C-E1A79025DB7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677;p23">
                  <a:extLst>
                    <a:ext uri="{FF2B5EF4-FFF2-40B4-BE49-F238E27FC236}">
                      <a16:creationId xmlns:a16="http://schemas.microsoft.com/office/drawing/2014/main" id="{C5ABAEFF-CD67-5690-8949-A3E14220D08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1" name="Google Shape;637;p23">
                <a:extLst>
                  <a:ext uri="{FF2B5EF4-FFF2-40B4-BE49-F238E27FC236}">
                    <a16:creationId xmlns:a16="http://schemas.microsoft.com/office/drawing/2014/main" id="{4DFF3FD9-8C46-913D-C906-F688DAD3D02C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562" name="Google Shape;638;p23">
                  <a:extLst>
                    <a:ext uri="{FF2B5EF4-FFF2-40B4-BE49-F238E27FC236}">
                      <a16:creationId xmlns:a16="http://schemas.microsoft.com/office/drawing/2014/main" id="{64B2D10E-4745-9FCE-9A87-94C8C778DFB9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639;p23">
                  <a:extLst>
                    <a:ext uri="{FF2B5EF4-FFF2-40B4-BE49-F238E27FC236}">
                      <a16:creationId xmlns:a16="http://schemas.microsoft.com/office/drawing/2014/main" id="{A8FA81FA-1929-3A04-410D-C03442A10324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640;p23">
                  <a:extLst>
                    <a:ext uri="{FF2B5EF4-FFF2-40B4-BE49-F238E27FC236}">
                      <a16:creationId xmlns:a16="http://schemas.microsoft.com/office/drawing/2014/main" id="{7F6DB603-E09E-9BA5-3F84-4913E9931F9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641;p23">
                  <a:extLst>
                    <a:ext uri="{FF2B5EF4-FFF2-40B4-BE49-F238E27FC236}">
                      <a16:creationId xmlns:a16="http://schemas.microsoft.com/office/drawing/2014/main" id="{C4F4088A-70C0-BADF-53A2-34E6A4F7C08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642;p23">
                  <a:extLst>
                    <a:ext uri="{FF2B5EF4-FFF2-40B4-BE49-F238E27FC236}">
                      <a16:creationId xmlns:a16="http://schemas.microsoft.com/office/drawing/2014/main" id="{7250A516-E7FF-70D6-164F-E64C6C48A9C9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643;p23">
                  <a:extLst>
                    <a:ext uri="{FF2B5EF4-FFF2-40B4-BE49-F238E27FC236}">
                      <a16:creationId xmlns:a16="http://schemas.microsoft.com/office/drawing/2014/main" id="{2DA99776-E1E0-E656-AE56-46331E9FFE3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644;p23">
                  <a:extLst>
                    <a:ext uri="{FF2B5EF4-FFF2-40B4-BE49-F238E27FC236}">
                      <a16:creationId xmlns:a16="http://schemas.microsoft.com/office/drawing/2014/main" id="{9639F6B3-CD09-4A25-3068-3FD12F60769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645;p23">
                  <a:extLst>
                    <a:ext uri="{FF2B5EF4-FFF2-40B4-BE49-F238E27FC236}">
                      <a16:creationId xmlns:a16="http://schemas.microsoft.com/office/drawing/2014/main" id="{726243ED-29F0-FCB3-D558-CF4F3023A4B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646;p23">
                  <a:extLst>
                    <a:ext uri="{FF2B5EF4-FFF2-40B4-BE49-F238E27FC236}">
                      <a16:creationId xmlns:a16="http://schemas.microsoft.com/office/drawing/2014/main" id="{CF3B2375-1FB6-24CA-9458-DCDE79A29E3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647;p23">
                  <a:extLst>
                    <a:ext uri="{FF2B5EF4-FFF2-40B4-BE49-F238E27FC236}">
                      <a16:creationId xmlns:a16="http://schemas.microsoft.com/office/drawing/2014/main" id="{E2C2A124-5637-D26D-6A15-85292828003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648;p23">
                  <a:extLst>
                    <a:ext uri="{FF2B5EF4-FFF2-40B4-BE49-F238E27FC236}">
                      <a16:creationId xmlns:a16="http://schemas.microsoft.com/office/drawing/2014/main" id="{8E0A853E-41F5-9E17-F376-6EC592495EC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649;p23">
                  <a:extLst>
                    <a:ext uri="{FF2B5EF4-FFF2-40B4-BE49-F238E27FC236}">
                      <a16:creationId xmlns:a16="http://schemas.microsoft.com/office/drawing/2014/main" id="{87637E20-26C1-D89D-C898-B8DD82936BAA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650;p23">
                  <a:extLst>
                    <a:ext uri="{FF2B5EF4-FFF2-40B4-BE49-F238E27FC236}">
                      <a16:creationId xmlns:a16="http://schemas.microsoft.com/office/drawing/2014/main" id="{FAE884E5-2B76-28E2-EF3D-89E7CF084CF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651;p23">
                  <a:extLst>
                    <a:ext uri="{FF2B5EF4-FFF2-40B4-BE49-F238E27FC236}">
                      <a16:creationId xmlns:a16="http://schemas.microsoft.com/office/drawing/2014/main" id="{90EDA0E9-A5D3-F6BF-B7F4-31B08917028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652;p23">
                  <a:extLst>
                    <a:ext uri="{FF2B5EF4-FFF2-40B4-BE49-F238E27FC236}">
                      <a16:creationId xmlns:a16="http://schemas.microsoft.com/office/drawing/2014/main" id="{69250367-A72E-803A-E23F-41CE1E24E40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653;p23">
                  <a:extLst>
                    <a:ext uri="{FF2B5EF4-FFF2-40B4-BE49-F238E27FC236}">
                      <a16:creationId xmlns:a16="http://schemas.microsoft.com/office/drawing/2014/main" id="{0FF6FEE1-94D4-D881-1B99-B9FCC44D6B5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654;p23">
                  <a:extLst>
                    <a:ext uri="{FF2B5EF4-FFF2-40B4-BE49-F238E27FC236}">
                      <a16:creationId xmlns:a16="http://schemas.microsoft.com/office/drawing/2014/main" id="{31D8CCF3-F669-8474-E71B-315D6A9381A1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655;p23">
                  <a:extLst>
                    <a:ext uri="{FF2B5EF4-FFF2-40B4-BE49-F238E27FC236}">
                      <a16:creationId xmlns:a16="http://schemas.microsoft.com/office/drawing/2014/main" id="{CD9F6246-00E0-FBA7-687C-491FB143B44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656;p23">
                  <a:extLst>
                    <a:ext uri="{FF2B5EF4-FFF2-40B4-BE49-F238E27FC236}">
                      <a16:creationId xmlns:a16="http://schemas.microsoft.com/office/drawing/2014/main" id="{74284EED-A51E-1517-AC52-3EC38BB8224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657;p23">
                  <a:extLst>
                    <a:ext uri="{FF2B5EF4-FFF2-40B4-BE49-F238E27FC236}">
                      <a16:creationId xmlns:a16="http://schemas.microsoft.com/office/drawing/2014/main" id="{09B5F8C0-3BB2-BFE7-61D1-DD81A378EA5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658;p23">
                  <a:extLst>
                    <a:ext uri="{FF2B5EF4-FFF2-40B4-BE49-F238E27FC236}">
                      <a16:creationId xmlns:a16="http://schemas.microsoft.com/office/drawing/2014/main" id="{0156420C-D221-98B1-F4EC-3B10A710331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659;p23">
                  <a:extLst>
                    <a:ext uri="{FF2B5EF4-FFF2-40B4-BE49-F238E27FC236}">
                      <a16:creationId xmlns:a16="http://schemas.microsoft.com/office/drawing/2014/main" id="{CEA80F5A-958A-7497-1337-AE723B500FB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660;p23">
                  <a:extLst>
                    <a:ext uri="{FF2B5EF4-FFF2-40B4-BE49-F238E27FC236}">
                      <a16:creationId xmlns:a16="http://schemas.microsoft.com/office/drawing/2014/main" id="{B3B87A9D-9791-351E-3134-D3D811DD693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661;p23">
                  <a:extLst>
                    <a:ext uri="{FF2B5EF4-FFF2-40B4-BE49-F238E27FC236}">
                      <a16:creationId xmlns:a16="http://schemas.microsoft.com/office/drawing/2014/main" id="{372248E7-7447-0F3C-2970-DB491192DE4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662;p23">
                  <a:extLst>
                    <a:ext uri="{FF2B5EF4-FFF2-40B4-BE49-F238E27FC236}">
                      <a16:creationId xmlns:a16="http://schemas.microsoft.com/office/drawing/2014/main" id="{A8A623C8-F860-08B4-9F0F-FA4B7410BF8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663;p23">
                  <a:extLst>
                    <a:ext uri="{FF2B5EF4-FFF2-40B4-BE49-F238E27FC236}">
                      <a16:creationId xmlns:a16="http://schemas.microsoft.com/office/drawing/2014/main" id="{4E3DBF01-4672-042A-22F8-B65062F6C5A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664;p23">
                  <a:extLst>
                    <a:ext uri="{FF2B5EF4-FFF2-40B4-BE49-F238E27FC236}">
                      <a16:creationId xmlns:a16="http://schemas.microsoft.com/office/drawing/2014/main" id="{A5D735B7-E45E-F026-C1FE-1A99900BCBA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665;p23">
                  <a:extLst>
                    <a:ext uri="{FF2B5EF4-FFF2-40B4-BE49-F238E27FC236}">
                      <a16:creationId xmlns:a16="http://schemas.microsoft.com/office/drawing/2014/main" id="{6C5369CC-0052-A26E-FD4D-D9AD1A79EAD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666;p23">
                  <a:extLst>
                    <a:ext uri="{FF2B5EF4-FFF2-40B4-BE49-F238E27FC236}">
                      <a16:creationId xmlns:a16="http://schemas.microsoft.com/office/drawing/2014/main" id="{159653F6-8E1B-8A6E-9C66-B80862C8C04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667;p23">
                  <a:extLst>
                    <a:ext uri="{FF2B5EF4-FFF2-40B4-BE49-F238E27FC236}">
                      <a16:creationId xmlns:a16="http://schemas.microsoft.com/office/drawing/2014/main" id="{6817A160-684B-7D1D-4E0E-97B2A1F583F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668;p23">
                  <a:extLst>
                    <a:ext uri="{FF2B5EF4-FFF2-40B4-BE49-F238E27FC236}">
                      <a16:creationId xmlns:a16="http://schemas.microsoft.com/office/drawing/2014/main" id="{39803C1C-2D1E-6A6E-9D2A-CB8FFDC59F4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669;p23">
                  <a:extLst>
                    <a:ext uri="{FF2B5EF4-FFF2-40B4-BE49-F238E27FC236}">
                      <a16:creationId xmlns:a16="http://schemas.microsoft.com/office/drawing/2014/main" id="{8B0E2426-6C28-095F-4ED1-4D2FE9718F3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670;p23">
                  <a:extLst>
                    <a:ext uri="{FF2B5EF4-FFF2-40B4-BE49-F238E27FC236}">
                      <a16:creationId xmlns:a16="http://schemas.microsoft.com/office/drawing/2014/main" id="{F8FC1F0A-17C2-20DA-0493-51FBA736C00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671;p23">
                  <a:extLst>
                    <a:ext uri="{FF2B5EF4-FFF2-40B4-BE49-F238E27FC236}">
                      <a16:creationId xmlns:a16="http://schemas.microsoft.com/office/drawing/2014/main" id="{F8FD6567-7EB2-D821-7EB2-331942F39228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672;p23">
                  <a:extLst>
                    <a:ext uri="{FF2B5EF4-FFF2-40B4-BE49-F238E27FC236}">
                      <a16:creationId xmlns:a16="http://schemas.microsoft.com/office/drawing/2014/main" id="{143EE49A-8712-D50F-D752-F3DF346B87E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673;p23">
                  <a:extLst>
                    <a:ext uri="{FF2B5EF4-FFF2-40B4-BE49-F238E27FC236}">
                      <a16:creationId xmlns:a16="http://schemas.microsoft.com/office/drawing/2014/main" id="{92B2620F-197A-69DB-B6DA-3EC15B44A40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674;p23">
                  <a:extLst>
                    <a:ext uri="{FF2B5EF4-FFF2-40B4-BE49-F238E27FC236}">
                      <a16:creationId xmlns:a16="http://schemas.microsoft.com/office/drawing/2014/main" id="{20B117E0-8500-31CD-98F4-58988170253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675;p23">
                  <a:extLst>
                    <a:ext uri="{FF2B5EF4-FFF2-40B4-BE49-F238E27FC236}">
                      <a16:creationId xmlns:a16="http://schemas.microsoft.com/office/drawing/2014/main" id="{181F0E5E-1723-0A6E-4D4F-972F3776E6E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676;p23">
                  <a:extLst>
                    <a:ext uri="{FF2B5EF4-FFF2-40B4-BE49-F238E27FC236}">
                      <a16:creationId xmlns:a16="http://schemas.microsoft.com/office/drawing/2014/main" id="{C5175B91-8F77-4758-A355-57B7C3D88CB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677;p23">
                  <a:extLst>
                    <a:ext uri="{FF2B5EF4-FFF2-40B4-BE49-F238E27FC236}">
                      <a16:creationId xmlns:a16="http://schemas.microsoft.com/office/drawing/2014/main" id="{966EAA12-9C50-8786-095E-88C1ACC5BF95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5" name="Gruppo 1434">
              <a:extLst>
                <a:ext uri="{FF2B5EF4-FFF2-40B4-BE49-F238E27FC236}">
                  <a16:creationId xmlns:a16="http://schemas.microsoft.com/office/drawing/2014/main" id="{2C3CE39A-2705-F27C-CF25-E06A678130C0}"/>
                </a:ext>
              </a:extLst>
            </p:cNvPr>
            <p:cNvGrpSpPr/>
            <p:nvPr/>
          </p:nvGrpSpPr>
          <p:grpSpPr>
            <a:xfrm>
              <a:off x="6023567" y="3235505"/>
              <a:ext cx="658343" cy="803273"/>
              <a:chOff x="2996141" y="2467232"/>
              <a:chExt cx="658343" cy="803273"/>
            </a:xfrm>
          </p:grpSpPr>
          <p:grpSp>
            <p:nvGrpSpPr>
              <p:cNvPr id="1436" name="Google Shape;637;p23">
                <a:extLst>
                  <a:ext uri="{FF2B5EF4-FFF2-40B4-BE49-F238E27FC236}">
                    <a16:creationId xmlns:a16="http://schemas.microsoft.com/office/drawing/2014/main" id="{16F76F02-BDDC-342C-5E60-DFD82BE259EC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519" name="Google Shape;638;p23">
                  <a:extLst>
                    <a:ext uri="{FF2B5EF4-FFF2-40B4-BE49-F238E27FC236}">
                      <a16:creationId xmlns:a16="http://schemas.microsoft.com/office/drawing/2014/main" id="{59BC02CB-08B2-3359-BD08-57474FF9A6B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639;p23">
                  <a:extLst>
                    <a:ext uri="{FF2B5EF4-FFF2-40B4-BE49-F238E27FC236}">
                      <a16:creationId xmlns:a16="http://schemas.microsoft.com/office/drawing/2014/main" id="{5C3898C1-15B4-8BC6-E469-460B81B9574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640;p23">
                  <a:extLst>
                    <a:ext uri="{FF2B5EF4-FFF2-40B4-BE49-F238E27FC236}">
                      <a16:creationId xmlns:a16="http://schemas.microsoft.com/office/drawing/2014/main" id="{FF21B843-AEF3-D40A-032C-604C2E90834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641;p23">
                  <a:extLst>
                    <a:ext uri="{FF2B5EF4-FFF2-40B4-BE49-F238E27FC236}">
                      <a16:creationId xmlns:a16="http://schemas.microsoft.com/office/drawing/2014/main" id="{3D819EA2-6896-D5AC-87E4-34F760E2ABB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642;p23">
                  <a:extLst>
                    <a:ext uri="{FF2B5EF4-FFF2-40B4-BE49-F238E27FC236}">
                      <a16:creationId xmlns:a16="http://schemas.microsoft.com/office/drawing/2014/main" id="{41CBEDAE-AF0A-9909-67CF-2734C87C4A2E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643;p23">
                  <a:extLst>
                    <a:ext uri="{FF2B5EF4-FFF2-40B4-BE49-F238E27FC236}">
                      <a16:creationId xmlns:a16="http://schemas.microsoft.com/office/drawing/2014/main" id="{F61CA66F-B06D-8B26-9923-19DA8AC1E008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644;p23">
                  <a:extLst>
                    <a:ext uri="{FF2B5EF4-FFF2-40B4-BE49-F238E27FC236}">
                      <a16:creationId xmlns:a16="http://schemas.microsoft.com/office/drawing/2014/main" id="{85A2F19B-DE88-4911-39FD-8F575AE42F5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645;p23">
                  <a:extLst>
                    <a:ext uri="{FF2B5EF4-FFF2-40B4-BE49-F238E27FC236}">
                      <a16:creationId xmlns:a16="http://schemas.microsoft.com/office/drawing/2014/main" id="{1B5F6239-6AD4-E641-EE7A-81435F7DEC19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646;p23">
                  <a:extLst>
                    <a:ext uri="{FF2B5EF4-FFF2-40B4-BE49-F238E27FC236}">
                      <a16:creationId xmlns:a16="http://schemas.microsoft.com/office/drawing/2014/main" id="{26D7EEF0-BF66-C8D5-AA12-FDD83D7381AF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647;p23">
                  <a:extLst>
                    <a:ext uri="{FF2B5EF4-FFF2-40B4-BE49-F238E27FC236}">
                      <a16:creationId xmlns:a16="http://schemas.microsoft.com/office/drawing/2014/main" id="{CD1FE855-2D20-215D-78CA-45711696537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648;p23">
                  <a:extLst>
                    <a:ext uri="{FF2B5EF4-FFF2-40B4-BE49-F238E27FC236}">
                      <a16:creationId xmlns:a16="http://schemas.microsoft.com/office/drawing/2014/main" id="{BEA794BB-91D2-3B70-75E1-AAE483F1B651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649;p23">
                  <a:extLst>
                    <a:ext uri="{FF2B5EF4-FFF2-40B4-BE49-F238E27FC236}">
                      <a16:creationId xmlns:a16="http://schemas.microsoft.com/office/drawing/2014/main" id="{81DDC6CD-7F52-1FCF-B68D-C27D1E8B4B2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650;p23">
                  <a:extLst>
                    <a:ext uri="{FF2B5EF4-FFF2-40B4-BE49-F238E27FC236}">
                      <a16:creationId xmlns:a16="http://schemas.microsoft.com/office/drawing/2014/main" id="{44C6BC97-CE42-C8B9-2954-19D49C6283A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651;p23">
                  <a:extLst>
                    <a:ext uri="{FF2B5EF4-FFF2-40B4-BE49-F238E27FC236}">
                      <a16:creationId xmlns:a16="http://schemas.microsoft.com/office/drawing/2014/main" id="{AF993A9E-1F8A-949B-A32A-8E0C5805B2D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652;p23">
                  <a:extLst>
                    <a:ext uri="{FF2B5EF4-FFF2-40B4-BE49-F238E27FC236}">
                      <a16:creationId xmlns:a16="http://schemas.microsoft.com/office/drawing/2014/main" id="{3E993FDE-3A4C-026C-652F-2644BF5BF0B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653;p23">
                  <a:extLst>
                    <a:ext uri="{FF2B5EF4-FFF2-40B4-BE49-F238E27FC236}">
                      <a16:creationId xmlns:a16="http://schemas.microsoft.com/office/drawing/2014/main" id="{9D1C0B67-02A7-C2F1-B13E-2C5C9781B61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654;p23">
                  <a:extLst>
                    <a:ext uri="{FF2B5EF4-FFF2-40B4-BE49-F238E27FC236}">
                      <a16:creationId xmlns:a16="http://schemas.microsoft.com/office/drawing/2014/main" id="{9C7579E5-207F-184D-2176-965E06472E3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655;p23">
                  <a:extLst>
                    <a:ext uri="{FF2B5EF4-FFF2-40B4-BE49-F238E27FC236}">
                      <a16:creationId xmlns:a16="http://schemas.microsoft.com/office/drawing/2014/main" id="{59ECD155-690F-0417-443C-CA548CC13F4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656;p23">
                  <a:extLst>
                    <a:ext uri="{FF2B5EF4-FFF2-40B4-BE49-F238E27FC236}">
                      <a16:creationId xmlns:a16="http://schemas.microsoft.com/office/drawing/2014/main" id="{C6694BB7-D45E-D122-D4B3-8DA72EC2471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657;p23">
                  <a:extLst>
                    <a:ext uri="{FF2B5EF4-FFF2-40B4-BE49-F238E27FC236}">
                      <a16:creationId xmlns:a16="http://schemas.microsoft.com/office/drawing/2014/main" id="{E74D094F-2513-6684-7935-CAC15C975C8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658;p23">
                  <a:extLst>
                    <a:ext uri="{FF2B5EF4-FFF2-40B4-BE49-F238E27FC236}">
                      <a16:creationId xmlns:a16="http://schemas.microsoft.com/office/drawing/2014/main" id="{C4B2DD64-4BB9-B2D1-8E43-BCE5CDF95F5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659;p23">
                  <a:extLst>
                    <a:ext uri="{FF2B5EF4-FFF2-40B4-BE49-F238E27FC236}">
                      <a16:creationId xmlns:a16="http://schemas.microsoft.com/office/drawing/2014/main" id="{E8D236AB-D7AB-721B-92D6-87CB74879BC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660;p23">
                  <a:extLst>
                    <a:ext uri="{FF2B5EF4-FFF2-40B4-BE49-F238E27FC236}">
                      <a16:creationId xmlns:a16="http://schemas.microsoft.com/office/drawing/2014/main" id="{D700C03B-1E17-53E5-0753-B58073DB73F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661;p23">
                  <a:extLst>
                    <a:ext uri="{FF2B5EF4-FFF2-40B4-BE49-F238E27FC236}">
                      <a16:creationId xmlns:a16="http://schemas.microsoft.com/office/drawing/2014/main" id="{8D833E4E-9DF5-BA1B-49AD-19595172964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662;p23">
                  <a:extLst>
                    <a:ext uri="{FF2B5EF4-FFF2-40B4-BE49-F238E27FC236}">
                      <a16:creationId xmlns:a16="http://schemas.microsoft.com/office/drawing/2014/main" id="{54DDC220-AA61-E4CD-C59C-698C0CC6270B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663;p23">
                  <a:extLst>
                    <a:ext uri="{FF2B5EF4-FFF2-40B4-BE49-F238E27FC236}">
                      <a16:creationId xmlns:a16="http://schemas.microsoft.com/office/drawing/2014/main" id="{04715E44-2B48-5C38-92F9-06E243EED073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664;p23">
                  <a:extLst>
                    <a:ext uri="{FF2B5EF4-FFF2-40B4-BE49-F238E27FC236}">
                      <a16:creationId xmlns:a16="http://schemas.microsoft.com/office/drawing/2014/main" id="{0613CCAD-9260-7B9F-4DB8-8F08289149A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665;p23">
                  <a:extLst>
                    <a:ext uri="{FF2B5EF4-FFF2-40B4-BE49-F238E27FC236}">
                      <a16:creationId xmlns:a16="http://schemas.microsoft.com/office/drawing/2014/main" id="{420560FC-9D6F-61D0-2AEC-1EF82B05F5B3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666;p23">
                  <a:extLst>
                    <a:ext uri="{FF2B5EF4-FFF2-40B4-BE49-F238E27FC236}">
                      <a16:creationId xmlns:a16="http://schemas.microsoft.com/office/drawing/2014/main" id="{F17AC232-D515-CDC0-36AD-5FBAF0DEA081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667;p23">
                  <a:extLst>
                    <a:ext uri="{FF2B5EF4-FFF2-40B4-BE49-F238E27FC236}">
                      <a16:creationId xmlns:a16="http://schemas.microsoft.com/office/drawing/2014/main" id="{8BA838A5-A6AA-9A0C-7A30-B66F4A018E4E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668;p23">
                  <a:extLst>
                    <a:ext uri="{FF2B5EF4-FFF2-40B4-BE49-F238E27FC236}">
                      <a16:creationId xmlns:a16="http://schemas.microsoft.com/office/drawing/2014/main" id="{D77FD05F-33CB-65B0-11C5-CCB9ECD43AC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669;p23">
                  <a:extLst>
                    <a:ext uri="{FF2B5EF4-FFF2-40B4-BE49-F238E27FC236}">
                      <a16:creationId xmlns:a16="http://schemas.microsoft.com/office/drawing/2014/main" id="{31701654-480C-47FF-ECC3-E93C4A96683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670;p23">
                  <a:extLst>
                    <a:ext uri="{FF2B5EF4-FFF2-40B4-BE49-F238E27FC236}">
                      <a16:creationId xmlns:a16="http://schemas.microsoft.com/office/drawing/2014/main" id="{7AD7378F-EFD5-483F-DE02-040B8E82074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671;p23">
                  <a:extLst>
                    <a:ext uri="{FF2B5EF4-FFF2-40B4-BE49-F238E27FC236}">
                      <a16:creationId xmlns:a16="http://schemas.microsoft.com/office/drawing/2014/main" id="{26798DAA-683A-84A7-0D65-84DFEEADE46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672;p23">
                  <a:extLst>
                    <a:ext uri="{FF2B5EF4-FFF2-40B4-BE49-F238E27FC236}">
                      <a16:creationId xmlns:a16="http://schemas.microsoft.com/office/drawing/2014/main" id="{3C1FCCDF-CD7D-66A2-65F9-A036E05851C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673;p23">
                  <a:extLst>
                    <a:ext uri="{FF2B5EF4-FFF2-40B4-BE49-F238E27FC236}">
                      <a16:creationId xmlns:a16="http://schemas.microsoft.com/office/drawing/2014/main" id="{F41DFB73-C134-1A27-3B11-3A5847AA29F1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674;p23">
                  <a:extLst>
                    <a:ext uri="{FF2B5EF4-FFF2-40B4-BE49-F238E27FC236}">
                      <a16:creationId xmlns:a16="http://schemas.microsoft.com/office/drawing/2014/main" id="{6AB8F675-98E4-413A-803F-F9B5ACD112D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675;p23">
                  <a:extLst>
                    <a:ext uri="{FF2B5EF4-FFF2-40B4-BE49-F238E27FC236}">
                      <a16:creationId xmlns:a16="http://schemas.microsoft.com/office/drawing/2014/main" id="{2B7B4141-0212-EE01-B64B-08E2D508A9D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676;p23">
                  <a:extLst>
                    <a:ext uri="{FF2B5EF4-FFF2-40B4-BE49-F238E27FC236}">
                      <a16:creationId xmlns:a16="http://schemas.microsoft.com/office/drawing/2014/main" id="{72E464FC-8DB3-0AA8-CC90-4581ECACC84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677;p23">
                  <a:extLst>
                    <a:ext uri="{FF2B5EF4-FFF2-40B4-BE49-F238E27FC236}">
                      <a16:creationId xmlns:a16="http://schemas.microsoft.com/office/drawing/2014/main" id="{6F428791-2F68-7E8C-824E-3CADFB0EC2C0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7" name="Google Shape;637;p23">
                <a:extLst>
                  <a:ext uri="{FF2B5EF4-FFF2-40B4-BE49-F238E27FC236}">
                    <a16:creationId xmlns:a16="http://schemas.microsoft.com/office/drawing/2014/main" id="{C1993BF8-4EAE-CAC7-8C4A-728B24E2C965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479" name="Google Shape;638;p23">
                  <a:extLst>
                    <a:ext uri="{FF2B5EF4-FFF2-40B4-BE49-F238E27FC236}">
                      <a16:creationId xmlns:a16="http://schemas.microsoft.com/office/drawing/2014/main" id="{B2408885-7766-1CB0-2333-7359A94B9C2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639;p23">
                  <a:extLst>
                    <a:ext uri="{FF2B5EF4-FFF2-40B4-BE49-F238E27FC236}">
                      <a16:creationId xmlns:a16="http://schemas.microsoft.com/office/drawing/2014/main" id="{6AC2A32C-12A0-2E30-C48C-1437AED29D8D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640;p23">
                  <a:extLst>
                    <a:ext uri="{FF2B5EF4-FFF2-40B4-BE49-F238E27FC236}">
                      <a16:creationId xmlns:a16="http://schemas.microsoft.com/office/drawing/2014/main" id="{90DA5D55-4C5C-EA98-4424-4E75208CE23E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641;p23">
                  <a:extLst>
                    <a:ext uri="{FF2B5EF4-FFF2-40B4-BE49-F238E27FC236}">
                      <a16:creationId xmlns:a16="http://schemas.microsoft.com/office/drawing/2014/main" id="{4DA69872-4B9B-DF48-41D7-B595A74C53D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642;p23">
                  <a:extLst>
                    <a:ext uri="{FF2B5EF4-FFF2-40B4-BE49-F238E27FC236}">
                      <a16:creationId xmlns:a16="http://schemas.microsoft.com/office/drawing/2014/main" id="{C9D5A918-C1AB-F352-9CF9-DA89D96EC22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643;p23">
                  <a:extLst>
                    <a:ext uri="{FF2B5EF4-FFF2-40B4-BE49-F238E27FC236}">
                      <a16:creationId xmlns:a16="http://schemas.microsoft.com/office/drawing/2014/main" id="{E6B3D486-E1B6-CA3E-20AA-8AB088A75E8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644;p23">
                  <a:extLst>
                    <a:ext uri="{FF2B5EF4-FFF2-40B4-BE49-F238E27FC236}">
                      <a16:creationId xmlns:a16="http://schemas.microsoft.com/office/drawing/2014/main" id="{1D5D6417-7553-8D45-B0A0-69766EBF890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645;p23">
                  <a:extLst>
                    <a:ext uri="{FF2B5EF4-FFF2-40B4-BE49-F238E27FC236}">
                      <a16:creationId xmlns:a16="http://schemas.microsoft.com/office/drawing/2014/main" id="{B415D921-6B16-02DA-EC21-264DFEF8A05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646;p23">
                  <a:extLst>
                    <a:ext uri="{FF2B5EF4-FFF2-40B4-BE49-F238E27FC236}">
                      <a16:creationId xmlns:a16="http://schemas.microsoft.com/office/drawing/2014/main" id="{E34918D3-8B4F-E5C0-5F59-3C69F674385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647;p23">
                  <a:extLst>
                    <a:ext uri="{FF2B5EF4-FFF2-40B4-BE49-F238E27FC236}">
                      <a16:creationId xmlns:a16="http://schemas.microsoft.com/office/drawing/2014/main" id="{DE2D43AD-908A-B186-9115-C843ED22BCD0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648;p23">
                  <a:extLst>
                    <a:ext uri="{FF2B5EF4-FFF2-40B4-BE49-F238E27FC236}">
                      <a16:creationId xmlns:a16="http://schemas.microsoft.com/office/drawing/2014/main" id="{C2D98453-9220-E82A-A336-128F08065AE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649;p23">
                  <a:extLst>
                    <a:ext uri="{FF2B5EF4-FFF2-40B4-BE49-F238E27FC236}">
                      <a16:creationId xmlns:a16="http://schemas.microsoft.com/office/drawing/2014/main" id="{6B6C0EF6-2133-A593-CDD7-D80913FF5DA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650;p23">
                  <a:extLst>
                    <a:ext uri="{FF2B5EF4-FFF2-40B4-BE49-F238E27FC236}">
                      <a16:creationId xmlns:a16="http://schemas.microsoft.com/office/drawing/2014/main" id="{B5C47D1E-AF2A-4540-0A69-E15C26232B7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651;p23">
                  <a:extLst>
                    <a:ext uri="{FF2B5EF4-FFF2-40B4-BE49-F238E27FC236}">
                      <a16:creationId xmlns:a16="http://schemas.microsoft.com/office/drawing/2014/main" id="{FF16051C-ECEB-9AFF-AF97-E0A91002D24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652;p23">
                  <a:extLst>
                    <a:ext uri="{FF2B5EF4-FFF2-40B4-BE49-F238E27FC236}">
                      <a16:creationId xmlns:a16="http://schemas.microsoft.com/office/drawing/2014/main" id="{59B2EBDE-71ED-3099-BC4E-051F1DC0F7E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653;p23">
                  <a:extLst>
                    <a:ext uri="{FF2B5EF4-FFF2-40B4-BE49-F238E27FC236}">
                      <a16:creationId xmlns:a16="http://schemas.microsoft.com/office/drawing/2014/main" id="{3EAD1097-7C3A-332F-3635-0049F523068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654;p23">
                  <a:extLst>
                    <a:ext uri="{FF2B5EF4-FFF2-40B4-BE49-F238E27FC236}">
                      <a16:creationId xmlns:a16="http://schemas.microsoft.com/office/drawing/2014/main" id="{624ED65F-9C51-3505-6C5C-37235EB853F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655;p23">
                  <a:extLst>
                    <a:ext uri="{FF2B5EF4-FFF2-40B4-BE49-F238E27FC236}">
                      <a16:creationId xmlns:a16="http://schemas.microsoft.com/office/drawing/2014/main" id="{92B1A840-D60D-C446-54ED-D704392865B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656;p23">
                  <a:extLst>
                    <a:ext uri="{FF2B5EF4-FFF2-40B4-BE49-F238E27FC236}">
                      <a16:creationId xmlns:a16="http://schemas.microsoft.com/office/drawing/2014/main" id="{72BF6BD3-1345-6F48-B96C-5204B7751A4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657;p23">
                  <a:extLst>
                    <a:ext uri="{FF2B5EF4-FFF2-40B4-BE49-F238E27FC236}">
                      <a16:creationId xmlns:a16="http://schemas.microsoft.com/office/drawing/2014/main" id="{D59D234C-52F2-3AEF-C102-3BA4B8B2C79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658;p23">
                  <a:extLst>
                    <a:ext uri="{FF2B5EF4-FFF2-40B4-BE49-F238E27FC236}">
                      <a16:creationId xmlns:a16="http://schemas.microsoft.com/office/drawing/2014/main" id="{7668236E-1590-B556-570C-21DAC22FB55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659;p23">
                  <a:extLst>
                    <a:ext uri="{FF2B5EF4-FFF2-40B4-BE49-F238E27FC236}">
                      <a16:creationId xmlns:a16="http://schemas.microsoft.com/office/drawing/2014/main" id="{DC59BFAF-B5A5-8196-C5F3-EF026724022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660;p23">
                  <a:extLst>
                    <a:ext uri="{FF2B5EF4-FFF2-40B4-BE49-F238E27FC236}">
                      <a16:creationId xmlns:a16="http://schemas.microsoft.com/office/drawing/2014/main" id="{8706F8F7-1F0B-47B0-4EA7-EA1006BC843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661;p23">
                  <a:extLst>
                    <a:ext uri="{FF2B5EF4-FFF2-40B4-BE49-F238E27FC236}">
                      <a16:creationId xmlns:a16="http://schemas.microsoft.com/office/drawing/2014/main" id="{682E25FE-6864-4922-5FB2-7ED507D987C3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662;p23">
                  <a:extLst>
                    <a:ext uri="{FF2B5EF4-FFF2-40B4-BE49-F238E27FC236}">
                      <a16:creationId xmlns:a16="http://schemas.microsoft.com/office/drawing/2014/main" id="{A045D9FF-05C4-F9DB-6981-48F4CBB4D94B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663;p23">
                  <a:extLst>
                    <a:ext uri="{FF2B5EF4-FFF2-40B4-BE49-F238E27FC236}">
                      <a16:creationId xmlns:a16="http://schemas.microsoft.com/office/drawing/2014/main" id="{9D8A7B86-13F2-2319-DB3B-80267E0D8F32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664;p23">
                  <a:extLst>
                    <a:ext uri="{FF2B5EF4-FFF2-40B4-BE49-F238E27FC236}">
                      <a16:creationId xmlns:a16="http://schemas.microsoft.com/office/drawing/2014/main" id="{20439AA6-98BB-AA83-4F22-1105FA0F367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665;p23">
                  <a:extLst>
                    <a:ext uri="{FF2B5EF4-FFF2-40B4-BE49-F238E27FC236}">
                      <a16:creationId xmlns:a16="http://schemas.microsoft.com/office/drawing/2014/main" id="{F204D220-2C8F-2524-7F15-20E4AE9D335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666;p23">
                  <a:extLst>
                    <a:ext uri="{FF2B5EF4-FFF2-40B4-BE49-F238E27FC236}">
                      <a16:creationId xmlns:a16="http://schemas.microsoft.com/office/drawing/2014/main" id="{B5457D91-84DC-8EEA-A0CA-0E95F273862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667;p23">
                  <a:extLst>
                    <a:ext uri="{FF2B5EF4-FFF2-40B4-BE49-F238E27FC236}">
                      <a16:creationId xmlns:a16="http://schemas.microsoft.com/office/drawing/2014/main" id="{A70F4DAB-095E-35A0-D72F-2D3113FA818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668;p23">
                  <a:extLst>
                    <a:ext uri="{FF2B5EF4-FFF2-40B4-BE49-F238E27FC236}">
                      <a16:creationId xmlns:a16="http://schemas.microsoft.com/office/drawing/2014/main" id="{EA3AE9BB-49F3-9778-DB45-42FC2CD36FF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669;p23">
                  <a:extLst>
                    <a:ext uri="{FF2B5EF4-FFF2-40B4-BE49-F238E27FC236}">
                      <a16:creationId xmlns:a16="http://schemas.microsoft.com/office/drawing/2014/main" id="{498FA96A-D838-3D55-A598-E0617011C19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670;p23">
                  <a:extLst>
                    <a:ext uri="{FF2B5EF4-FFF2-40B4-BE49-F238E27FC236}">
                      <a16:creationId xmlns:a16="http://schemas.microsoft.com/office/drawing/2014/main" id="{9893A0C9-890E-8679-B157-D7C1CDA7119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671;p23">
                  <a:extLst>
                    <a:ext uri="{FF2B5EF4-FFF2-40B4-BE49-F238E27FC236}">
                      <a16:creationId xmlns:a16="http://schemas.microsoft.com/office/drawing/2014/main" id="{5F0C6ED0-4AD3-DEEA-BE34-45711240C10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672;p23">
                  <a:extLst>
                    <a:ext uri="{FF2B5EF4-FFF2-40B4-BE49-F238E27FC236}">
                      <a16:creationId xmlns:a16="http://schemas.microsoft.com/office/drawing/2014/main" id="{0DAC98B6-9261-52DD-579F-76E3CDCD01E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673;p23">
                  <a:extLst>
                    <a:ext uri="{FF2B5EF4-FFF2-40B4-BE49-F238E27FC236}">
                      <a16:creationId xmlns:a16="http://schemas.microsoft.com/office/drawing/2014/main" id="{8D3A7B66-7A8C-1EC6-87DA-9CBA1B35075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674;p23">
                  <a:extLst>
                    <a:ext uri="{FF2B5EF4-FFF2-40B4-BE49-F238E27FC236}">
                      <a16:creationId xmlns:a16="http://schemas.microsoft.com/office/drawing/2014/main" id="{2066417F-F3C6-9384-1524-DA7A86896BA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675;p23">
                  <a:extLst>
                    <a:ext uri="{FF2B5EF4-FFF2-40B4-BE49-F238E27FC236}">
                      <a16:creationId xmlns:a16="http://schemas.microsoft.com/office/drawing/2014/main" id="{483D665B-9F46-7CAE-EB02-A3EEAF46CB8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676;p23">
                  <a:extLst>
                    <a:ext uri="{FF2B5EF4-FFF2-40B4-BE49-F238E27FC236}">
                      <a16:creationId xmlns:a16="http://schemas.microsoft.com/office/drawing/2014/main" id="{20A4473E-0015-5AA3-F48A-7953EEE02B27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677;p23">
                  <a:extLst>
                    <a:ext uri="{FF2B5EF4-FFF2-40B4-BE49-F238E27FC236}">
                      <a16:creationId xmlns:a16="http://schemas.microsoft.com/office/drawing/2014/main" id="{F4F647AD-0C2F-7366-2683-E9ECE96DE7D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8" name="Google Shape;637;p23">
                <a:extLst>
                  <a:ext uri="{FF2B5EF4-FFF2-40B4-BE49-F238E27FC236}">
                    <a16:creationId xmlns:a16="http://schemas.microsoft.com/office/drawing/2014/main" id="{1D562B06-E48A-742D-6572-34998EB7181A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439" name="Google Shape;638;p23">
                  <a:extLst>
                    <a:ext uri="{FF2B5EF4-FFF2-40B4-BE49-F238E27FC236}">
                      <a16:creationId xmlns:a16="http://schemas.microsoft.com/office/drawing/2014/main" id="{7D0D0683-41CB-B9B4-7C32-162FF2D49D83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639;p23">
                  <a:extLst>
                    <a:ext uri="{FF2B5EF4-FFF2-40B4-BE49-F238E27FC236}">
                      <a16:creationId xmlns:a16="http://schemas.microsoft.com/office/drawing/2014/main" id="{90F814F4-D9D9-FB93-4C99-B0FC0C6A149A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640;p23">
                  <a:extLst>
                    <a:ext uri="{FF2B5EF4-FFF2-40B4-BE49-F238E27FC236}">
                      <a16:creationId xmlns:a16="http://schemas.microsoft.com/office/drawing/2014/main" id="{49D7CE40-B36C-095E-F56B-38B27DA9C37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641;p23">
                  <a:extLst>
                    <a:ext uri="{FF2B5EF4-FFF2-40B4-BE49-F238E27FC236}">
                      <a16:creationId xmlns:a16="http://schemas.microsoft.com/office/drawing/2014/main" id="{B5F70C96-3D8E-2703-ADA5-84EE7A2C5A01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642;p23">
                  <a:extLst>
                    <a:ext uri="{FF2B5EF4-FFF2-40B4-BE49-F238E27FC236}">
                      <a16:creationId xmlns:a16="http://schemas.microsoft.com/office/drawing/2014/main" id="{7FB3DF64-C510-DCDA-5E3A-920D8912DC4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643;p23">
                  <a:extLst>
                    <a:ext uri="{FF2B5EF4-FFF2-40B4-BE49-F238E27FC236}">
                      <a16:creationId xmlns:a16="http://schemas.microsoft.com/office/drawing/2014/main" id="{D50A4190-73E6-89A3-EDF3-D382682A200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644;p23">
                  <a:extLst>
                    <a:ext uri="{FF2B5EF4-FFF2-40B4-BE49-F238E27FC236}">
                      <a16:creationId xmlns:a16="http://schemas.microsoft.com/office/drawing/2014/main" id="{FF87F5E3-F400-B1FA-5A51-91427E0DEBB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645;p23">
                  <a:extLst>
                    <a:ext uri="{FF2B5EF4-FFF2-40B4-BE49-F238E27FC236}">
                      <a16:creationId xmlns:a16="http://schemas.microsoft.com/office/drawing/2014/main" id="{EB588B18-F1E5-F08B-3C98-C30DDA70E34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646;p23">
                  <a:extLst>
                    <a:ext uri="{FF2B5EF4-FFF2-40B4-BE49-F238E27FC236}">
                      <a16:creationId xmlns:a16="http://schemas.microsoft.com/office/drawing/2014/main" id="{76551715-30B0-250D-35FA-826968D76BB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647;p23">
                  <a:extLst>
                    <a:ext uri="{FF2B5EF4-FFF2-40B4-BE49-F238E27FC236}">
                      <a16:creationId xmlns:a16="http://schemas.microsoft.com/office/drawing/2014/main" id="{321E6051-442E-52A3-9D49-046E0441F75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648;p23">
                  <a:extLst>
                    <a:ext uri="{FF2B5EF4-FFF2-40B4-BE49-F238E27FC236}">
                      <a16:creationId xmlns:a16="http://schemas.microsoft.com/office/drawing/2014/main" id="{EEE979B0-EF6B-BB51-7DA0-5B5EA0C32FC8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649;p23">
                  <a:extLst>
                    <a:ext uri="{FF2B5EF4-FFF2-40B4-BE49-F238E27FC236}">
                      <a16:creationId xmlns:a16="http://schemas.microsoft.com/office/drawing/2014/main" id="{E2D39F0B-B916-D0BE-0B95-347E3FEDF6A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650;p23">
                  <a:extLst>
                    <a:ext uri="{FF2B5EF4-FFF2-40B4-BE49-F238E27FC236}">
                      <a16:creationId xmlns:a16="http://schemas.microsoft.com/office/drawing/2014/main" id="{60CE6FBF-5A46-37C9-EE51-F6C3B53367C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651;p23">
                  <a:extLst>
                    <a:ext uri="{FF2B5EF4-FFF2-40B4-BE49-F238E27FC236}">
                      <a16:creationId xmlns:a16="http://schemas.microsoft.com/office/drawing/2014/main" id="{35F55B0B-3961-A5AC-5632-B952DC90323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652;p23">
                  <a:extLst>
                    <a:ext uri="{FF2B5EF4-FFF2-40B4-BE49-F238E27FC236}">
                      <a16:creationId xmlns:a16="http://schemas.microsoft.com/office/drawing/2014/main" id="{FD0ED1FB-5F20-C71F-A1C8-6E1379F8E0E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653;p23">
                  <a:extLst>
                    <a:ext uri="{FF2B5EF4-FFF2-40B4-BE49-F238E27FC236}">
                      <a16:creationId xmlns:a16="http://schemas.microsoft.com/office/drawing/2014/main" id="{43D4CAB2-ED07-9F08-5287-9B265DB6977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654;p23">
                  <a:extLst>
                    <a:ext uri="{FF2B5EF4-FFF2-40B4-BE49-F238E27FC236}">
                      <a16:creationId xmlns:a16="http://schemas.microsoft.com/office/drawing/2014/main" id="{64414337-D9A3-E309-B554-10DDB1A2C44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655;p23">
                  <a:extLst>
                    <a:ext uri="{FF2B5EF4-FFF2-40B4-BE49-F238E27FC236}">
                      <a16:creationId xmlns:a16="http://schemas.microsoft.com/office/drawing/2014/main" id="{0D64A6C4-CB92-88FB-CBD2-6715650FD49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656;p23">
                  <a:extLst>
                    <a:ext uri="{FF2B5EF4-FFF2-40B4-BE49-F238E27FC236}">
                      <a16:creationId xmlns:a16="http://schemas.microsoft.com/office/drawing/2014/main" id="{FCC800A2-3BBC-7868-F18A-84DCB2A19108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657;p23">
                  <a:extLst>
                    <a:ext uri="{FF2B5EF4-FFF2-40B4-BE49-F238E27FC236}">
                      <a16:creationId xmlns:a16="http://schemas.microsoft.com/office/drawing/2014/main" id="{87319B94-A773-FD1B-C8F6-F32E47663D4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658;p23">
                  <a:extLst>
                    <a:ext uri="{FF2B5EF4-FFF2-40B4-BE49-F238E27FC236}">
                      <a16:creationId xmlns:a16="http://schemas.microsoft.com/office/drawing/2014/main" id="{485A6634-6BE0-4D86-952F-57CAA6B59347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659;p23">
                  <a:extLst>
                    <a:ext uri="{FF2B5EF4-FFF2-40B4-BE49-F238E27FC236}">
                      <a16:creationId xmlns:a16="http://schemas.microsoft.com/office/drawing/2014/main" id="{4DEDCF8A-576B-6A10-C47A-5F99C3A1B1B8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660;p23">
                  <a:extLst>
                    <a:ext uri="{FF2B5EF4-FFF2-40B4-BE49-F238E27FC236}">
                      <a16:creationId xmlns:a16="http://schemas.microsoft.com/office/drawing/2014/main" id="{8FB65C18-02EE-4B89-74B7-832A2D1CDC7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661;p23">
                  <a:extLst>
                    <a:ext uri="{FF2B5EF4-FFF2-40B4-BE49-F238E27FC236}">
                      <a16:creationId xmlns:a16="http://schemas.microsoft.com/office/drawing/2014/main" id="{84C6F517-5342-D3C3-D298-41DDDCEC847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662;p23">
                  <a:extLst>
                    <a:ext uri="{FF2B5EF4-FFF2-40B4-BE49-F238E27FC236}">
                      <a16:creationId xmlns:a16="http://schemas.microsoft.com/office/drawing/2014/main" id="{58827230-5E19-7042-B9BF-49CF7451CAE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663;p23">
                  <a:extLst>
                    <a:ext uri="{FF2B5EF4-FFF2-40B4-BE49-F238E27FC236}">
                      <a16:creationId xmlns:a16="http://schemas.microsoft.com/office/drawing/2014/main" id="{157225FA-0C7D-E9BA-5B53-E1FFE5DC86D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664;p23">
                  <a:extLst>
                    <a:ext uri="{FF2B5EF4-FFF2-40B4-BE49-F238E27FC236}">
                      <a16:creationId xmlns:a16="http://schemas.microsoft.com/office/drawing/2014/main" id="{5F1FD1F2-EB3D-D976-C398-8AAB4B202A0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665;p23">
                  <a:extLst>
                    <a:ext uri="{FF2B5EF4-FFF2-40B4-BE49-F238E27FC236}">
                      <a16:creationId xmlns:a16="http://schemas.microsoft.com/office/drawing/2014/main" id="{BC431682-C5FC-2D32-1B8C-0AE5D0D6696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666;p23">
                  <a:extLst>
                    <a:ext uri="{FF2B5EF4-FFF2-40B4-BE49-F238E27FC236}">
                      <a16:creationId xmlns:a16="http://schemas.microsoft.com/office/drawing/2014/main" id="{870E5D54-2563-4B87-D66A-A38C8ED3CC5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667;p23">
                  <a:extLst>
                    <a:ext uri="{FF2B5EF4-FFF2-40B4-BE49-F238E27FC236}">
                      <a16:creationId xmlns:a16="http://schemas.microsoft.com/office/drawing/2014/main" id="{0B1D0695-7790-9183-551E-3FFE8762C18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668;p23">
                  <a:extLst>
                    <a:ext uri="{FF2B5EF4-FFF2-40B4-BE49-F238E27FC236}">
                      <a16:creationId xmlns:a16="http://schemas.microsoft.com/office/drawing/2014/main" id="{03A0F1BA-0ACE-DC9E-E237-435DDCC8D6C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669;p23">
                  <a:extLst>
                    <a:ext uri="{FF2B5EF4-FFF2-40B4-BE49-F238E27FC236}">
                      <a16:creationId xmlns:a16="http://schemas.microsoft.com/office/drawing/2014/main" id="{01AC1C03-1909-139F-6200-BEEF21AE208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670;p23">
                  <a:extLst>
                    <a:ext uri="{FF2B5EF4-FFF2-40B4-BE49-F238E27FC236}">
                      <a16:creationId xmlns:a16="http://schemas.microsoft.com/office/drawing/2014/main" id="{0D37F594-9BAF-3623-635B-ECE9A4B26669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671;p23">
                  <a:extLst>
                    <a:ext uri="{FF2B5EF4-FFF2-40B4-BE49-F238E27FC236}">
                      <a16:creationId xmlns:a16="http://schemas.microsoft.com/office/drawing/2014/main" id="{91F9B675-5CD2-C77C-7387-267F4A3A78A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672;p23">
                  <a:extLst>
                    <a:ext uri="{FF2B5EF4-FFF2-40B4-BE49-F238E27FC236}">
                      <a16:creationId xmlns:a16="http://schemas.microsoft.com/office/drawing/2014/main" id="{1E7DD96A-6086-342A-E928-CADAFA3C83A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673;p23">
                  <a:extLst>
                    <a:ext uri="{FF2B5EF4-FFF2-40B4-BE49-F238E27FC236}">
                      <a16:creationId xmlns:a16="http://schemas.microsoft.com/office/drawing/2014/main" id="{9AAF220D-81ED-0734-1EBA-001885A1936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674;p23">
                  <a:extLst>
                    <a:ext uri="{FF2B5EF4-FFF2-40B4-BE49-F238E27FC236}">
                      <a16:creationId xmlns:a16="http://schemas.microsoft.com/office/drawing/2014/main" id="{7DE04849-27D5-9711-CA5D-202DA5DB539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675;p23">
                  <a:extLst>
                    <a:ext uri="{FF2B5EF4-FFF2-40B4-BE49-F238E27FC236}">
                      <a16:creationId xmlns:a16="http://schemas.microsoft.com/office/drawing/2014/main" id="{F27611AE-9A55-9F30-F04F-C031513F470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676;p23">
                  <a:extLst>
                    <a:ext uri="{FF2B5EF4-FFF2-40B4-BE49-F238E27FC236}">
                      <a16:creationId xmlns:a16="http://schemas.microsoft.com/office/drawing/2014/main" id="{FD29BA07-F161-BC7A-F7F6-5ED05E7CF3A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677;p23">
                  <a:extLst>
                    <a:ext uri="{FF2B5EF4-FFF2-40B4-BE49-F238E27FC236}">
                      <a16:creationId xmlns:a16="http://schemas.microsoft.com/office/drawing/2014/main" id="{3B8ED672-BBC5-F397-E6AE-AE5630868A5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60" name="Google Shape;15547;p42">
            <a:extLst>
              <a:ext uri="{FF2B5EF4-FFF2-40B4-BE49-F238E27FC236}">
                <a16:creationId xmlns:a16="http://schemas.microsoft.com/office/drawing/2014/main" id="{D11D0838-E2CB-3E7E-F283-E4384EFF1A12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Islands</a:t>
            </a:r>
            <a:r>
              <a:rPr lang="it-IT" sz="3600"/>
              <a:t>: </a:t>
            </a:r>
            <a:r>
              <a:rPr lang="it-IT" sz="3600" err="1"/>
              <a:t>results</a:t>
            </a:r>
            <a:endParaRPr lang="it-IT" sz="3600"/>
          </a:p>
        </p:txBody>
      </p:sp>
      <p:graphicFrame>
        <p:nvGraphicFramePr>
          <p:cNvPr id="761" name="Tabella 760">
            <a:extLst>
              <a:ext uri="{FF2B5EF4-FFF2-40B4-BE49-F238E27FC236}">
                <a16:creationId xmlns:a16="http://schemas.microsoft.com/office/drawing/2014/main" id="{7CF59D0F-EE0F-1323-BF2F-CCB1C8D28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01606"/>
              </p:ext>
            </p:extLst>
          </p:nvPr>
        </p:nvGraphicFramePr>
        <p:xfrm>
          <a:off x="4836716" y="1164516"/>
          <a:ext cx="4114800" cy="171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20935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1999497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801956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4013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22’225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87’507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474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/>
                        <a:t>Random Swap, Fitness based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Random Swap, Fixed Generation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9142"/>
                  </a:ext>
                </a:extLst>
              </a:tr>
            </a:tbl>
          </a:graphicData>
        </a:graphic>
      </p:graphicFrame>
      <p:graphicFrame>
        <p:nvGraphicFramePr>
          <p:cNvPr id="762" name="Tabella 761">
            <a:extLst>
              <a:ext uri="{FF2B5EF4-FFF2-40B4-BE49-F238E27FC236}">
                <a16:creationId xmlns:a16="http://schemas.microsoft.com/office/drawing/2014/main" id="{87E62D87-6EEA-630F-4709-C9C3D0DFA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37897"/>
              </p:ext>
            </p:extLst>
          </p:nvPr>
        </p:nvGraphicFramePr>
        <p:xfrm>
          <a:off x="4836716" y="3012519"/>
          <a:ext cx="4114800" cy="171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03903634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157813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58585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3212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Problem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44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33’822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42’583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377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/>
                        <a:t>Best Fitness, Fitness based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/>
                        <a:t>Random Swap, Fitness based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6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181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33A86BE7-5D3C-9B8E-5495-A3DB7D8BBABA}"/>
              </a:ext>
            </a:extLst>
          </p:cNvPr>
          <p:cNvGrpSpPr/>
          <p:nvPr/>
        </p:nvGrpSpPr>
        <p:grpSpPr>
          <a:xfrm>
            <a:off x="2807711" y="863671"/>
            <a:ext cx="5879089" cy="3939596"/>
            <a:chOff x="2807711" y="863671"/>
            <a:chExt cx="5879089" cy="3939596"/>
          </a:xfrm>
        </p:grpSpPr>
        <p:grpSp>
          <p:nvGrpSpPr>
            <p:cNvPr id="550" name="Google Shape;550;p23"/>
            <p:cNvGrpSpPr/>
            <p:nvPr/>
          </p:nvGrpSpPr>
          <p:grpSpPr>
            <a:xfrm>
              <a:off x="5182392" y="863671"/>
              <a:ext cx="3504408" cy="3416157"/>
              <a:chOff x="2819800" y="1170150"/>
              <a:chExt cx="3504408" cy="3416157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4628664" y="1170150"/>
                <a:ext cx="1443263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23255" h="19874" extrusionOk="0">
                    <a:moveTo>
                      <a:pt x="2044" y="0"/>
                    </a:moveTo>
                    <a:cubicBezTo>
                      <a:pt x="1053" y="0"/>
                      <a:pt x="0" y="309"/>
                      <a:pt x="49" y="1769"/>
                    </a:cubicBezTo>
                    <a:cubicBezTo>
                      <a:pt x="124" y="4014"/>
                      <a:pt x="199" y="12990"/>
                      <a:pt x="199" y="12990"/>
                    </a:cubicBezTo>
                    <a:cubicBezTo>
                      <a:pt x="199" y="12990"/>
                      <a:pt x="176" y="14704"/>
                      <a:pt x="1583" y="15205"/>
                    </a:cubicBezTo>
                    <a:cubicBezTo>
                      <a:pt x="2983" y="15699"/>
                      <a:pt x="5903" y="16762"/>
                      <a:pt x="7647" y="18334"/>
                    </a:cubicBezTo>
                    <a:cubicBezTo>
                      <a:pt x="8640" y="19220"/>
                      <a:pt x="9146" y="19873"/>
                      <a:pt x="9978" y="19873"/>
                    </a:cubicBezTo>
                    <a:cubicBezTo>
                      <a:pt x="10488" y="19873"/>
                      <a:pt x="11121" y="19627"/>
                      <a:pt x="12063" y="19038"/>
                    </a:cubicBezTo>
                    <a:cubicBezTo>
                      <a:pt x="13516" y="18132"/>
                      <a:pt x="21144" y="13656"/>
                      <a:pt x="21144" y="13656"/>
                    </a:cubicBezTo>
                    <a:cubicBezTo>
                      <a:pt x="21144" y="13656"/>
                      <a:pt x="23254" y="12810"/>
                      <a:pt x="19422" y="8760"/>
                    </a:cubicBezTo>
                    <a:cubicBezTo>
                      <a:pt x="15619" y="4748"/>
                      <a:pt x="10319" y="1147"/>
                      <a:pt x="3410" y="137"/>
                    </a:cubicBezTo>
                    <a:cubicBezTo>
                      <a:pt x="3093" y="90"/>
                      <a:pt x="2577" y="0"/>
                      <a:pt x="2044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4617244" y="3361504"/>
                <a:ext cx="1432837" cy="1222383"/>
              </a:xfrm>
              <a:custGeom>
                <a:avLst/>
                <a:gdLst/>
                <a:ahLst/>
                <a:cxnLst/>
                <a:rect l="l" t="t" r="r" b="b"/>
                <a:pathLst>
                  <a:path w="23087" h="19696" extrusionOk="0">
                    <a:moveTo>
                      <a:pt x="9859" y="0"/>
                    </a:moveTo>
                    <a:cubicBezTo>
                      <a:pt x="9439" y="0"/>
                      <a:pt x="8975" y="116"/>
                      <a:pt x="8564" y="482"/>
                    </a:cubicBezTo>
                    <a:cubicBezTo>
                      <a:pt x="7449" y="1477"/>
                      <a:pt x="5121" y="3521"/>
                      <a:pt x="2905" y="4307"/>
                    </a:cubicBezTo>
                    <a:cubicBezTo>
                      <a:pt x="884" y="5026"/>
                      <a:pt x="1" y="4921"/>
                      <a:pt x="166" y="7840"/>
                    </a:cubicBezTo>
                    <a:cubicBezTo>
                      <a:pt x="263" y="9554"/>
                      <a:pt x="532" y="18388"/>
                      <a:pt x="532" y="18388"/>
                    </a:cubicBezTo>
                    <a:cubicBezTo>
                      <a:pt x="532" y="18388"/>
                      <a:pt x="376" y="19696"/>
                      <a:pt x="2674" y="19696"/>
                    </a:cubicBezTo>
                    <a:cubicBezTo>
                      <a:pt x="3397" y="19696"/>
                      <a:pt x="4363" y="19566"/>
                      <a:pt x="5653" y="19226"/>
                    </a:cubicBezTo>
                    <a:cubicBezTo>
                      <a:pt x="10997" y="17819"/>
                      <a:pt x="16701" y="14892"/>
                      <a:pt x="20901" y="9315"/>
                    </a:cubicBezTo>
                    <a:cubicBezTo>
                      <a:pt x="21455" y="8589"/>
                      <a:pt x="23087" y="6598"/>
                      <a:pt x="21080" y="5580"/>
                    </a:cubicBezTo>
                    <a:cubicBezTo>
                      <a:pt x="19074" y="4569"/>
                      <a:pt x="11162" y="332"/>
                      <a:pt x="11162" y="332"/>
                    </a:cubicBezTo>
                    <a:cubicBezTo>
                      <a:pt x="11162" y="332"/>
                      <a:pt x="10572" y="0"/>
                      <a:pt x="9859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5263498" y="2093574"/>
                <a:ext cx="1060710" cy="1532695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696" extrusionOk="0">
                    <a:moveTo>
                      <a:pt x="12307" y="1"/>
                    </a:moveTo>
                    <a:cubicBezTo>
                      <a:pt x="12014" y="1"/>
                      <a:pt x="11685" y="99"/>
                      <a:pt x="11319" y="334"/>
                    </a:cubicBezTo>
                    <a:cubicBezTo>
                      <a:pt x="9425" y="1547"/>
                      <a:pt x="1737" y="6180"/>
                      <a:pt x="1737" y="6180"/>
                    </a:cubicBezTo>
                    <a:cubicBezTo>
                      <a:pt x="1737" y="6180"/>
                      <a:pt x="255" y="7041"/>
                      <a:pt x="547" y="8501"/>
                    </a:cubicBezTo>
                    <a:cubicBezTo>
                      <a:pt x="831" y="9960"/>
                      <a:pt x="1408" y="13015"/>
                      <a:pt x="951" y="15320"/>
                    </a:cubicBezTo>
                    <a:cubicBezTo>
                      <a:pt x="532" y="17424"/>
                      <a:pt x="0" y="18127"/>
                      <a:pt x="2590" y="19475"/>
                    </a:cubicBezTo>
                    <a:cubicBezTo>
                      <a:pt x="4118" y="20268"/>
                      <a:pt x="11850" y="24535"/>
                      <a:pt x="11850" y="24535"/>
                    </a:cubicBezTo>
                    <a:cubicBezTo>
                      <a:pt x="11850" y="24535"/>
                      <a:pt x="12060" y="24696"/>
                      <a:pt x="12398" y="24696"/>
                    </a:cubicBezTo>
                    <a:cubicBezTo>
                      <a:pt x="13051" y="24696"/>
                      <a:pt x="14179" y="24094"/>
                      <a:pt x="15181" y="20560"/>
                    </a:cubicBezTo>
                    <a:cubicBezTo>
                      <a:pt x="16701" y="15245"/>
                      <a:pt x="17090" y="8845"/>
                      <a:pt x="14440" y="2392"/>
                    </a:cubicBezTo>
                    <a:cubicBezTo>
                      <a:pt x="14157" y="1710"/>
                      <a:pt x="13532" y="1"/>
                      <a:pt x="12307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3075310" y="3355856"/>
                <a:ext cx="1447670" cy="1230451"/>
              </a:xfrm>
              <a:custGeom>
                <a:avLst/>
                <a:gdLst/>
                <a:ahLst/>
                <a:cxnLst/>
                <a:rect l="l" t="t" r="r" b="b"/>
                <a:pathLst>
                  <a:path w="23326" h="19826" extrusionOk="0">
                    <a:moveTo>
                      <a:pt x="13242" y="1"/>
                    </a:moveTo>
                    <a:cubicBezTo>
                      <a:pt x="12730" y="1"/>
                      <a:pt x="12097" y="248"/>
                      <a:pt x="11155" y="842"/>
                    </a:cubicBezTo>
                    <a:cubicBezTo>
                      <a:pt x="9702" y="1763"/>
                      <a:pt x="2112" y="6277"/>
                      <a:pt x="2112" y="6277"/>
                    </a:cubicBezTo>
                    <a:cubicBezTo>
                      <a:pt x="2112" y="6277"/>
                      <a:pt x="1" y="7138"/>
                      <a:pt x="3856" y="11165"/>
                    </a:cubicBezTo>
                    <a:cubicBezTo>
                      <a:pt x="7681" y="15155"/>
                      <a:pt x="13004" y="18726"/>
                      <a:pt x="19920" y="19699"/>
                    </a:cubicBezTo>
                    <a:cubicBezTo>
                      <a:pt x="20228" y="19742"/>
                      <a:pt x="20729" y="19826"/>
                      <a:pt x="21251" y="19826"/>
                    </a:cubicBezTo>
                    <a:cubicBezTo>
                      <a:pt x="22250" y="19826"/>
                      <a:pt x="23325" y="19520"/>
                      <a:pt x="23266" y="18044"/>
                    </a:cubicBezTo>
                    <a:cubicBezTo>
                      <a:pt x="23184" y="15799"/>
                      <a:pt x="23057" y="6823"/>
                      <a:pt x="23057" y="6823"/>
                    </a:cubicBezTo>
                    <a:cubicBezTo>
                      <a:pt x="23057" y="6823"/>
                      <a:pt x="23064" y="5109"/>
                      <a:pt x="21657" y="4623"/>
                    </a:cubicBezTo>
                    <a:cubicBezTo>
                      <a:pt x="20250" y="4136"/>
                      <a:pt x="17330" y="3088"/>
                      <a:pt x="15571" y="1531"/>
                    </a:cubicBezTo>
                    <a:cubicBezTo>
                      <a:pt x="14580" y="651"/>
                      <a:pt x="14071" y="1"/>
                      <a:pt x="13242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2819800" y="2119143"/>
                <a:ext cx="1060710" cy="1533192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704" extrusionOk="0">
                    <a:moveTo>
                      <a:pt x="4693" y="1"/>
                    </a:moveTo>
                    <a:cubicBezTo>
                      <a:pt x="4039" y="1"/>
                      <a:pt x="2909" y="603"/>
                      <a:pt x="1902" y="4136"/>
                    </a:cubicBezTo>
                    <a:cubicBezTo>
                      <a:pt x="390" y="9459"/>
                      <a:pt x="1" y="15851"/>
                      <a:pt x="2651" y="22311"/>
                    </a:cubicBezTo>
                    <a:cubicBezTo>
                      <a:pt x="2928" y="22994"/>
                      <a:pt x="3552" y="24703"/>
                      <a:pt x="4776" y="24703"/>
                    </a:cubicBezTo>
                    <a:cubicBezTo>
                      <a:pt x="5070" y="24703"/>
                      <a:pt x="5398" y="24605"/>
                      <a:pt x="5765" y="24370"/>
                    </a:cubicBezTo>
                    <a:cubicBezTo>
                      <a:pt x="7666" y="23157"/>
                      <a:pt x="15346" y="18516"/>
                      <a:pt x="15346" y="18516"/>
                    </a:cubicBezTo>
                    <a:cubicBezTo>
                      <a:pt x="15346" y="18516"/>
                      <a:pt x="16829" y="17663"/>
                      <a:pt x="16544" y="16203"/>
                    </a:cubicBezTo>
                    <a:cubicBezTo>
                      <a:pt x="16252" y="14736"/>
                      <a:pt x="15683" y="11689"/>
                      <a:pt x="16140" y="9384"/>
                    </a:cubicBezTo>
                    <a:cubicBezTo>
                      <a:pt x="16552" y="7280"/>
                      <a:pt x="17091" y="6569"/>
                      <a:pt x="14501" y="5229"/>
                    </a:cubicBezTo>
                    <a:cubicBezTo>
                      <a:pt x="12974" y="4436"/>
                      <a:pt x="5241" y="161"/>
                      <a:pt x="5241" y="161"/>
                    </a:cubicBezTo>
                    <a:cubicBezTo>
                      <a:pt x="5241" y="161"/>
                      <a:pt x="5031" y="1"/>
                      <a:pt x="4693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3087412" y="1186783"/>
                <a:ext cx="1438112" cy="1206681"/>
              </a:xfrm>
              <a:custGeom>
                <a:avLst/>
                <a:gdLst/>
                <a:ahLst/>
                <a:cxnLst/>
                <a:rect l="l" t="t" r="r" b="b"/>
                <a:pathLst>
                  <a:path w="23172" h="19443" extrusionOk="0">
                    <a:moveTo>
                      <a:pt x="20635" y="0"/>
                    </a:moveTo>
                    <a:cubicBezTo>
                      <a:pt x="19940" y="0"/>
                      <a:pt x="19038" y="105"/>
                      <a:pt x="17869" y="370"/>
                    </a:cubicBezTo>
                    <a:cubicBezTo>
                      <a:pt x="12479" y="1598"/>
                      <a:pt x="6678" y="4323"/>
                      <a:pt x="2284" y="9742"/>
                    </a:cubicBezTo>
                    <a:cubicBezTo>
                      <a:pt x="1707" y="10453"/>
                      <a:pt x="1" y="12392"/>
                      <a:pt x="1977" y="13470"/>
                    </a:cubicBezTo>
                    <a:cubicBezTo>
                      <a:pt x="3946" y="14548"/>
                      <a:pt x="11701" y="19069"/>
                      <a:pt x="11701" y="19069"/>
                    </a:cubicBezTo>
                    <a:cubicBezTo>
                      <a:pt x="11701" y="19069"/>
                      <a:pt x="12321" y="19443"/>
                      <a:pt x="13069" y="19443"/>
                    </a:cubicBezTo>
                    <a:cubicBezTo>
                      <a:pt x="13472" y="19443"/>
                      <a:pt x="13912" y="19335"/>
                      <a:pt x="14313" y="19002"/>
                    </a:cubicBezTo>
                    <a:cubicBezTo>
                      <a:pt x="15451" y="18051"/>
                      <a:pt x="17854" y="16083"/>
                      <a:pt x="20092" y="15379"/>
                    </a:cubicBezTo>
                    <a:cubicBezTo>
                      <a:pt x="22143" y="14735"/>
                      <a:pt x="23019" y="14862"/>
                      <a:pt x="22959" y="11943"/>
                    </a:cubicBezTo>
                    <a:cubicBezTo>
                      <a:pt x="22922" y="10229"/>
                      <a:pt x="22959" y="1388"/>
                      <a:pt x="22959" y="1388"/>
                    </a:cubicBezTo>
                    <a:cubicBezTo>
                      <a:pt x="22959" y="1388"/>
                      <a:pt x="23171" y="0"/>
                      <a:pt x="20635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C22881C-F1FD-1822-CD65-D367DC8B02AF}"/>
                </a:ext>
              </a:extLst>
            </p:cNvPr>
            <p:cNvGrpSpPr/>
            <p:nvPr/>
          </p:nvGrpSpPr>
          <p:grpSpPr>
            <a:xfrm>
              <a:off x="5358737" y="2225398"/>
              <a:ext cx="658343" cy="803273"/>
              <a:chOff x="2996141" y="2467232"/>
              <a:chExt cx="658343" cy="803273"/>
            </a:xfrm>
          </p:grpSpPr>
          <p:grpSp>
            <p:nvGrpSpPr>
              <p:cNvPr id="637" name="Google Shape;637;p23"/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638" name="Google Shape;638;p23"/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23"/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23"/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3"/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23"/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23"/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23"/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23"/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23"/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3"/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3"/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3"/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23"/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23"/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3"/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3"/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23"/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23"/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3"/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23"/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3"/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3"/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23"/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23"/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3"/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3"/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3"/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3"/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3"/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3"/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23"/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23"/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3"/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3"/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" name="Google Shape;637;p23">
                <a:extLst>
                  <a:ext uri="{FF2B5EF4-FFF2-40B4-BE49-F238E27FC236}">
                    <a16:creationId xmlns:a16="http://schemas.microsoft.com/office/drawing/2014/main" id="{212D05C8-8A4C-F445-7852-F0C52A56918C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94" name="Google Shape;638;p23">
                  <a:extLst>
                    <a:ext uri="{FF2B5EF4-FFF2-40B4-BE49-F238E27FC236}">
                      <a16:creationId xmlns:a16="http://schemas.microsoft.com/office/drawing/2014/main" id="{0E0D88DD-CB7B-F68A-953C-CB86F708B09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639;p23">
                  <a:extLst>
                    <a:ext uri="{FF2B5EF4-FFF2-40B4-BE49-F238E27FC236}">
                      <a16:creationId xmlns:a16="http://schemas.microsoft.com/office/drawing/2014/main" id="{C516B2B5-3CBA-AE9A-DFD6-923857D7881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640;p23">
                  <a:extLst>
                    <a:ext uri="{FF2B5EF4-FFF2-40B4-BE49-F238E27FC236}">
                      <a16:creationId xmlns:a16="http://schemas.microsoft.com/office/drawing/2014/main" id="{3FFDB06E-C3B6-1C1F-73DE-9D12FEDA6D3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641;p23">
                  <a:extLst>
                    <a:ext uri="{FF2B5EF4-FFF2-40B4-BE49-F238E27FC236}">
                      <a16:creationId xmlns:a16="http://schemas.microsoft.com/office/drawing/2014/main" id="{8C2B5AE5-6BD8-C9BF-8652-40F456002B2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642;p23">
                  <a:extLst>
                    <a:ext uri="{FF2B5EF4-FFF2-40B4-BE49-F238E27FC236}">
                      <a16:creationId xmlns:a16="http://schemas.microsoft.com/office/drawing/2014/main" id="{55079782-DA3F-4A21-1CFC-25605145440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643;p23">
                  <a:extLst>
                    <a:ext uri="{FF2B5EF4-FFF2-40B4-BE49-F238E27FC236}">
                      <a16:creationId xmlns:a16="http://schemas.microsoft.com/office/drawing/2014/main" id="{8253C69D-6758-2E6D-7890-88D6970E9AC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644;p23">
                  <a:extLst>
                    <a:ext uri="{FF2B5EF4-FFF2-40B4-BE49-F238E27FC236}">
                      <a16:creationId xmlns:a16="http://schemas.microsoft.com/office/drawing/2014/main" id="{92E396B1-BDE6-1B5B-7859-39B16025DA46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645;p23">
                  <a:extLst>
                    <a:ext uri="{FF2B5EF4-FFF2-40B4-BE49-F238E27FC236}">
                      <a16:creationId xmlns:a16="http://schemas.microsoft.com/office/drawing/2014/main" id="{6F91FDFB-981A-96C5-3A2F-18976F67E74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646;p23">
                  <a:extLst>
                    <a:ext uri="{FF2B5EF4-FFF2-40B4-BE49-F238E27FC236}">
                      <a16:creationId xmlns:a16="http://schemas.microsoft.com/office/drawing/2014/main" id="{E7B4536F-B552-B7FE-D8E1-8D442FCA6DC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647;p23">
                  <a:extLst>
                    <a:ext uri="{FF2B5EF4-FFF2-40B4-BE49-F238E27FC236}">
                      <a16:creationId xmlns:a16="http://schemas.microsoft.com/office/drawing/2014/main" id="{562DC01D-4089-AE51-6164-9E023E8F181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648;p23">
                  <a:extLst>
                    <a:ext uri="{FF2B5EF4-FFF2-40B4-BE49-F238E27FC236}">
                      <a16:creationId xmlns:a16="http://schemas.microsoft.com/office/drawing/2014/main" id="{0EA21B29-C394-1FA6-F7F1-A4B4227FE71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649;p23">
                  <a:extLst>
                    <a:ext uri="{FF2B5EF4-FFF2-40B4-BE49-F238E27FC236}">
                      <a16:creationId xmlns:a16="http://schemas.microsoft.com/office/drawing/2014/main" id="{E0B4CB80-7D0A-5F45-D2AF-B704EB0E098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650;p23">
                  <a:extLst>
                    <a:ext uri="{FF2B5EF4-FFF2-40B4-BE49-F238E27FC236}">
                      <a16:creationId xmlns:a16="http://schemas.microsoft.com/office/drawing/2014/main" id="{BCFDA7AB-A26A-DBB6-DAD0-85A37F8013C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651;p23">
                  <a:extLst>
                    <a:ext uri="{FF2B5EF4-FFF2-40B4-BE49-F238E27FC236}">
                      <a16:creationId xmlns:a16="http://schemas.microsoft.com/office/drawing/2014/main" id="{89F62E62-E45F-AC5E-66A3-05CB4488A20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652;p23">
                  <a:extLst>
                    <a:ext uri="{FF2B5EF4-FFF2-40B4-BE49-F238E27FC236}">
                      <a16:creationId xmlns:a16="http://schemas.microsoft.com/office/drawing/2014/main" id="{1CE60501-C664-7725-68ED-D6B69534DC6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653;p23">
                  <a:extLst>
                    <a:ext uri="{FF2B5EF4-FFF2-40B4-BE49-F238E27FC236}">
                      <a16:creationId xmlns:a16="http://schemas.microsoft.com/office/drawing/2014/main" id="{4C3DCEDE-D71E-2F35-3552-0CD6B3F633D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654;p23">
                  <a:extLst>
                    <a:ext uri="{FF2B5EF4-FFF2-40B4-BE49-F238E27FC236}">
                      <a16:creationId xmlns:a16="http://schemas.microsoft.com/office/drawing/2014/main" id="{F7762CEB-1007-8854-32E1-D2E1FB5AB46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655;p23">
                  <a:extLst>
                    <a:ext uri="{FF2B5EF4-FFF2-40B4-BE49-F238E27FC236}">
                      <a16:creationId xmlns:a16="http://schemas.microsoft.com/office/drawing/2014/main" id="{20840BED-A4F4-8673-8DED-32954B55598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656;p23">
                  <a:extLst>
                    <a:ext uri="{FF2B5EF4-FFF2-40B4-BE49-F238E27FC236}">
                      <a16:creationId xmlns:a16="http://schemas.microsoft.com/office/drawing/2014/main" id="{D2B3F40A-C190-A293-52B0-33AE8CE102F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657;p23">
                  <a:extLst>
                    <a:ext uri="{FF2B5EF4-FFF2-40B4-BE49-F238E27FC236}">
                      <a16:creationId xmlns:a16="http://schemas.microsoft.com/office/drawing/2014/main" id="{946E8500-8CB5-4FDA-3497-C18C48BBE38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658;p23">
                  <a:extLst>
                    <a:ext uri="{FF2B5EF4-FFF2-40B4-BE49-F238E27FC236}">
                      <a16:creationId xmlns:a16="http://schemas.microsoft.com/office/drawing/2014/main" id="{18B36226-4B42-B09D-5BEA-88EE76A5D52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659;p23">
                  <a:extLst>
                    <a:ext uri="{FF2B5EF4-FFF2-40B4-BE49-F238E27FC236}">
                      <a16:creationId xmlns:a16="http://schemas.microsoft.com/office/drawing/2014/main" id="{79B7BE28-2323-7DD2-87B6-D5326A8811A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660;p23">
                  <a:extLst>
                    <a:ext uri="{FF2B5EF4-FFF2-40B4-BE49-F238E27FC236}">
                      <a16:creationId xmlns:a16="http://schemas.microsoft.com/office/drawing/2014/main" id="{72AB15A0-0503-A211-075C-449C9308E0D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661;p23">
                  <a:extLst>
                    <a:ext uri="{FF2B5EF4-FFF2-40B4-BE49-F238E27FC236}">
                      <a16:creationId xmlns:a16="http://schemas.microsoft.com/office/drawing/2014/main" id="{8F4F637F-44F3-6C3C-7699-DA16234A427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662;p23">
                  <a:extLst>
                    <a:ext uri="{FF2B5EF4-FFF2-40B4-BE49-F238E27FC236}">
                      <a16:creationId xmlns:a16="http://schemas.microsoft.com/office/drawing/2014/main" id="{608F072D-D379-895B-2799-1D6655C043F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663;p23">
                  <a:extLst>
                    <a:ext uri="{FF2B5EF4-FFF2-40B4-BE49-F238E27FC236}">
                      <a16:creationId xmlns:a16="http://schemas.microsoft.com/office/drawing/2014/main" id="{0B963815-19E7-2D3D-58E5-5C0BA1B7C6E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664;p23">
                  <a:extLst>
                    <a:ext uri="{FF2B5EF4-FFF2-40B4-BE49-F238E27FC236}">
                      <a16:creationId xmlns:a16="http://schemas.microsoft.com/office/drawing/2014/main" id="{F6DE06E8-7674-7684-8CF8-28D201F5A14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665;p23">
                  <a:extLst>
                    <a:ext uri="{FF2B5EF4-FFF2-40B4-BE49-F238E27FC236}">
                      <a16:creationId xmlns:a16="http://schemas.microsoft.com/office/drawing/2014/main" id="{C469C62D-2675-EC73-FA7A-1E6664C3BA0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666;p23">
                  <a:extLst>
                    <a:ext uri="{FF2B5EF4-FFF2-40B4-BE49-F238E27FC236}">
                      <a16:creationId xmlns:a16="http://schemas.microsoft.com/office/drawing/2014/main" id="{D8BF55EC-FDFC-E61B-119C-9C4E14273D4B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67;p23">
                  <a:extLst>
                    <a:ext uri="{FF2B5EF4-FFF2-40B4-BE49-F238E27FC236}">
                      <a16:creationId xmlns:a16="http://schemas.microsoft.com/office/drawing/2014/main" id="{E9C96168-5198-F737-FFF1-AD1B6DA386F5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668;p23">
                  <a:extLst>
                    <a:ext uri="{FF2B5EF4-FFF2-40B4-BE49-F238E27FC236}">
                      <a16:creationId xmlns:a16="http://schemas.microsoft.com/office/drawing/2014/main" id="{C5290ED9-8805-836F-B2E0-C145BD34A1C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69;p23">
                  <a:extLst>
                    <a:ext uri="{FF2B5EF4-FFF2-40B4-BE49-F238E27FC236}">
                      <a16:creationId xmlns:a16="http://schemas.microsoft.com/office/drawing/2014/main" id="{6227F506-3EE5-F0E7-5733-4C4B89A52A1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70;p23">
                  <a:extLst>
                    <a:ext uri="{FF2B5EF4-FFF2-40B4-BE49-F238E27FC236}">
                      <a16:creationId xmlns:a16="http://schemas.microsoft.com/office/drawing/2014/main" id="{49A1C45E-4D59-8990-2E2D-B720CA2B958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71;p23">
                  <a:extLst>
                    <a:ext uri="{FF2B5EF4-FFF2-40B4-BE49-F238E27FC236}">
                      <a16:creationId xmlns:a16="http://schemas.microsoft.com/office/drawing/2014/main" id="{D3BB9693-D5B4-C0BA-0F2B-F3072A09553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672;p23">
                  <a:extLst>
                    <a:ext uri="{FF2B5EF4-FFF2-40B4-BE49-F238E27FC236}">
                      <a16:creationId xmlns:a16="http://schemas.microsoft.com/office/drawing/2014/main" id="{744A0633-7F2F-6E20-E7D4-DD181B62D6B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73;p23">
                  <a:extLst>
                    <a:ext uri="{FF2B5EF4-FFF2-40B4-BE49-F238E27FC236}">
                      <a16:creationId xmlns:a16="http://schemas.microsoft.com/office/drawing/2014/main" id="{2CF09EC2-27C3-5625-7429-7823C4FED48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674;p23">
                  <a:extLst>
                    <a:ext uri="{FF2B5EF4-FFF2-40B4-BE49-F238E27FC236}">
                      <a16:creationId xmlns:a16="http://schemas.microsoft.com/office/drawing/2014/main" id="{830935F5-4056-EC32-8573-8EA04BDAD07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675;p23">
                  <a:extLst>
                    <a:ext uri="{FF2B5EF4-FFF2-40B4-BE49-F238E27FC236}">
                      <a16:creationId xmlns:a16="http://schemas.microsoft.com/office/drawing/2014/main" id="{6F50A79B-06E4-9206-FFB0-308B08E60E9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676;p23">
                  <a:extLst>
                    <a:ext uri="{FF2B5EF4-FFF2-40B4-BE49-F238E27FC236}">
                      <a16:creationId xmlns:a16="http://schemas.microsoft.com/office/drawing/2014/main" id="{02B82F1A-682B-7679-8A8E-5346C0F517D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677;p23">
                  <a:extLst>
                    <a:ext uri="{FF2B5EF4-FFF2-40B4-BE49-F238E27FC236}">
                      <a16:creationId xmlns:a16="http://schemas.microsoft.com/office/drawing/2014/main" id="{D6B3C343-3D01-DF9F-A676-668C30440D7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637;p23">
                <a:extLst>
                  <a:ext uri="{FF2B5EF4-FFF2-40B4-BE49-F238E27FC236}">
                    <a16:creationId xmlns:a16="http://schemas.microsoft.com/office/drawing/2014/main" id="{247362AB-85A7-3CF7-24A7-47060891B339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35" name="Google Shape;638;p23">
                  <a:extLst>
                    <a:ext uri="{FF2B5EF4-FFF2-40B4-BE49-F238E27FC236}">
                      <a16:creationId xmlns:a16="http://schemas.microsoft.com/office/drawing/2014/main" id="{BC3E57C1-3E65-CA73-290F-591FB1AE4F0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639;p23">
                  <a:extLst>
                    <a:ext uri="{FF2B5EF4-FFF2-40B4-BE49-F238E27FC236}">
                      <a16:creationId xmlns:a16="http://schemas.microsoft.com/office/drawing/2014/main" id="{E150A364-E6AB-53B4-E073-7BFFB88E62C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640;p23">
                  <a:extLst>
                    <a:ext uri="{FF2B5EF4-FFF2-40B4-BE49-F238E27FC236}">
                      <a16:creationId xmlns:a16="http://schemas.microsoft.com/office/drawing/2014/main" id="{B4919569-7460-0102-4B1C-0386ED1F600A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641;p23">
                  <a:extLst>
                    <a:ext uri="{FF2B5EF4-FFF2-40B4-BE49-F238E27FC236}">
                      <a16:creationId xmlns:a16="http://schemas.microsoft.com/office/drawing/2014/main" id="{1C67E612-87AA-1CCB-A1A3-346E97C9D8B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642;p23">
                  <a:extLst>
                    <a:ext uri="{FF2B5EF4-FFF2-40B4-BE49-F238E27FC236}">
                      <a16:creationId xmlns:a16="http://schemas.microsoft.com/office/drawing/2014/main" id="{A00BF74B-BB00-22E7-8F02-B5B3A4039C6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643;p23">
                  <a:extLst>
                    <a:ext uri="{FF2B5EF4-FFF2-40B4-BE49-F238E27FC236}">
                      <a16:creationId xmlns:a16="http://schemas.microsoft.com/office/drawing/2014/main" id="{1703DE2E-B1EA-E8E5-8627-C4E5E1855C1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644;p23">
                  <a:extLst>
                    <a:ext uri="{FF2B5EF4-FFF2-40B4-BE49-F238E27FC236}">
                      <a16:creationId xmlns:a16="http://schemas.microsoft.com/office/drawing/2014/main" id="{048D2961-3E89-906F-A96A-1E1308103A4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645;p23">
                  <a:extLst>
                    <a:ext uri="{FF2B5EF4-FFF2-40B4-BE49-F238E27FC236}">
                      <a16:creationId xmlns:a16="http://schemas.microsoft.com/office/drawing/2014/main" id="{DD905072-A83A-75C6-7ECC-2A11DEC6FF0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646;p23">
                  <a:extLst>
                    <a:ext uri="{FF2B5EF4-FFF2-40B4-BE49-F238E27FC236}">
                      <a16:creationId xmlns:a16="http://schemas.microsoft.com/office/drawing/2014/main" id="{B2A4CE66-FB4F-9960-C053-D7805877536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647;p23">
                  <a:extLst>
                    <a:ext uri="{FF2B5EF4-FFF2-40B4-BE49-F238E27FC236}">
                      <a16:creationId xmlns:a16="http://schemas.microsoft.com/office/drawing/2014/main" id="{3CB24FC8-54CD-BAC6-0F71-E2FD2FDC242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648;p23">
                  <a:extLst>
                    <a:ext uri="{FF2B5EF4-FFF2-40B4-BE49-F238E27FC236}">
                      <a16:creationId xmlns:a16="http://schemas.microsoft.com/office/drawing/2014/main" id="{1AAD87BA-BB73-5475-04DD-8CB8C23DA1C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649;p23">
                  <a:extLst>
                    <a:ext uri="{FF2B5EF4-FFF2-40B4-BE49-F238E27FC236}">
                      <a16:creationId xmlns:a16="http://schemas.microsoft.com/office/drawing/2014/main" id="{6B553E1D-325F-107F-84CF-D19454CC04E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650;p23">
                  <a:extLst>
                    <a:ext uri="{FF2B5EF4-FFF2-40B4-BE49-F238E27FC236}">
                      <a16:creationId xmlns:a16="http://schemas.microsoft.com/office/drawing/2014/main" id="{ED57A0C2-788D-63B4-24D8-B5F1B877583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651;p23">
                  <a:extLst>
                    <a:ext uri="{FF2B5EF4-FFF2-40B4-BE49-F238E27FC236}">
                      <a16:creationId xmlns:a16="http://schemas.microsoft.com/office/drawing/2014/main" id="{CB00E9B6-3D0A-526F-7BBA-F254D574C72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652;p23">
                  <a:extLst>
                    <a:ext uri="{FF2B5EF4-FFF2-40B4-BE49-F238E27FC236}">
                      <a16:creationId xmlns:a16="http://schemas.microsoft.com/office/drawing/2014/main" id="{CAD84888-5096-E11D-CE6D-7D394B99BD3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653;p23">
                  <a:extLst>
                    <a:ext uri="{FF2B5EF4-FFF2-40B4-BE49-F238E27FC236}">
                      <a16:creationId xmlns:a16="http://schemas.microsoft.com/office/drawing/2014/main" id="{84FB085B-B8D0-60CB-081C-4AFBA2934A1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654;p23">
                  <a:extLst>
                    <a:ext uri="{FF2B5EF4-FFF2-40B4-BE49-F238E27FC236}">
                      <a16:creationId xmlns:a16="http://schemas.microsoft.com/office/drawing/2014/main" id="{F8A04300-09FB-36EC-AF5A-F0DD1F14188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655;p23">
                  <a:extLst>
                    <a:ext uri="{FF2B5EF4-FFF2-40B4-BE49-F238E27FC236}">
                      <a16:creationId xmlns:a16="http://schemas.microsoft.com/office/drawing/2014/main" id="{B11B7CE1-8372-15A0-FC06-81538AAD337F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656;p23">
                  <a:extLst>
                    <a:ext uri="{FF2B5EF4-FFF2-40B4-BE49-F238E27FC236}">
                      <a16:creationId xmlns:a16="http://schemas.microsoft.com/office/drawing/2014/main" id="{6A37ECCF-855A-3EBD-B71B-3DBBD2F2057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657;p23">
                  <a:extLst>
                    <a:ext uri="{FF2B5EF4-FFF2-40B4-BE49-F238E27FC236}">
                      <a16:creationId xmlns:a16="http://schemas.microsoft.com/office/drawing/2014/main" id="{F73BE7C0-6380-43E7-F4CD-4E818C8C6A30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658;p23">
                  <a:extLst>
                    <a:ext uri="{FF2B5EF4-FFF2-40B4-BE49-F238E27FC236}">
                      <a16:creationId xmlns:a16="http://schemas.microsoft.com/office/drawing/2014/main" id="{52B13F6F-C442-5041-1DDA-AD6BA2BECFE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659;p23">
                  <a:extLst>
                    <a:ext uri="{FF2B5EF4-FFF2-40B4-BE49-F238E27FC236}">
                      <a16:creationId xmlns:a16="http://schemas.microsoft.com/office/drawing/2014/main" id="{55887BAD-56BA-B91B-0EBC-E9D24F58B4A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660;p23">
                  <a:extLst>
                    <a:ext uri="{FF2B5EF4-FFF2-40B4-BE49-F238E27FC236}">
                      <a16:creationId xmlns:a16="http://schemas.microsoft.com/office/drawing/2014/main" id="{97142267-35F8-7B2E-51F6-61CEFD395C7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661;p23">
                  <a:extLst>
                    <a:ext uri="{FF2B5EF4-FFF2-40B4-BE49-F238E27FC236}">
                      <a16:creationId xmlns:a16="http://schemas.microsoft.com/office/drawing/2014/main" id="{098AEDA9-3A70-682F-5522-CD4F9C23686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662;p23">
                  <a:extLst>
                    <a:ext uri="{FF2B5EF4-FFF2-40B4-BE49-F238E27FC236}">
                      <a16:creationId xmlns:a16="http://schemas.microsoft.com/office/drawing/2014/main" id="{D184D6B1-8209-F433-84E5-3369F612E5B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663;p23">
                  <a:extLst>
                    <a:ext uri="{FF2B5EF4-FFF2-40B4-BE49-F238E27FC236}">
                      <a16:creationId xmlns:a16="http://schemas.microsoft.com/office/drawing/2014/main" id="{B5CD5BFE-FAEF-C32F-90FD-54E6D762ED8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664;p23">
                  <a:extLst>
                    <a:ext uri="{FF2B5EF4-FFF2-40B4-BE49-F238E27FC236}">
                      <a16:creationId xmlns:a16="http://schemas.microsoft.com/office/drawing/2014/main" id="{B9E0F6E0-050D-8231-BB8D-2D786446BCF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665;p23">
                  <a:extLst>
                    <a:ext uri="{FF2B5EF4-FFF2-40B4-BE49-F238E27FC236}">
                      <a16:creationId xmlns:a16="http://schemas.microsoft.com/office/drawing/2014/main" id="{FBE9764E-2233-A881-582A-89EA5AF13780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666;p23">
                  <a:extLst>
                    <a:ext uri="{FF2B5EF4-FFF2-40B4-BE49-F238E27FC236}">
                      <a16:creationId xmlns:a16="http://schemas.microsoft.com/office/drawing/2014/main" id="{EB65AEC4-967F-6BF3-C855-9A12459E8BC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667;p23">
                  <a:extLst>
                    <a:ext uri="{FF2B5EF4-FFF2-40B4-BE49-F238E27FC236}">
                      <a16:creationId xmlns:a16="http://schemas.microsoft.com/office/drawing/2014/main" id="{ABBCB904-93BA-B2E8-8072-D8822FA995B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668;p23">
                  <a:extLst>
                    <a:ext uri="{FF2B5EF4-FFF2-40B4-BE49-F238E27FC236}">
                      <a16:creationId xmlns:a16="http://schemas.microsoft.com/office/drawing/2014/main" id="{EBF55B27-38DB-280A-B3F6-DB3F4C90091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669;p23">
                  <a:extLst>
                    <a:ext uri="{FF2B5EF4-FFF2-40B4-BE49-F238E27FC236}">
                      <a16:creationId xmlns:a16="http://schemas.microsoft.com/office/drawing/2014/main" id="{1EB256B6-685C-5FEE-0AD3-ECABF649DB0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670;p23">
                  <a:extLst>
                    <a:ext uri="{FF2B5EF4-FFF2-40B4-BE49-F238E27FC236}">
                      <a16:creationId xmlns:a16="http://schemas.microsoft.com/office/drawing/2014/main" id="{9B9BBC46-BE4A-78D6-4E9E-BB9DC2DEB30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671;p23">
                  <a:extLst>
                    <a:ext uri="{FF2B5EF4-FFF2-40B4-BE49-F238E27FC236}">
                      <a16:creationId xmlns:a16="http://schemas.microsoft.com/office/drawing/2014/main" id="{9D3526EA-6EEF-26EC-7EC7-DEE0992F127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672;p23">
                  <a:extLst>
                    <a:ext uri="{FF2B5EF4-FFF2-40B4-BE49-F238E27FC236}">
                      <a16:creationId xmlns:a16="http://schemas.microsoft.com/office/drawing/2014/main" id="{935212C7-DA5A-FB5C-C300-E317C7AD1E09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673;p23">
                  <a:extLst>
                    <a:ext uri="{FF2B5EF4-FFF2-40B4-BE49-F238E27FC236}">
                      <a16:creationId xmlns:a16="http://schemas.microsoft.com/office/drawing/2014/main" id="{18AFC67A-A45E-5CC3-E8DD-DB39EA35AE0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674;p23">
                  <a:extLst>
                    <a:ext uri="{FF2B5EF4-FFF2-40B4-BE49-F238E27FC236}">
                      <a16:creationId xmlns:a16="http://schemas.microsoft.com/office/drawing/2014/main" id="{F45495D5-F342-185D-AAD7-AA07FEF0790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675;p23">
                  <a:extLst>
                    <a:ext uri="{FF2B5EF4-FFF2-40B4-BE49-F238E27FC236}">
                      <a16:creationId xmlns:a16="http://schemas.microsoft.com/office/drawing/2014/main" id="{91C749E9-1959-B2FA-86D2-8C89E00C70D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676;p23">
                  <a:extLst>
                    <a:ext uri="{FF2B5EF4-FFF2-40B4-BE49-F238E27FC236}">
                      <a16:creationId xmlns:a16="http://schemas.microsoft.com/office/drawing/2014/main" id="{472A7B78-45BB-2303-80E2-7D93936BE71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677;p23">
                  <a:extLst>
                    <a:ext uri="{FF2B5EF4-FFF2-40B4-BE49-F238E27FC236}">
                      <a16:creationId xmlns:a16="http://schemas.microsoft.com/office/drawing/2014/main" id="{2ECB2861-9D80-F76C-1B44-89684D6A453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ruppo 275">
              <a:extLst>
                <a:ext uri="{FF2B5EF4-FFF2-40B4-BE49-F238E27FC236}">
                  <a16:creationId xmlns:a16="http://schemas.microsoft.com/office/drawing/2014/main" id="{3E5E4B4C-5DFE-CC76-EA31-B983242C315B}"/>
                </a:ext>
              </a:extLst>
            </p:cNvPr>
            <p:cNvGrpSpPr/>
            <p:nvPr/>
          </p:nvGrpSpPr>
          <p:grpSpPr>
            <a:xfrm>
              <a:off x="6012972" y="1111223"/>
              <a:ext cx="658343" cy="803273"/>
              <a:chOff x="2996141" y="2467232"/>
              <a:chExt cx="658343" cy="803273"/>
            </a:xfrm>
          </p:grpSpPr>
          <p:grpSp>
            <p:nvGrpSpPr>
              <p:cNvPr id="277" name="Google Shape;637;p23">
                <a:extLst>
                  <a:ext uri="{FF2B5EF4-FFF2-40B4-BE49-F238E27FC236}">
                    <a16:creationId xmlns:a16="http://schemas.microsoft.com/office/drawing/2014/main" id="{F4B067E0-1B32-F7C7-B861-DF0CF257B93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360" name="Google Shape;638;p23">
                  <a:extLst>
                    <a:ext uri="{FF2B5EF4-FFF2-40B4-BE49-F238E27FC236}">
                      <a16:creationId xmlns:a16="http://schemas.microsoft.com/office/drawing/2014/main" id="{68095131-71D6-0BE8-E8C4-D3442C59523C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639;p23">
                  <a:extLst>
                    <a:ext uri="{FF2B5EF4-FFF2-40B4-BE49-F238E27FC236}">
                      <a16:creationId xmlns:a16="http://schemas.microsoft.com/office/drawing/2014/main" id="{10507E74-3689-4EEE-71E5-BE0439ECBE4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640;p23">
                  <a:extLst>
                    <a:ext uri="{FF2B5EF4-FFF2-40B4-BE49-F238E27FC236}">
                      <a16:creationId xmlns:a16="http://schemas.microsoft.com/office/drawing/2014/main" id="{AED38293-8C70-2542-46DC-4F7934D5451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641;p23">
                  <a:extLst>
                    <a:ext uri="{FF2B5EF4-FFF2-40B4-BE49-F238E27FC236}">
                      <a16:creationId xmlns:a16="http://schemas.microsoft.com/office/drawing/2014/main" id="{788A123D-FAD1-D968-52FF-29AF0367F2A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642;p23">
                  <a:extLst>
                    <a:ext uri="{FF2B5EF4-FFF2-40B4-BE49-F238E27FC236}">
                      <a16:creationId xmlns:a16="http://schemas.microsoft.com/office/drawing/2014/main" id="{643C833F-54E7-1FDC-71B7-58E9D481935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643;p23">
                  <a:extLst>
                    <a:ext uri="{FF2B5EF4-FFF2-40B4-BE49-F238E27FC236}">
                      <a16:creationId xmlns:a16="http://schemas.microsoft.com/office/drawing/2014/main" id="{7438BF8A-3469-0052-1EE6-14FDFC79D36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644;p23">
                  <a:extLst>
                    <a:ext uri="{FF2B5EF4-FFF2-40B4-BE49-F238E27FC236}">
                      <a16:creationId xmlns:a16="http://schemas.microsoft.com/office/drawing/2014/main" id="{1465872A-9BE1-C298-3A25-90A9CBDA651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645;p23">
                  <a:extLst>
                    <a:ext uri="{FF2B5EF4-FFF2-40B4-BE49-F238E27FC236}">
                      <a16:creationId xmlns:a16="http://schemas.microsoft.com/office/drawing/2014/main" id="{62BD49D8-FB24-62C6-5F01-7099E6F194B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646;p23">
                  <a:extLst>
                    <a:ext uri="{FF2B5EF4-FFF2-40B4-BE49-F238E27FC236}">
                      <a16:creationId xmlns:a16="http://schemas.microsoft.com/office/drawing/2014/main" id="{CE7BF54B-BA26-51A4-C2A1-47D507802C2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647;p23">
                  <a:extLst>
                    <a:ext uri="{FF2B5EF4-FFF2-40B4-BE49-F238E27FC236}">
                      <a16:creationId xmlns:a16="http://schemas.microsoft.com/office/drawing/2014/main" id="{BCB514C6-E626-8FE4-EC7C-355F5C8F0CE6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648;p23">
                  <a:extLst>
                    <a:ext uri="{FF2B5EF4-FFF2-40B4-BE49-F238E27FC236}">
                      <a16:creationId xmlns:a16="http://schemas.microsoft.com/office/drawing/2014/main" id="{D5F61DDC-8198-BDBB-5023-6DBA64C6ACB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649;p23">
                  <a:extLst>
                    <a:ext uri="{FF2B5EF4-FFF2-40B4-BE49-F238E27FC236}">
                      <a16:creationId xmlns:a16="http://schemas.microsoft.com/office/drawing/2014/main" id="{64D1E606-8B9D-72DE-14F3-3123A890ED5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650;p23">
                  <a:extLst>
                    <a:ext uri="{FF2B5EF4-FFF2-40B4-BE49-F238E27FC236}">
                      <a16:creationId xmlns:a16="http://schemas.microsoft.com/office/drawing/2014/main" id="{E4A91076-F691-21C0-7412-E1D5B4B97FE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651;p23">
                  <a:extLst>
                    <a:ext uri="{FF2B5EF4-FFF2-40B4-BE49-F238E27FC236}">
                      <a16:creationId xmlns:a16="http://schemas.microsoft.com/office/drawing/2014/main" id="{20040868-161E-83D2-3BF6-0DE9DC210BF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652;p23">
                  <a:extLst>
                    <a:ext uri="{FF2B5EF4-FFF2-40B4-BE49-F238E27FC236}">
                      <a16:creationId xmlns:a16="http://schemas.microsoft.com/office/drawing/2014/main" id="{E7B436CB-BDE7-D97A-B9EA-794CA1FBA5A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653;p23">
                  <a:extLst>
                    <a:ext uri="{FF2B5EF4-FFF2-40B4-BE49-F238E27FC236}">
                      <a16:creationId xmlns:a16="http://schemas.microsoft.com/office/drawing/2014/main" id="{8695757D-C9A5-0D8F-6CC8-D57ACDE9F28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654;p23">
                  <a:extLst>
                    <a:ext uri="{FF2B5EF4-FFF2-40B4-BE49-F238E27FC236}">
                      <a16:creationId xmlns:a16="http://schemas.microsoft.com/office/drawing/2014/main" id="{1DE3DEA3-C563-B38E-7FBE-AB296E8FF56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655;p23">
                  <a:extLst>
                    <a:ext uri="{FF2B5EF4-FFF2-40B4-BE49-F238E27FC236}">
                      <a16:creationId xmlns:a16="http://schemas.microsoft.com/office/drawing/2014/main" id="{988C25A2-A67C-465B-119A-9C6A0534F44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656;p23">
                  <a:extLst>
                    <a:ext uri="{FF2B5EF4-FFF2-40B4-BE49-F238E27FC236}">
                      <a16:creationId xmlns:a16="http://schemas.microsoft.com/office/drawing/2014/main" id="{558DD7BB-0627-C40C-3365-27D93F58F60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657;p23">
                  <a:extLst>
                    <a:ext uri="{FF2B5EF4-FFF2-40B4-BE49-F238E27FC236}">
                      <a16:creationId xmlns:a16="http://schemas.microsoft.com/office/drawing/2014/main" id="{49281009-788C-8B37-DCA3-001226ABC6CA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658;p23">
                  <a:extLst>
                    <a:ext uri="{FF2B5EF4-FFF2-40B4-BE49-F238E27FC236}">
                      <a16:creationId xmlns:a16="http://schemas.microsoft.com/office/drawing/2014/main" id="{30964EB9-BABD-618B-63A5-40F1262E716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659;p23">
                  <a:extLst>
                    <a:ext uri="{FF2B5EF4-FFF2-40B4-BE49-F238E27FC236}">
                      <a16:creationId xmlns:a16="http://schemas.microsoft.com/office/drawing/2014/main" id="{CDD104A9-D15E-6208-1845-6C89D8436AA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660;p23">
                  <a:extLst>
                    <a:ext uri="{FF2B5EF4-FFF2-40B4-BE49-F238E27FC236}">
                      <a16:creationId xmlns:a16="http://schemas.microsoft.com/office/drawing/2014/main" id="{0D07EB38-A5A2-0D78-7517-3A9244A9B20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661;p23">
                  <a:extLst>
                    <a:ext uri="{FF2B5EF4-FFF2-40B4-BE49-F238E27FC236}">
                      <a16:creationId xmlns:a16="http://schemas.microsoft.com/office/drawing/2014/main" id="{F26C6C98-7C47-8AEE-A39C-6ABEBFD57A64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662;p23">
                  <a:extLst>
                    <a:ext uri="{FF2B5EF4-FFF2-40B4-BE49-F238E27FC236}">
                      <a16:creationId xmlns:a16="http://schemas.microsoft.com/office/drawing/2014/main" id="{2161692B-509B-6CA5-E9B7-A17AF2933FD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663;p23">
                  <a:extLst>
                    <a:ext uri="{FF2B5EF4-FFF2-40B4-BE49-F238E27FC236}">
                      <a16:creationId xmlns:a16="http://schemas.microsoft.com/office/drawing/2014/main" id="{57F9379C-8D36-7546-CDED-92C309C8C8A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664;p23">
                  <a:extLst>
                    <a:ext uri="{FF2B5EF4-FFF2-40B4-BE49-F238E27FC236}">
                      <a16:creationId xmlns:a16="http://schemas.microsoft.com/office/drawing/2014/main" id="{F7B03C8D-8F94-9EB1-E594-C91B423BFA8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665;p23">
                  <a:extLst>
                    <a:ext uri="{FF2B5EF4-FFF2-40B4-BE49-F238E27FC236}">
                      <a16:creationId xmlns:a16="http://schemas.microsoft.com/office/drawing/2014/main" id="{DC8A14CB-26E3-C733-AC91-7721D6D9059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666;p23">
                  <a:extLst>
                    <a:ext uri="{FF2B5EF4-FFF2-40B4-BE49-F238E27FC236}">
                      <a16:creationId xmlns:a16="http://schemas.microsoft.com/office/drawing/2014/main" id="{4D6A6C54-3944-76F0-769D-E251B1EEDA8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667;p23">
                  <a:extLst>
                    <a:ext uri="{FF2B5EF4-FFF2-40B4-BE49-F238E27FC236}">
                      <a16:creationId xmlns:a16="http://schemas.microsoft.com/office/drawing/2014/main" id="{1094D28F-CF11-A2C6-DC71-2EAD2423D76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668;p23">
                  <a:extLst>
                    <a:ext uri="{FF2B5EF4-FFF2-40B4-BE49-F238E27FC236}">
                      <a16:creationId xmlns:a16="http://schemas.microsoft.com/office/drawing/2014/main" id="{491FCA90-1F74-7D5D-0EB8-1A4C6E1FF93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669;p23">
                  <a:extLst>
                    <a:ext uri="{FF2B5EF4-FFF2-40B4-BE49-F238E27FC236}">
                      <a16:creationId xmlns:a16="http://schemas.microsoft.com/office/drawing/2014/main" id="{3A461229-BA76-3F77-2F60-86E4E4E957E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670;p23">
                  <a:extLst>
                    <a:ext uri="{FF2B5EF4-FFF2-40B4-BE49-F238E27FC236}">
                      <a16:creationId xmlns:a16="http://schemas.microsoft.com/office/drawing/2014/main" id="{F0AD2B24-FBD6-D130-58FA-E962473577F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671;p23">
                  <a:extLst>
                    <a:ext uri="{FF2B5EF4-FFF2-40B4-BE49-F238E27FC236}">
                      <a16:creationId xmlns:a16="http://schemas.microsoft.com/office/drawing/2014/main" id="{7C60C492-E59B-5D71-1E4E-125C1BDDEF1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672;p23">
                  <a:extLst>
                    <a:ext uri="{FF2B5EF4-FFF2-40B4-BE49-F238E27FC236}">
                      <a16:creationId xmlns:a16="http://schemas.microsoft.com/office/drawing/2014/main" id="{87703C4B-60CA-2B4A-926B-E89DC2B0B91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673;p23">
                  <a:extLst>
                    <a:ext uri="{FF2B5EF4-FFF2-40B4-BE49-F238E27FC236}">
                      <a16:creationId xmlns:a16="http://schemas.microsoft.com/office/drawing/2014/main" id="{F780F450-568F-A520-DDE8-EDD53D606AE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674;p23">
                  <a:extLst>
                    <a:ext uri="{FF2B5EF4-FFF2-40B4-BE49-F238E27FC236}">
                      <a16:creationId xmlns:a16="http://schemas.microsoft.com/office/drawing/2014/main" id="{03BD5913-8E14-777F-ABC5-3A09E433A8C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675;p23">
                  <a:extLst>
                    <a:ext uri="{FF2B5EF4-FFF2-40B4-BE49-F238E27FC236}">
                      <a16:creationId xmlns:a16="http://schemas.microsoft.com/office/drawing/2014/main" id="{2E761C3B-F089-0ACC-D693-39833DEDBF0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676;p23">
                  <a:extLst>
                    <a:ext uri="{FF2B5EF4-FFF2-40B4-BE49-F238E27FC236}">
                      <a16:creationId xmlns:a16="http://schemas.microsoft.com/office/drawing/2014/main" id="{6032C205-A1BF-08C8-1E93-C76CF09133B7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677;p23">
                  <a:extLst>
                    <a:ext uri="{FF2B5EF4-FFF2-40B4-BE49-F238E27FC236}">
                      <a16:creationId xmlns:a16="http://schemas.microsoft.com/office/drawing/2014/main" id="{B96FC1B5-6782-D93E-7455-A855881CCA8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637;p23">
                <a:extLst>
                  <a:ext uri="{FF2B5EF4-FFF2-40B4-BE49-F238E27FC236}">
                    <a16:creationId xmlns:a16="http://schemas.microsoft.com/office/drawing/2014/main" id="{E0AB0FE9-2915-3FC0-0A05-E6941B1C9864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320" name="Google Shape;638;p23">
                  <a:extLst>
                    <a:ext uri="{FF2B5EF4-FFF2-40B4-BE49-F238E27FC236}">
                      <a16:creationId xmlns:a16="http://schemas.microsoft.com/office/drawing/2014/main" id="{92FC0AF3-E586-CE89-E84A-0AD8BE81A57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39;p23">
                  <a:extLst>
                    <a:ext uri="{FF2B5EF4-FFF2-40B4-BE49-F238E27FC236}">
                      <a16:creationId xmlns:a16="http://schemas.microsoft.com/office/drawing/2014/main" id="{C83604F5-2465-66C2-B32B-DB794809A96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40;p23">
                  <a:extLst>
                    <a:ext uri="{FF2B5EF4-FFF2-40B4-BE49-F238E27FC236}">
                      <a16:creationId xmlns:a16="http://schemas.microsoft.com/office/drawing/2014/main" id="{C349A35E-1BFC-3F57-524E-74DF33C4F35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41;p23">
                  <a:extLst>
                    <a:ext uri="{FF2B5EF4-FFF2-40B4-BE49-F238E27FC236}">
                      <a16:creationId xmlns:a16="http://schemas.microsoft.com/office/drawing/2014/main" id="{6181335F-77CC-81B2-030D-E04DC0E5C3C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42;p23">
                  <a:extLst>
                    <a:ext uri="{FF2B5EF4-FFF2-40B4-BE49-F238E27FC236}">
                      <a16:creationId xmlns:a16="http://schemas.microsoft.com/office/drawing/2014/main" id="{BB86D21C-AE5C-5218-586E-E1F437FCC06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43;p23">
                  <a:extLst>
                    <a:ext uri="{FF2B5EF4-FFF2-40B4-BE49-F238E27FC236}">
                      <a16:creationId xmlns:a16="http://schemas.microsoft.com/office/drawing/2014/main" id="{AB32C9DF-ADE7-B8A8-32AC-CF7A2888765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44;p23">
                  <a:extLst>
                    <a:ext uri="{FF2B5EF4-FFF2-40B4-BE49-F238E27FC236}">
                      <a16:creationId xmlns:a16="http://schemas.microsoft.com/office/drawing/2014/main" id="{48DC0057-A8CC-31D7-4F03-B82FA07C021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45;p23">
                  <a:extLst>
                    <a:ext uri="{FF2B5EF4-FFF2-40B4-BE49-F238E27FC236}">
                      <a16:creationId xmlns:a16="http://schemas.microsoft.com/office/drawing/2014/main" id="{7599506E-D3C8-DA1C-12A2-2890BAD0B98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46;p23">
                  <a:extLst>
                    <a:ext uri="{FF2B5EF4-FFF2-40B4-BE49-F238E27FC236}">
                      <a16:creationId xmlns:a16="http://schemas.microsoft.com/office/drawing/2014/main" id="{BABF1E73-97A5-79EE-D975-AA650BCD547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647;p23">
                  <a:extLst>
                    <a:ext uri="{FF2B5EF4-FFF2-40B4-BE49-F238E27FC236}">
                      <a16:creationId xmlns:a16="http://schemas.microsoft.com/office/drawing/2014/main" id="{E2229161-0727-42A5-3ED9-05BC05C9ADC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648;p23">
                  <a:extLst>
                    <a:ext uri="{FF2B5EF4-FFF2-40B4-BE49-F238E27FC236}">
                      <a16:creationId xmlns:a16="http://schemas.microsoft.com/office/drawing/2014/main" id="{41188A44-32B5-9762-49B7-5F08A00274F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649;p23">
                  <a:extLst>
                    <a:ext uri="{FF2B5EF4-FFF2-40B4-BE49-F238E27FC236}">
                      <a16:creationId xmlns:a16="http://schemas.microsoft.com/office/drawing/2014/main" id="{FACDEE99-6182-C6C8-75EF-1FA1051805A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650;p23">
                  <a:extLst>
                    <a:ext uri="{FF2B5EF4-FFF2-40B4-BE49-F238E27FC236}">
                      <a16:creationId xmlns:a16="http://schemas.microsoft.com/office/drawing/2014/main" id="{3D2B0D2E-EED5-90C4-3868-40A5EEB5DD8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651;p23">
                  <a:extLst>
                    <a:ext uri="{FF2B5EF4-FFF2-40B4-BE49-F238E27FC236}">
                      <a16:creationId xmlns:a16="http://schemas.microsoft.com/office/drawing/2014/main" id="{FC756996-CB03-CB4C-80ED-696A655E026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652;p23">
                  <a:extLst>
                    <a:ext uri="{FF2B5EF4-FFF2-40B4-BE49-F238E27FC236}">
                      <a16:creationId xmlns:a16="http://schemas.microsoft.com/office/drawing/2014/main" id="{0B74DB2C-4177-0B51-72C3-D31E74E3379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653;p23">
                  <a:extLst>
                    <a:ext uri="{FF2B5EF4-FFF2-40B4-BE49-F238E27FC236}">
                      <a16:creationId xmlns:a16="http://schemas.microsoft.com/office/drawing/2014/main" id="{05F9B65C-79C3-DF3E-390D-AF9D39F14E1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654;p23">
                  <a:extLst>
                    <a:ext uri="{FF2B5EF4-FFF2-40B4-BE49-F238E27FC236}">
                      <a16:creationId xmlns:a16="http://schemas.microsoft.com/office/drawing/2014/main" id="{3F3CD274-1BC2-3CE9-9111-A35923CE35D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655;p23">
                  <a:extLst>
                    <a:ext uri="{FF2B5EF4-FFF2-40B4-BE49-F238E27FC236}">
                      <a16:creationId xmlns:a16="http://schemas.microsoft.com/office/drawing/2014/main" id="{386926C2-5231-275D-D332-FF7FA7A641B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656;p23">
                  <a:extLst>
                    <a:ext uri="{FF2B5EF4-FFF2-40B4-BE49-F238E27FC236}">
                      <a16:creationId xmlns:a16="http://schemas.microsoft.com/office/drawing/2014/main" id="{4B91D737-6A2C-D457-6D8D-C401AC00E65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657;p23">
                  <a:extLst>
                    <a:ext uri="{FF2B5EF4-FFF2-40B4-BE49-F238E27FC236}">
                      <a16:creationId xmlns:a16="http://schemas.microsoft.com/office/drawing/2014/main" id="{35E8D5C7-97CB-5B71-A047-E4CF78B3C5A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658;p23">
                  <a:extLst>
                    <a:ext uri="{FF2B5EF4-FFF2-40B4-BE49-F238E27FC236}">
                      <a16:creationId xmlns:a16="http://schemas.microsoft.com/office/drawing/2014/main" id="{AF2C54EC-94FC-0ACF-7523-0AC40BF4BCC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659;p23">
                  <a:extLst>
                    <a:ext uri="{FF2B5EF4-FFF2-40B4-BE49-F238E27FC236}">
                      <a16:creationId xmlns:a16="http://schemas.microsoft.com/office/drawing/2014/main" id="{20041250-BD1F-CBA6-9F32-7DEC1165E53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660;p23">
                  <a:extLst>
                    <a:ext uri="{FF2B5EF4-FFF2-40B4-BE49-F238E27FC236}">
                      <a16:creationId xmlns:a16="http://schemas.microsoft.com/office/drawing/2014/main" id="{A75D7F90-6CB2-95E3-1504-9236AE415FA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661;p23">
                  <a:extLst>
                    <a:ext uri="{FF2B5EF4-FFF2-40B4-BE49-F238E27FC236}">
                      <a16:creationId xmlns:a16="http://schemas.microsoft.com/office/drawing/2014/main" id="{E836C3DE-3C29-9976-43E9-BFCD9E8CC66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662;p23">
                  <a:extLst>
                    <a:ext uri="{FF2B5EF4-FFF2-40B4-BE49-F238E27FC236}">
                      <a16:creationId xmlns:a16="http://schemas.microsoft.com/office/drawing/2014/main" id="{36B8D7F3-D9B8-3DF1-73F2-83790798347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663;p23">
                  <a:extLst>
                    <a:ext uri="{FF2B5EF4-FFF2-40B4-BE49-F238E27FC236}">
                      <a16:creationId xmlns:a16="http://schemas.microsoft.com/office/drawing/2014/main" id="{C2393A36-596D-2827-FC3E-E2B5CF402CE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664;p23">
                  <a:extLst>
                    <a:ext uri="{FF2B5EF4-FFF2-40B4-BE49-F238E27FC236}">
                      <a16:creationId xmlns:a16="http://schemas.microsoft.com/office/drawing/2014/main" id="{ACACEF17-7CBB-02F9-1D22-8406FCF2BD6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665;p23">
                  <a:extLst>
                    <a:ext uri="{FF2B5EF4-FFF2-40B4-BE49-F238E27FC236}">
                      <a16:creationId xmlns:a16="http://schemas.microsoft.com/office/drawing/2014/main" id="{7A5751EF-2EF4-FD6D-A327-17C643D999B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666;p23">
                  <a:extLst>
                    <a:ext uri="{FF2B5EF4-FFF2-40B4-BE49-F238E27FC236}">
                      <a16:creationId xmlns:a16="http://schemas.microsoft.com/office/drawing/2014/main" id="{35B8E66A-57B5-AE58-5D93-AFBAB1723F6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667;p23">
                  <a:extLst>
                    <a:ext uri="{FF2B5EF4-FFF2-40B4-BE49-F238E27FC236}">
                      <a16:creationId xmlns:a16="http://schemas.microsoft.com/office/drawing/2014/main" id="{C4E963C6-4B0F-B05C-C46C-F287C4D6A56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668;p23">
                  <a:extLst>
                    <a:ext uri="{FF2B5EF4-FFF2-40B4-BE49-F238E27FC236}">
                      <a16:creationId xmlns:a16="http://schemas.microsoft.com/office/drawing/2014/main" id="{14113873-0860-3C05-2840-DEAC377740C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669;p23">
                  <a:extLst>
                    <a:ext uri="{FF2B5EF4-FFF2-40B4-BE49-F238E27FC236}">
                      <a16:creationId xmlns:a16="http://schemas.microsoft.com/office/drawing/2014/main" id="{55C173EF-4748-EB12-D9DD-7AF1CD7745E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670;p23">
                  <a:extLst>
                    <a:ext uri="{FF2B5EF4-FFF2-40B4-BE49-F238E27FC236}">
                      <a16:creationId xmlns:a16="http://schemas.microsoft.com/office/drawing/2014/main" id="{CFB60A95-0DF9-3AB6-91E4-716DBC25180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671;p23">
                  <a:extLst>
                    <a:ext uri="{FF2B5EF4-FFF2-40B4-BE49-F238E27FC236}">
                      <a16:creationId xmlns:a16="http://schemas.microsoft.com/office/drawing/2014/main" id="{A7A3277F-4C4F-A6C7-6A7A-F769277E027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672;p23">
                  <a:extLst>
                    <a:ext uri="{FF2B5EF4-FFF2-40B4-BE49-F238E27FC236}">
                      <a16:creationId xmlns:a16="http://schemas.microsoft.com/office/drawing/2014/main" id="{E0F62FFD-83C6-D745-2286-E6185AA81E5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673;p23">
                  <a:extLst>
                    <a:ext uri="{FF2B5EF4-FFF2-40B4-BE49-F238E27FC236}">
                      <a16:creationId xmlns:a16="http://schemas.microsoft.com/office/drawing/2014/main" id="{EDD7164D-6AF6-B98C-0F06-77C929803EF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674;p23">
                  <a:extLst>
                    <a:ext uri="{FF2B5EF4-FFF2-40B4-BE49-F238E27FC236}">
                      <a16:creationId xmlns:a16="http://schemas.microsoft.com/office/drawing/2014/main" id="{E817998F-CE8D-E0D5-0E04-5220CB85E1F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675;p23">
                  <a:extLst>
                    <a:ext uri="{FF2B5EF4-FFF2-40B4-BE49-F238E27FC236}">
                      <a16:creationId xmlns:a16="http://schemas.microsoft.com/office/drawing/2014/main" id="{440D958A-C77B-40F7-0AF9-1DA16F159DA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676;p23">
                  <a:extLst>
                    <a:ext uri="{FF2B5EF4-FFF2-40B4-BE49-F238E27FC236}">
                      <a16:creationId xmlns:a16="http://schemas.microsoft.com/office/drawing/2014/main" id="{30AFF3F4-1038-6D73-5140-D522B36A297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677;p23">
                  <a:extLst>
                    <a:ext uri="{FF2B5EF4-FFF2-40B4-BE49-F238E27FC236}">
                      <a16:creationId xmlns:a16="http://schemas.microsoft.com/office/drawing/2014/main" id="{20C7B353-2645-5876-AD4F-44DB14B79C4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637;p23">
                <a:extLst>
                  <a:ext uri="{FF2B5EF4-FFF2-40B4-BE49-F238E27FC236}">
                    <a16:creationId xmlns:a16="http://schemas.microsoft.com/office/drawing/2014/main" id="{C45C9C42-7989-CA42-1FE8-5474972D06EC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80" name="Google Shape;638;p23">
                  <a:extLst>
                    <a:ext uri="{FF2B5EF4-FFF2-40B4-BE49-F238E27FC236}">
                      <a16:creationId xmlns:a16="http://schemas.microsoft.com/office/drawing/2014/main" id="{48ED0C6B-D11C-FB75-237F-FE7E548C2B6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639;p23">
                  <a:extLst>
                    <a:ext uri="{FF2B5EF4-FFF2-40B4-BE49-F238E27FC236}">
                      <a16:creationId xmlns:a16="http://schemas.microsoft.com/office/drawing/2014/main" id="{240718B6-9544-2CB0-89A0-0AD3FFB25E9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640;p23">
                  <a:extLst>
                    <a:ext uri="{FF2B5EF4-FFF2-40B4-BE49-F238E27FC236}">
                      <a16:creationId xmlns:a16="http://schemas.microsoft.com/office/drawing/2014/main" id="{4E5C56D1-E3F9-0EB1-C6F5-9E11B85153A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641;p23">
                  <a:extLst>
                    <a:ext uri="{FF2B5EF4-FFF2-40B4-BE49-F238E27FC236}">
                      <a16:creationId xmlns:a16="http://schemas.microsoft.com/office/drawing/2014/main" id="{53C305D3-2702-9363-71BF-97DF4054D71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642;p23">
                  <a:extLst>
                    <a:ext uri="{FF2B5EF4-FFF2-40B4-BE49-F238E27FC236}">
                      <a16:creationId xmlns:a16="http://schemas.microsoft.com/office/drawing/2014/main" id="{B3F7BF7B-536A-2242-5170-C4BAE655B35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643;p23">
                  <a:extLst>
                    <a:ext uri="{FF2B5EF4-FFF2-40B4-BE49-F238E27FC236}">
                      <a16:creationId xmlns:a16="http://schemas.microsoft.com/office/drawing/2014/main" id="{08A13AE7-59B3-48F5-A259-D072F7C9592F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644;p23">
                  <a:extLst>
                    <a:ext uri="{FF2B5EF4-FFF2-40B4-BE49-F238E27FC236}">
                      <a16:creationId xmlns:a16="http://schemas.microsoft.com/office/drawing/2014/main" id="{32E734EE-34FE-842D-720A-AF2E06457AA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645;p23">
                  <a:extLst>
                    <a:ext uri="{FF2B5EF4-FFF2-40B4-BE49-F238E27FC236}">
                      <a16:creationId xmlns:a16="http://schemas.microsoft.com/office/drawing/2014/main" id="{DF945DD9-9E49-16E1-64FA-4ED4ABE0B0D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646;p23">
                  <a:extLst>
                    <a:ext uri="{FF2B5EF4-FFF2-40B4-BE49-F238E27FC236}">
                      <a16:creationId xmlns:a16="http://schemas.microsoft.com/office/drawing/2014/main" id="{46101D5A-3162-4B5C-94B8-4E669CA4855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647;p23">
                  <a:extLst>
                    <a:ext uri="{FF2B5EF4-FFF2-40B4-BE49-F238E27FC236}">
                      <a16:creationId xmlns:a16="http://schemas.microsoft.com/office/drawing/2014/main" id="{6AD9752F-7CE0-67FF-A817-FC6DC57B6DD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648;p23">
                  <a:extLst>
                    <a:ext uri="{FF2B5EF4-FFF2-40B4-BE49-F238E27FC236}">
                      <a16:creationId xmlns:a16="http://schemas.microsoft.com/office/drawing/2014/main" id="{D59946F2-E96B-F751-39DC-F807EF0B754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649;p23">
                  <a:extLst>
                    <a:ext uri="{FF2B5EF4-FFF2-40B4-BE49-F238E27FC236}">
                      <a16:creationId xmlns:a16="http://schemas.microsoft.com/office/drawing/2014/main" id="{A07EF291-5F97-1B06-550D-F807305DBC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650;p23">
                  <a:extLst>
                    <a:ext uri="{FF2B5EF4-FFF2-40B4-BE49-F238E27FC236}">
                      <a16:creationId xmlns:a16="http://schemas.microsoft.com/office/drawing/2014/main" id="{E5587238-ACD8-AEF3-B1A7-26E58BAEA53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651;p23">
                  <a:extLst>
                    <a:ext uri="{FF2B5EF4-FFF2-40B4-BE49-F238E27FC236}">
                      <a16:creationId xmlns:a16="http://schemas.microsoft.com/office/drawing/2014/main" id="{05BDDF07-4515-08F0-A25F-424BBC0E9CC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652;p23">
                  <a:extLst>
                    <a:ext uri="{FF2B5EF4-FFF2-40B4-BE49-F238E27FC236}">
                      <a16:creationId xmlns:a16="http://schemas.microsoft.com/office/drawing/2014/main" id="{F5788461-FBEB-5802-7AA5-E1E0FD9F579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653;p23">
                  <a:extLst>
                    <a:ext uri="{FF2B5EF4-FFF2-40B4-BE49-F238E27FC236}">
                      <a16:creationId xmlns:a16="http://schemas.microsoft.com/office/drawing/2014/main" id="{15D985E1-EC52-F437-0144-1543DB99797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654;p23">
                  <a:extLst>
                    <a:ext uri="{FF2B5EF4-FFF2-40B4-BE49-F238E27FC236}">
                      <a16:creationId xmlns:a16="http://schemas.microsoft.com/office/drawing/2014/main" id="{FB5B5FE4-DCF7-2C25-6D0B-B73B0847270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655;p23">
                  <a:extLst>
                    <a:ext uri="{FF2B5EF4-FFF2-40B4-BE49-F238E27FC236}">
                      <a16:creationId xmlns:a16="http://schemas.microsoft.com/office/drawing/2014/main" id="{5CB49552-56FF-7033-B6E1-D4EDB575B39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656;p23">
                  <a:extLst>
                    <a:ext uri="{FF2B5EF4-FFF2-40B4-BE49-F238E27FC236}">
                      <a16:creationId xmlns:a16="http://schemas.microsoft.com/office/drawing/2014/main" id="{18A0B8C3-57D7-3DE3-6018-059D05B289E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657;p23">
                  <a:extLst>
                    <a:ext uri="{FF2B5EF4-FFF2-40B4-BE49-F238E27FC236}">
                      <a16:creationId xmlns:a16="http://schemas.microsoft.com/office/drawing/2014/main" id="{4EB38477-01E5-3F09-EE7C-55EE70D23C7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658;p23">
                  <a:extLst>
                    <a:ext uri="{FF2B5EF4-FFF2-40B4-BE49-F238E27FC236}">
                      <a16:creationId xmlns:a16="http://schemas.microsoft.com/office/drawing/2014/main" id="{317ED44F-66D1-F4E3-0C24-1F892879F68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659;p23">
                  <a:extLst>
                    <a:ext uri="{FF2B5EF4-FFF2-40B4-BE49-F238E27FC236}">
                      <a16:creationId xmlns:a16="http://schemas.microsoft.com/office/drawing/2014/main" id="{847AA188-2F29-7E64-2BE1-442DC21595A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660;p23">
                  <a:extLst>
                    <a:ext uri="{FF2B5EF4-FFF2-40B4-BE49-F238E27FC236}">
                      <a16:creationId xmlns:a16="http://schemas.microsoft.com/office/drawing/2014/main" id="{F0B673F1-A820-3ACB-B628-32D5A748A39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661;p23">
                  <a:extLst>
                    <a:ext uri="{FF2B5EF4-FFF2-40B4-BE49-F238E27FC236}">
                      <a16:creationId xmlns:a16="http://schemas.microsoft.com/office/drawing/2014/main" id="{00146D95-DD48-2367-B55B-0790CE634DC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662;p23">
                  <a:extLst>
                    <a:ext uri="{FF2B5EF4-FFF2-40B4-BE49-F238E27FC236}">
                      <a16:creationId xmlns:a16="http://schemas.microsoft.com/office/drawing/2014/main" id="{7A055E20-91B6-7933-4493-A1F02895835B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663;p23">
                  <a:extLst>
                    <a:ext uri="{FF2B5EF4-FFF2-40B4-BE49-F238E27FC236}">
                      <a16:creationId xmlns:a16="http://schemas.microsoft.com/office/drawing/2014/main" id="{A167F996-13ED-F49F-9C6C-FC6EF3DB038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664;p23">
                  <a:extLst>
                    <a:ext uri="{FF2B5EF4-FFF2-40B4-BE49-F238E27FC236}">
                      <a16:creationId xmlns:a16="http://schemas.microsoft.com/office/drawing/2014/main" id="{BA019C53-C44F-6560-A280-420F2696A96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665;p23">
                  <a:extLst>
                    <a:ext uri="{FF2B5EF4-FFF2-40B4-BE49-F238E27FC236}">
                      <a16:creationId xmlns:a16="http://schemas.microsoft.com/office/drawing/2014/main" id="{54958DBF-12E4-EAB1-76FD-0B53B3E36ED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666;p23">
                  <a:extLst>
                    <a:ext uri="{FF2B5EF4-FFF2-40B4-BE49-F238E27FC236}">
                      <a16:creationId xmlns:a16="http://schemas.microsoft.com/office/drawing/2014/main" id="{43555209-3A54-463A-5E7F-FF777C691E0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667;p23">
                  <a:extLst>
                    <a:ext uri="{FF2B5EF4-FFF2-40B4-BE49-F238E27FC236}">
                      <a16:creationId xmlns:a16="http://schemas.microsoft.com/office/drawing/2014/main" id="{5D6EDE4D-21AA-50D0-4885-2F9E5FC8EA1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668;p23">
                  <a:extLst>
                    <a:ext uri="{FF2B5EF4-FFF2-40B4-BE49-F238E27FC236}">
                      <a16:creationId xmlns:a16="http://schemas.microsoft.com/office/drawing/2014/main" id="{50210F9E-DA8B-D19F-24DD-3C33629FEE3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669;p23">
                  <a:extLst>
                    <a:ext uri="{FF2B5EF4-FFF2-40B4-BE49-F238E27FC236}">
                      <a16:creationId xmlns:a16="http://schemas.microsoft.com/office/drawing/2014/main" id="{B7DB3B96-FA91-4180-1BA4-E1241F5DF8C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670;p23">
                  <a:extLst>
                    <a:ext uri="{FF2B5EF4-FFF2-40B4-BE49-F238E27FC236}">
                      <a16:creationId xmlns:a16="http://schemas.microsoft.com/office/drawing/2014/main" id="{9E3AB014-6107-50AC-DD55-21AECB4416D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671;p23">
                  <a:extLst>
                    <a:ext uri="{FF2B5EF4-FFF2-40B4-BE49-F238E27FC236}">
                      <a16:creationId xmlns:a16="http://schemas.microsoft.com/office/drawing/2014/main" id="{88372917-1A30-0D8F-6227-54F7AA5E4F10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672;p23">
                  <a:extLst>
                    <a:ext uri="{FF2B5EF4-FFF2-40B4-BE49-F238E27FC236}">
                      <a16:creationId xmlns:a16="http://schemas.microsoft.com/office/drawing/2014/main" id="{278FE401-18EC-0E33-1F71-4D5D2196FF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73;p23">
                  <a:extLst>
                    <a:ext uri="{FF2B5EF4-FFF2-40B4-BE49-F238E27FC236}">
                      <a16:creationId xmlns:a16="http://schemas.microsoft.com/office/drawing/2014/main" id="{6EAB5918-6DBB-6A73-B000-7B2D1A79248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74;p23">
                  <a:extLst>
                    <a:ext uri="{FF2B5EF4-FFF2-40B4-BE49-F238E27FC236}">
                      <a16:creationId xmlns:a16="http://schemas.microsoft.com/office/drawing/2014/main" id="{B2C795CF-EB04-E179-E93B-9AD99BF8A3E9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75;p23">
                  <a:extLst>
                    <a:ext uri="{FF2B5EF4-FFF2-40B4-BE49-F238E27FC236}">
                      <a16:creationId xmlns:a16="http://schemas.microsoft.com/office/drawing/2014/main" id="{B58D6001-D099-C10B-7A35-C29DA359745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76;p23">
                  <a:extLst>
                    <a:ext uri="{FF2B5EF4-FFF2-40B4-BE49-F238E27FC236}">
                      <a16:creationId xmlns:a16="http://schemas.microsoft.com/office/drawing/2014/main" id="{0124C932-8906-A9EE-12C6-2E1CBDBD268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77;p23">
                  <a:extLst>
                    <a:ext uri="{FF2B5EF4-FFF2-40B4-BE49-F238E27FC236}">
                      <a16:creationId xmlns:a16="http://schemas.microsoft.com/office/drawing/2014/main" id="{18620FBC-C45F-0379-15EF-E73E349E6FA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0" name="Gruppo 399">
              <a:extLst>
                <a:ext uri="{FF2B5EF4-FFF2-40B4-BE49-F238E27FC236}">
                  <a16:creationId xmlns:a16="http://schemas.microsoft.com/office/drawing/2014/main" id="{8EC03235-F127-C3FA-0C0B-C007AB0A6087}"/>
                </a:ext>
              </a:extLst>
            </p:cNvPr>
            <p:cNvGrpSpPr/>
            <p:nvPr/>
          </p:nvGrpSpPr>
          <p:grpSpPr>
            <a:xfrm>
              <a:off x="7297407" y="3255315"/>
              <a:ext cx="658343" cy="803273"/>
              <a:chOff x="2996141" y="2467232"/>
              <a:chExt cx="658343" cy="803273"/>
            </a:xfrm>
          </p:grpSpPr>
          <p:grpSp>
            <p:nvGrpSpPr>
              <p:cNvPr id="401" name="Google Shape;637;p23">
                <a:extLst>
                  <a:ext uri="{FF2B5EF4-FFF2-40B4-BE49-F238E27FC236}">
                    <a16:creationId xmlns:a16="http://schemas.microsoft.com/office/drawing/2014/main" id="{E912FAC3-E11D-B3C1-88AA-BE7598E20AD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484" name="Google Shape;638;p23">
                  <a:extLst>
                    <a:ext uri="{FF2B5EF4-FFF2-40B4-BE49-F238E27FC236}">
                      <a16:creationId xmlns:a16="http://schemas.microsoft.com/office/drawing/2014/main" id="{833500DC-C535-A785-E79A-D1AFE1A195C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639;p23">
                  <a:extLst>
                    <a:ext uri="{FF2B5EF4-FFF2-40B4-BE49-F238E27FC236}">
                      <a16:creationId xmlns:a16="http://schemas.microsoft.com/office/drawing/2014/main" id="{501CCE7F-16F7-7664-3C78-552D9ED1B43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640;p23">
                  <a:extLst>
                    <a:ext uri="{FF2B5EF4-FFF2-40B4-BE49-F238E27FC236}">
                      <a16:creationId xmlns:a16="http://schemas.microsoft.com/office/drawing/2014/main" id="{0F8A5850-171D-1968-2EA0-577513EB014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641;p23">
                  <a:extLst>
                    <a:ext uri="{FF2B5EF4-FFF2-40B4-BE49-F238E27FC236}">
                      <a16:creationId xmlns:a16="http://schemas.microsoft.com/office/drawing/2014/main" id="{27DB7A7F-E973-6BC3-AED5-51E195AFA0F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642;p23">
                  <a:extLst>
                    <a:ext uri="{FF2B5EF4-FFF2-40B4-BE49-F238E27FC236}">
                      <a16:creationId xmlns:a16="http://schemas.microsoft.com/office/drawing/2014/main" id="{A60007CD-B1B1-AC85-1A34-23BB86CF0EB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643;p23">
                  <a:extLst>
                    <a:ext uri="{FF2B5EF4-FFF2-40B4-BE49-F238E27FC236}">
                      <a16:creationId xmlns:a16="http://schemas.microsoft.com/office/drawing/2014/main" id="{6E6B9974-EAC3-9D22-680A-15CDC85B6B4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644;p23">
                  <a:extLst>
                    <a:ext uri="{FF2B5EF4-FFF2-40B4-BE49-F238E27FC236}">
                      <a16:creationId xmlns:a16="http://schemas.microsoft.com/office/drawing/2014/main" id="{41340549-9B44-8775-DD17-0A35434309B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645;p23">
                  <a:extLst>
                    <a:ext uri="{FF2B5EF4-FFF2-40B4-BE49-F238E27FC236}">
                      <a16:creationId xmlns:a16="http://schemas.microsoft.com/office/drawing/2014/main" id="{44C8D4A0-34B3-073C-DD07-FF819633823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646;p23">
                  <a:extLst>
                    <a:ext uri="{FF2B5EF4-FFF2-40B4-BE49-F238E27FC236}">
                      <a16:creationId xmlns:a16="http://schemas.microsoft.com/office/drawing/2014/main" id="{84293B33-3C1E-CFA0-B173-6F83F9CAA1A9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647;p23">
                  <a:extLst>
                    <a:ext uri="{FF2B5EF4-FFF2-40B4-BE49-F238E27FC236}">
                      <a16:creationId xmlns:a16="http://schemas.microsoft.com/office/drawing/2014/main" id="{C37E4F30-162A-1A12-A0EA-F5EFDAE83DA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648;p23">
                  <a:extLst>
                    <a:ext uri="{FF2B5EF4-FFF2-40B4-BE49-F238E27FC236}">
                      <a16:creationId xmlns:a16="http://schemas.microsoft.com/office/drawing/2014/main" id="{116E2582-5D5F-FEE8-0887-847A7521B2F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649;p23">
                  <a:extLst>
                    <a:ext uri="{FF2B5EF4-FFF2-40B4-BE49-F238E27FC236}">
                      <a16:creationId xmlns:a16="http://schemas.microsoft.com/office/drawing/2014/main" id="{FD57E8A9-8085-AC50-D204-A603EC2DD50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650;p23">
                  <a:extLst>
                    <a:ext uri="{FF2B5EF4-FFF2-40B4-BE49-F238E27FC236}">
                      <a16:creationId xmlns:a16="http://schemas.microsoft.com/office/drawing/2014/main" id="{EB73440D-8A96-22A2-20B7-3DF7C67613C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651;p23">
                  <a:extLst>
                    <a:ext uri="{FF2B5EF4-FFF2-40B4-BE49-F238E27FC236}">
                      <a16:creationId xmlns:a16="http://schemas.microsoft.com/office/drawing/2014/main" id="{F6DFF995-BD19-23A6-D567-51B312C266E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652;p23">
                  <a:extLst>
                    <a:ext uri="{FF2B5EF4-FFF2-40B4-BE49-F238E27FC236}">
                      <a16:creationId xmlns:a16="http://schemas.microsoft.com/office/drawing/2014/main" id="{50FA7F58-3161-8A15-E565-FD382DDB0A9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653;p23">
                  <a:extLst>
                    <a:ext uri="{FF2B5EF4-FFF2-40B4-BE49-F238E27FC236}">
                      <a16:creationId xmlns:a16="http://schemas.microsoft.com/office/drawing/2014/main" id="{2B453557-A670-77B8-CDB9-702E004B2A1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654;p23">
                  <a:extLst>
                    <a:ext uri="{FF2B5EF4-FFF2-40B4-BE49-F238E27FC236}">
                      <a16:creationId xmlns:a16="http://schemas.microsoft.com/office/drawing/2014/main" id="{EE791CE0-3780-7E8A-9203-759D16319AA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655;p23">
                  <a:extLst>
                    <a:ext uri="{FF2B5EF4-FFF2-40B4-BE49-F238E27FC236}">
                      <a16:creationId xmlns:a16="http://schemas.microsoft.com/office/drawing/2014/main" id="{A576D307-09C7-D309-A3FC-FD66AC1FAE7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656;p23">
                  <a:extLst>
                    <a:ext uri="{FF2B5EF4-FFF2-40B4-BE49-F238E27FC236}">
                      <a16:creationId xmlns:a16="http://schemas.microsoft.com/office/drawing/2014/main" id="{3D2200CE-0477-5EE9-CCCC-E214138BD38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657;p23">
                  <a:extLst>
                    <a:ext uri="{FF2B5EF4-FFF2-40B4-BE49-F238E27FC236}">
                      <a16:creationId xmlns:a16="http://schemas.microsoft.com/office/drawing/2014/main" id="{127AF07C-AFBA-F90F-4FDE-F4271AC600E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658;p23">
                  <a:extLst>
                    <a:ext uri="{FF2B5EF4-FFF2-40B4-BE49-F238E27FC236}">
                      <a16:creationId xmlns:a16="http://schemas.microsoft.com/office/drawing/2014/main" id="{E601213A-295F-4FBE-3032-7B1B0F70087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659;p23">
                  <a:extLst>
                    <a:ext uri="{FF2B5EF4-FFF2-40B4-BE49-F238E27FC236}">
                      <a16:creationId xmlns:a16="http://schemas.microsoft.com/office/drawing/2014/main" id="{5BBDE39F-BE83-B091-3612-3A92D598982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660;p23">
                  <a:extLst>
                    <a:ext uri="{FF2B5EF4-FFF2-40B4-BE49-F238E27FC236}">
                      <a16:creationId xmlns:a16="http://schemas.microsoft.com/office/drawing/2014/main" id="{727BB579-57D6-356D-7DE1-EF6ACE401ED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661;p23">
                  <a:extLst>
                    <a:ext uri="{FF2B5EF4-FFF2-40B4-BE49-F238E27FC236}">
                      <a16:creationId xmlns:a16="http://schemas.microsoft.com/office/drawing/2014/main" id="{89E67257-8A34-93DB-5F9A-1151C944D49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662;p23">
                  <a:extLst>
                    <a:ext uri="{FF2B5EF4-FFF2-40B4-BE49-F238E27FC236}">
                      <a16:creationId xmlns:a16="http://schemas.microsoft.com/office/drawing/2014/main" id="{98CE358A-1F62-1ECE-118A-B5256C5FE82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663;p23">
                  <a:extLst>
                    <a:ext uri="{FF2B5EF4-FFF2-40B4-BE49-F238E27FC236}">
                      <a16:creationId xmlns:a16="http://schemas.microsoft.com/office/drawing/2014/main" id="{484F7625-6E13-D1C6-D990-CCAAD72E96E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664;p23">
                  <a:extLst>
                    <a:ext uri="{FF2B5EF4-FFF2-40B4-BE49-F238E27FC236}">
                      <a16:creationId xmlns:a16="http://schemas.microsoft.com/office/drawing/2014/main" id="{3FCE3998-A90D-AC64-6B6B-82CC853E3E9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665;p23">
                  <a:extLst>
                    <a:ext uri="{FF2B5EF4-FFF2-40B4-BE49-F238E27FC236}">
                      <a16:creationId xmlns:a16="http://schemas.microsoft.com/office/drawing/2014/main" id="{788A1B69-F077-39C0-D2E5-308E6B41A2B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666;p23">
                  <a:extLst>
                    <a:ext uri="{FF2B5EF4-FFF2-40B4-BE49-F238E27FC236}">
                      <a16:creationId xmlns:a16="http://schemas.microsoft.com/office/drawing/2014/main" id="{0CB01DFB-9F28-E90C-CF13-99B76F1A188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667;p23">
                  <a:extLst>
                    <a:ext uri="{FF2B5EF4-FFF2-40B4-BE49-F238E27FC236}">
                      <a16:creationId xmlns:a16="http://schemas.microsoft.com/office/drawing/2014/main" id="{ABD5B957-752C-B3D1-B125-8F1500CA708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668;p23">
                  <a:extLst>
                    <a:ext uri="{FF2B5EF4-FFF2-40B4-BE49-F238E27FC236}">
                      <a16:creationId xmlns:a16="http://schemas.microsoft.com/office/drawing/2014/main" id="{39D442FB-2C7C-8822-3FD4-30CA8957B6C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669;p23">
                  <a:extLst>
                    <a:ext uri="{FF2B5EF4-FFF2-40B4-BE49-F238E27FC236}">
                      <a16:creationId xmlns:a16="http://schemas.microsoft.com/office/drawing/2014/main" id="{26EDB30F-FBCB-51FC-FC9E-E36C7410DAD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670;p23">
                  <a:extLst>
                    <a:ext uri="{FF2B5EF4-FFF2-40B4-BE49-F238E27FC236}">
                      <a16:creationId xmlns:a16="http://schemas.microsoft.com/office/drawing/2014/main" id="{18F89C95-BBD3-2450-9AA8-9392112A095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671;p23">
                  <a:extLst>
                    <a:ext uri="{FF2B5EF4-FFF2-40B4-BE49-F238E27FC236}">
                      <a16:creationId xmlns:a16="http://schemas.microsoft.com/office/drawing/2014/main" id="{52266C84-11C6-A085-10E8-55E4F7FD5C3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672;p23">
                  <a:extLst>
                    <a:ext uri="{FF2B5EF4-FFF2-40B4-BE49-F238E27FC236}">
                      <a16:creationId xmlns:a16="http://schemas.microsoft.com/office/drawing/2014/main" id="{249DE3E3-D466-8916-786A-2AF131BDFF2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673;p23">
                  <a:extLst>
                    <a:ext uri="{FF2B5EF4-FFF2-40B4-BE49-F238E27FC236}">
                      <a16:creationId xmlns:a16="http://schemas.microsoft.com/office/drawing/2014/main" id="{5B801BAF-58F3-4120-4A1B-8A738AA69E1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674;p23">
                  <a:extLst>
                    <a:ext uri="{FF2B5EF4-FFF2-40B4-BE49-F238E27FC236}">
                      <a16:creationId xmlns:a16="http://schemas.microsoft.com/office/drawing/2014/main" id="{F0FC51D7-F320-B436-75A0-9A9B8D1D752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675;p23">
                  <a:extLst>
                    <a:ext uri="{FF2B5EF4-FFF2-40B4-BE49-F238E27FC236}">
                      <a16:creationId xmlns:a16="http://schemas.microsoft.com/office/drawing/2014/main" id="{BC3E4364-28CF-8256-0635-F0D7EA773DF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676;p23">
                  <a:extLst>
                    <a:ext uri="{FF2B5EF4-FFF2-40B4-BE49-F238E27FC236}">
                      <a16:creationId xmlns:a16="http://schemas.microsoft.com/office/drawing/2014/main" id="{71842323-2848-95F3-E3E6-3A5C84EE2B4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677;p23">
                  <a:extLst>
                    <a:ext uri="{FF2B5EF4-FFF2-40B4-BE49-F238E27FC236}">
                      <a16:creationId xmlns:a16="http://schemas.microsoft.com/office/drawing/2014/main" id="{4C685E9F-BEAF-53F1-9A68-E0783C0B449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" name="Google Shape;637;p23">
                <a:extLst>
                  <a:ext uri="{FF2B5EF4-FFF2-40B4-BE49-F238E27FC236}">
                    <a16:creationId xmlns:a16="http://schemas.microsoft.com/office/drawing/2014/main" id="{E845FE12-0CC0-1FAA-1F62-DBB632FB75D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444" name="Google Shape;638;p23">
                  <a:extLst>
                    <a:ext uri="{FF2B5EF4-FFF2-40B4-BE49-F238E27FC236}">
                      <a16:creationId xmlns:a16="http://schemas.microsoft.com/office/drawing/2014/main" id="{472BAB2A-022F-102E-5780-9852F9F354A8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639;p23">
                  <a:extLst>
                    <a:ext uri="{FF2B5EF4-FFF2-40B4-BE49-F238E27FC236}">
                      <a16:creationId xmlns:a16="http://schemas.microsoft.com/office/drawing/2014/main" id="{634DA557-D04B-85DF-2D2C-CBAAE24B1B6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640;p23">
                  <a:extLst>
                    <a:ext uri="{FF2B5EF4-FFF2-40B4-BE49-F238E27FC236}">
                      <a16:creationId xmlns:a16="http://schemas.microsoft.com/office/drawing/2014/main" id="{9CBD7E3B-371C-5D02-0D9C-29C5DB9D3F9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641;p23">
                  <a:extLst>
                    <a:ext uri="{FF2B5EF4-FFF2-40B4-BE49-F238E27FC236}">
                      <a16:creationId xmlns:a16="http://schemas.microsoft.com/office/drawing/2014/main" id="{9345D583-1944-B27D-E3C5-D3F31ABB6B0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642;p23">
                  <a:extLst>
                    <a:ext uri="{FF2B5EF4-FFF2-40B4-BE49-F238E27FC236}">
                      <a16:creationId xmlns:a16="http://schemas.microsoft.com/office/drawing/2014/main" id="{152F0C4F-7B53-7384-EBAC-114F14B5115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643;p23">
                  <a:extLst>
                    <a:ext uri="{FF2B5EF4-FFF2-40B4-BE49-F238E27FC236}">
                      <a16:creationId xmlns:a16="http://schemas.microsoft.com/office/drawing/2014/main" id="{5B7FDFB7-ACC4-054F-2945-6B135E9DC09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644;p23">
                  <a:extLst>
                    <a:ext uri="{FF2B5EF4-FFF2-40B4-BE49-F238E27FC236}">
                      <a16:creationId xmlns:a16="http://schemas.microsoft.com/office/drawing/2014/main" id="{91EB3602-D591-531F-C039-C53320EED0F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645;p23">
                  <a:extLst>
                    <a:ext uri="{FF2B5EF4-FFF2-40B4-BE49-F238E27FC236}">
                      <a16:creationId xmlns:a16="http://schemas.microsoft.com/office/drawing/2014/main" id="{8C269943-6CDA-AFFA-E15A-703FAABADD9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646;p23">
                  <a:extLst>
                    <a:ext uri="{FF2B5EF4-FFF2-40B4-BE49-F238E27FC236}">
                      <a16:creationId xmlns:a16="http://schemas.microsoft.com/office/drawing/2014/main" id="{389AAE53-518E-48C9-05B2-3842D917D36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647;p23">
                  <a:extLst>
                    <a:ext uri="{FF2B5EF4-FFF2-40B4-BE49-F238E27FC236}">
                      <a16:creationId xmlns:a16="http://schemas.microsoft.com/office/drawing/2014/main" id="{C3C9BE3D-19FE-8F3C-712C-08D9C0F7852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648;p23">
                  <a:extLst>
                    <a:ext uri="{FF2B5EF4-FFF2-40B4-BE49-F238E27FC236}">
                      <a16:creationId xmlns:a16="http://schemas.microsoft.com/office/drawing/2014/main" id="{F9CF8698-F346-1494-F8E5-4B625D49698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649;p23">
                  <a:extLst>
                    <a:ext uri="{FF2B5EF4-FFF2-40B4-BE49-F238E27FC236}">
                      <a16:creationId xmlns:a16="http://schemas.microsoft.com/office/drawing/2014/main" id="{AE359340-742E-5C90-2AEB-05E6D1B3C3A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650;p23">
                  <a:extLst>
                    <a:ext uri="{FF2B5EF4-FFF2-40B4-BE49-F238E27FC236}">
                      <a16:creationId xmlns:a16="http://schemas.microsoft.com/office/drawing/2014/main" id="{008A21B6-61C7-B2DF-61E8-8B5F56B418E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651;p23">
                  <a:extLst>
                    <a:ext uri="{FF2B5EF4-FFF2-40B4-BE49-F238E27FC236}">
                      <a16:creationId xmlns:a16="http://schemas.microsoft.com/office/drawing/2014/main" id="{D805DA2D-9192-44C5-3A83-893F02F859A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652;p23">
                  <a:extLst>
                    <a:ext uri="{FF2B5EF4-FFF2-40B4-BE49-F238E27FC236}">
                      <a16:creationId xmlns:a16="http://schemas.microsoft.com/office/drawing/2014/main" id="{7B03DE45-149F-1E80-2400-24D9233E03D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653;p23">
                  <a:extLst>
                    <a:ext uri="{FF2B5EF4-FFF2-40B4-BE49-F238E27FC236}">
                      <a16:creationId xmlns:a16="http://schemas.microsoft.com/office/drawing/2014/main" id="{EFF04624-4BAB-C559-EED0-332CC2D7EFC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654;p23">
                  <a:extLst>
                    <a:ext uri="{FF2B5EF4-FFF2-40B4-BE49-F238E27FC236}">
                      <a16:creationId xmlns:a16="http://schemas.microsoft.com/office/drawing/2014/main" id="{8B14A94F-72EE-2760-3FD5-71A6046BE9E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655;p23">
                  <a:extLst>
                    <a:ext uri="{FF2B5EF4-FFF2-40B4-BE49-F238E27FC236}">
                      <a16:creationId xmlns:a16="http://schemas.microsoft.com/office/drawing/2014/main" id="{8F39D6C1-1AF1-C030-AB9A-9E2F89F867B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656;p23">
                  <a:extLst>
                    <a:ext uri="{FF2B5EF4-FFF2-40B4-BE49-F238E27FC236}">
                      <a16:creationId xmlns:a16="http://schemas.microsoft.com/office/drawing/2014/main" id="{5C24AA75-C70A-C42F-4B2B-5024906F528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657;p23">
                  <a:extLst>
                    <a:ext uri="{FF2B5EF4-FFF2-40B4-BE49-F238E27FC236}">
                      <a16:creationId xmlns:a16="http://schemas.microsoft.com/office/drawing/2014/main" id="{333B4D41-236C-9BFB-B3FA-5CE4A7ACEA6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658;p23">
                  <a:extLst>
                    <a:ext uri="{FF2B5EF4-FFF2-40B4-BE49-F238E27FC236}">
                      <a16:creationId xmlns:a16="http://schemas.microsoft.com/office/drawing/2014/main" id="{6464A580-15EE-85C3-18E1-0CD1A5ACFD4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659;p23">
                  <a:extLst>
                    <a:ext uri="{FF2B5EF4-FFF2-40B4-BE49-F238E27FC236}">
                      <a16:creationId xmlns:a16="http://schemas.microsoft.com/office/drawing/2014/main" id="{F085D7A6-ABCA-A5C4-1FF8-4D82B3755EB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660;p23">
                  <a:extLst>
                    <a:ext uri="{FF2B5EF4-FFF2-40B4-BE49-F238E27FC236}">
                      <a16:creationId xmlns:a16="http://schemas.microsoft.com/office/drawing/2014/main" id="{4B1E0BEF-B2B1-D0DD-C174-7C84F879753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661;p23">
                  <a:extLst>
                    <a:ext uri="{FF2B5EF4-FFF2-40B4-BE49-F238E27FC236}">
                      <a16:creationId xmlns:a16="http://schemas.microsoft.com/office/drawing/2014/main" id="{5D7B071A-B2A7-430D-3077-4360D68E60D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662;p23">
                  <a:extLst>
                    <a:ext uri="{FF2B5EF4-FFF2-40B4-BE49-F238E27FC236}">
                      <a16:creationId xmlns:a16="http://schemas.microsoft.com/office/drawing/2014/main" id="{63E73AF2-01A3-708D-23AB-EF85C2C086A8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663;p23">
                  <a:extLst>
                    <a:ext uri="{FF2B5EF4-FFF2-40B4-BE49-F238E27FC236}">
                      <a16:creationId xmlns:a16="http://schemas.microsoft.com/office/drawing/2014/main" id="{83AB553A-4F2F-7F29-D9EF-22006E6FC69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664;p23">
                  <a:extLst>
                    <a:ext uri="{FF2B5EF4-FFF2-40B4-BE49-F238E27FC236}">
                      <a16:creationId xmlns:a16="http://schemas.microsoft.com/office/drawing/2014/main" id="{1B4D15C1-DE7F-FBA8-440D-7EA0073477D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665;p23">
                  <a:extLst>
                    <a:ext uri="{FF2B5EF4-FFF2-40B4-BE49-F238E27FC236}">
                      <a16:creationId xmlns:a16="http://schemas.microsoft.com/office/drawing/2014/main" id="{A900AE8B-1853-994B-F1C0-62EE30428EC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666;p23">
                  <a:extLst>
                    <a:ext uri="{FF2B5EF4-FFF2-40B4-BE49-F238E27FC236}">
                      <a16:creationId xmlns:a16="http://schemas.microsoft.com/office/drawing/2014/main" id="{239386EF-1C92-C516-6A86-D3BF454F73D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667;p23">
                  <a:extLst>
                    <a:ext uri="{FF2B5EF4-FFF2-40B4-BE49-F238E27FC236}">
                      <a16:creationId xmlns:a16="http://schemas.microsoft.com/office/drawing/2014/main" id="{2809B57A-F017-CE9E-FC53-F8D2C388200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668;p23">
                  <a:extLst>
                    <a:ext uri="{FF2B5EF4-FFF2-40B4-BE49-F238E27FC236}">
                      <a16:creationId xmlns:a16="http://schemas.microsoft.com/office/drawing/2014/main" id="{961355E2-B079-B569-968A-25C45A68D0B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669;p23">
                  <a:extLst>
                    <a:ext uri="{FF2B5EF4-FFF2-40B4-BE49-F238E27FC236}">
                      <a16:creationId xmlns:a16="http://schemas.microsoft.com/office/drawing/2014/main" id="{8BD135BD-28E3-F52D-D58F-045929E37B7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670;p23">
                  <a:extLst>
                    <a:ext uri="{FF2B5EF4-FFF2-40B4-BE49-F238E27FC236}">
                      <a16:creationId xmlns:a16="http://schemas.microsoft.com/office/drawing/2014/main" id="{0D5E0370-3CA3-D5BC-F273-36EA78017C9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671;p23">
                  <a:extLst>
                    <a:ext uri="{FF2B5EF4-FFF2-40B4-BE49-F238E27FC236}">
                      <a16:creationId xmlns:a16="http://schemas.microsoft.com/office/drawing/2014/main" id="{0244EC82-F1EC-98E5-03FF-E9BB9EDC1AF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672;p23">
                  <a:extLst>
                    <a:ext uri="{FF2B5EF4-FFF2-40B4-BE49-F238E27FC236}">
                      <a16:creationId xmlns:a16="http://schemas.microsoft.com/office/drawing/2014/main" id="{CAF7F177-B6F1-F3DC-22DF-35B94100C6A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673;p23">
                  <a:extLst>
                    <a:ext uri="{FF2B5EF4-FFF2-40B4-BE49-F238E27FC236}">
                      <a16:creationId xmlns:a16="http://schemas.microsoft.com/office/drawing/2014/main" id="{EEB612AF-1833-15BA-83BB-58A964EB2DA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674;p23">
                  <a:extLst>
                    <a:ext uri="{FF2B5EF4-FFF2-40B4-BE49-F238E27FC236}">
                      <a16:creationId xmlns:a16="http://schemas.microsoft.com/office/drawing/2014/main" id="{DF01BEAB-23F7-F3E4-2A1D-905860AEC80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675;p23">
                  <a:extLst>
                    <a:ext uri="{FF2B5EF4-FFF2-40B4-BE49-F238E27FC236}">
                      <a16:creationId xmlns:a16="http://schemas.microsoft.com/office/drawing/2014/main" id="{F9825257-6E1C-9EA3-B904-A6960810AB4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676;p23">
                  <a:extLst>
                    <a:ext uri="{FF2B5EF4-FFF2-40B4-BE49-F238E27FC236}">
                      <a16:creationId xmlns:a16="http://schemas.microsoft.com/office/drawing/2014/main" id="{7669487A-F44D-528A-F45D-A3AC90E1667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677;p23">
                  <a:extLst>
                    <a:ext uri="{FF2B5EF4-FFF2-40B4-BE49-F238E27FC236}">
                      <a16:creationId xmlns:a16="http://schemas.microsoft.com/office/drawing/2014/main" id="{2A34C53C-57C0-F93B-DABF-EE85766235B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637;p23">
                <a:extLst>
                  <a:ext uri="{FF2B5EF4-FFF2-40B4-BE49-F238E27FC236}">
                    <a16:creationId xmlns:a16="http://schemas.microsoft.com/office/drawing/2014/main" id="{46941F5E-BB4B-4F59-BD72-A2F6814BB13D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404" name="Google Shape;638;p23">
                  <a:extLst>
                    <a:ext uri="{FF2B5EF4-FFF2-40B4-BE49-F238E27FC236}">
                      <a16:creationId xmlns:a16="http://schemas.microsoft.com/office/drawing/2014/main" id="{0A5B102D-0136-EDC1-E127-D281424BD93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639;p23">
                  <a:extLst>
                    <a:ext uri="{FF2B5EF4-FFF2-40B4-BE49-F238E27FC236}">
                      <a16:creationId xmlns:a16="http://schemas.microsoft.com/office/drawing/2014/main" id="{251BC3C0-BD0E-6C2F-9CDA-9AFD5790CE6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640;p23">
                  <a:extLst>
                    <a:ext uri="{FF2B5EF4-FFF2-40B4-BE49-F238E27FC236}">
                      <a16:creationId xmlns:a16="http://schemas.microsoft.com/office/drawing/2014/main" id="{89AFB4C5-66D5-256F-E364-6E9E64AD8D6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641;p23">
                  <a:extLst>
                    <a:ext uri="{FF2B5EF4-FFF2-40B4-BE49-F238E27FC236}">
                      <a16:creationId xmlns:a16="http://schemas.microsoft.com/office/drawing/2014/main" id="{FE272928-97D3-AE64-088A-BFD7C94CE10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642;p23">
                  <a:extLst>
                    <a:ext uri="{FF2B5EF4-FFF2-40B4-BE49-F238E27FC236}">
                      <a16:creationId xmlns:a16="http://schemas.microsoft.com/office/drawing/2014/main" id="{86119D9A-C26A-8720-4908-BC7EA69B7B6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643;p23">
                  <a:extLst>
                    <a:ext uri="{FF2B5EF4-FFF2-40B4-BE49-F238E27FC236}">
                      <a16:creationId xmlns:a16="http://schemas.microsoft.com/office/drawing/2014/main" id="{A981FCC5-DF80-B989-17A6-3FE68D146BD7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644;p23">
                  <a:extLst>
                    <a:ext uri="{FF2B5EF4-FFF2-40B4-BE49-F238E27FC236}">
                      <a16:creationId xmlns:a16="http://schemas.microsoft.com/office/drawing/2014/main" id="{A24FD5A5-EC21-F84C-7E9F-FF07987B53D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645;p23">
                  <a:extLst>
                    <a:ext uri="{FF2B5EF4-FFF2-40B4-BE49-F238E27FC236}">
                      <a16:creationId xmlns:a16="http://schemas.microsoft.com/office/drawing/2014/main" id="{7857DEDE-4529-68D0-7B68-B1D9A7DA24B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646;p23">
                  <a:extLst>
                    <a:ext uri="{FF2B5EF4-FFF2-40B4-BE49-F238E27FC236}">
                      <a16:creationId xmlns:a16="http://schemas.microsoft.com/office/drawing/2014/main" id="{68082F85-85EF-BB47-5D5C-20EC48DF1FB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647;p23">
                  <a:extLst>
                    <a:ext uri="{FF2B5EF4-FFF2-40B4-BE49-F238E27FC236}">
                      <a16:creationId xmlns:a16="http://schemas.microsoft.com/office/drawing/2014/main" id="{C4DDB331-1C41-B2A9-81B8-904FAA7AC93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648;p23">
                  <a:extLst>
                    <a:ext uri="{FF2B5EF4-FFF2-40B4-BE49-F238E27FC236}">
                      <a16:creationId xmlns:a16="http://schemas.microsoft.com/office/drawing/2014/main" id="{3F327D13-0D80-8AD3-D7D3-DEC80133C05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649;p23">
                  <a:extLst>
                    <a:ext uri="{FF2B5EF4-FFF2-40B4-BE49-F238E27FC236}">
                      <a16:creationId xmlns:a16="http://schemas.microsoft.com/office/drawing/2014/main" id="{97911571-3DCD-0735-C0BC-879F7F8C94F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650;p23">
                  <a:extLst>
                    <a:ext uri="{FF2B5EF4-FFF2-40B4-BE49-F238E27FC236}">
                      <a16:creationId xmlns:a16="http://schemas.microsoft.com/office/drawing/2014/main" id="{945130DC-A584-4C90-D66A-D306850CDDB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651;p23">
                  <a:extLst>
                    <a:ext uri="{FF2B5EF4-FFF2-40B4-BE49-F238E27FC236}">
                      <a16:creationId xmlns:a16="http://schemas.microsoft.com/office/drawing/2014/main" id="{411CABCB-C150-D70B-A835-A816A694774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652;p23">
                  <a:extLst>
                    <a:ext uri="{FF2B5EF4-FFF2-40B4-BE49-F238E27FC236}">
                      <a16:creationId xmlns:a16="http://schemas.microsoft.com/office/drawing/2014/main" id="{F3E5B87E-1592-5B8D-4A2F-2398008170E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653;p23">
                  <a:extLst>
                    <a:ext uri="{FF2B5EF4-FFF2-40B4-BE49-F238E27FC236}">
                      <a16:creationId xmlns:a16="http://schemas.microsoft.com/office/drawing/2014/main" id="{7B70C18C-DA8B-75BF-3C34-25C7E74387A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654;p23">
                  <a:extLst>
                    <a:ext uri="{FF2B5EF4-FFF2-40B4-BE49-F238E27FC236}">
                      <a16:creationId xmlns:a16="http://schemas.microsoft.com/office/drawing/2014/main" id="{F3351E08-B9B9-ED78-D5C6-B2B04089A4E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655;p23">
                  <a:extLst>
                    <a:ext uri="{FF2B5EF4-FFF2-40B4-BE49-F238E27FC236}">
                      <a16:creationId xmlns:a16="http://schemas.microsoft.com/office/drawing/2014/main" id="{030CCF6C-43BD-2DB7-F452-AFA0FE173BD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656;p23">
                  <a:extLst>
                    <a:ext uri="{FF2B5EF4-FFF2-40B4-BE49-F238E27FC236}">
                      <a16:creationId xmlns:a16="http://schemas.microsoft.com/office/drawing/2014/main" id="{10753EB6-73C1-04F9-643F-29BFF8CAFD3E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657;p23">
                  <a:extLst>
                    <a:ext uri="{FF2B5EF4-FFF2-40B4-BE49-F238E27FC236}">
                      <a16:creationId xmlns:a16="http://schemas.microsoft.com/office/drawing/2014/main" id="{FD1D94DF-1DF0-FBEA-E3D4-D9A3CF14DA8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658;p23">
                  <a:extLst>
                    <a:ext uri="{FF2B5EF4-FFF2-40B4-BE49-F238E27FC236}">
                      <a16:creationId xmlns:a16="http://schemas.microsoft.com/office/drawing/2014/main" id="{FA67DDFC-FE73-12EF-EEDF-DB5E2C70D9F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659;p23">
                  <a:extLst>
                    <a:ext uri="{FF2B5EF4-FFF2-40B4-BE49-F238E27FC236}">
                      <a16:creationId xmlns:a16="http://schemas.microsoft.com/office/drawing/2014/main" id="{D3ACD2FE-551D-9EB2-E7FA-062EBDDBE1C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660;p23">
                  <a:extLst>
                    <a:ext uri="{FF2B5EF4-FFF2-40B4-BE49-F238E27FC236}">
                      <a16:creationId xmlns:a16="http://schemas.microsoft.com/office/drawing/2014/main" id="{E37919E4-B48D-9597-2610-4C8DF310C5A4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661;p23">
                  <a:extLst>
                    <a:ext uri="{FF2B5EF4-FFF2-40B4-BE49-F238E27FC236}">
                      <a16:creationId xmlns:a16="http://schemas.microsoft.com/office/drawing/2014/main" id="{B27F71EB-010D-0D58-6A3F-7C17F045F75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662;p23">
                  <a:extLst>
                    <a:ext uri="{FF2B5EF4-FFF2-40B4-BE49-F238E27FC236}">
                      <a16:creationId xmlns:a16="http://schemas.microsoft.com/office/drawing/2014/main" id="{D585006E-8B14-8914-B8E2-93AAC73D092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663;p23">
                  <a:extLst>
                    <a:ext uri="{FF2B5EF4-FFF2-40B4-BE49-F238E27FC236}">
                      <a16:creationId xmlns:a16="http://schemas.microsoft.com/office/drawing/2014/main" id="{D74B9174-8F07-DDF0-AB3C-948CAC95747B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664;p23">
                  <a:extLst>
                    <a:ext uri="{FF2B5EF4-FFF2-40B4-BE49-F238E27FC236}">
                      <a16:creationId xmlns:a16="http://schemas.microsoft.com/office/drawing/2014/main" id="{3F95928A-E47D-1D4B-1666-A6E94ECEDEB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665;p23">
                  <a:extLst>
                    <a:ext uri="{FF2B5EF4-FFF2-40B4-BE49-F238E27FC236}">
                      <a16:creationId xmlns:a16="http://schemas.microsoft.com/office/drawing/2014/main" id="{EEC58161-B01C-3330-99FA-5D35AEA44C78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666;p23">
                  <a:extLst>
                    <a:ext uri="{FF2B5EF4-FFF2-40B4-BE49-F238E27FC236}">
                      <a16:creationId xmlns:a16="http://schemas.microsoft.com/office/drawing/2014/main" id="{479A2371-3F66-4E25-B40C-B7B7A85B3FD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667;p23">
                  <a:extLst>
                    <a:ext uri="{FF2B5EF4-FFF2-40B4-BE49-F238E27FC236}">
                      <a16:creationId xmlns:a16="http://schemas.microsoft.com/office/drawing/2014/main" id="{2536FEC1-8DA4-1DCA-5A04-13B99FAEA6F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668;p23">
                  <a:extLst>
                    <a:ext uri="{FF2B5EF4-FFF2-40B4-BE49-F238E27FC236}">
                      <a16:creationId xmlns:a16="http://schemas.microsoft.com/office/drawing/2014/main" id="{59FB3F60-5C7C-783F-F064-C9787BE1CAD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669;p23">
                  <a:extLst>
                    <a:ext uri="{FF2B5EF4-FFF2-40B4-BE49-F238E27FC236}">
                      <a16:creationId xmlns:a16="http://schemas.microsoft.com/office/drawing/2014/main" id="{CC340D77-7902-1FFA-3ABD-6965F04AFA5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670;p23">
                  <a:extLst>
                    <a:ext uri="{FF2B5EF4-FFF2-40B4-BE49-F238E27FC236}">
                      <a16:creationId xmlns:a16="http://schemas.microsoft.com/office/drawing/2014/main" id="{0FFB5356-21D9-C930-11B5-2E9FA928A97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671;p23">
                  <a:extLst>
                    <a:ext uri="{FF2B5EF4-FFF2-40B4-BE49-F238E27FC236}">
                      <a16:creationId xmlns:a16="http://schemas.microsoft.com/office/drawing/2014/main" id="{0D70F557-169E-8AB6-0D8C-91338022C10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672;p23">
                  <a:extLst>
                    <a:ext uri="{FF2B5EF4-FFF2-40B4-BE49-F238E27FC236}">
                      <a16:creationId xmlns:a16="http://schemas.microsoft.com/office/drawing/2014/main" id="{ED892DC6-747D-4E37-5BEC-6C801CD926D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673;p23">
                  <a:extLst>
                    <a:ext uri="{FF2B5EF4-FFF2-40B4-BE49-F238E27FC236}">
                      <a16:creationId xmlns:a16="http://schemas.microsoft.com/office/drawing/2014/main" id="{5E169B65-469E-C429-2BEF-61CB600493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674;p23">
                  <a:extLst>
                    <a:ext uri="{FF2B5EF4-FFF2-40B4-BE49-F238E27FC236}">
                      <a16:creationId xmlns:a16="http://schemas.microsoft.com/office/drawing/2014/main" id="{8F10627A-D2C7-59C5-4226-51DFFC03E9C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675;p23">
                  <a:extLst>
                    <a:ext uri="{FF2B5EF4-FFF2-40B4-BE49-F238E27FC236}">
                      <a16:creationId xmlns:a16="http://schemas.microsoft.com/office/drawing/2014/main" id="{0BDF30DB-3FCB-CC0D-C834-C8DFAA38CFAE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676;p23">
                  <a:extLst>
                    <a:ext uri="{FF2B5EF4-FFF2-40B4-BE49-F238E27FC236}">
                      <a16:creationId xmlns:a16="http://schemas.microsoft.com/office/drawing/2014/main" id="{802302B6-C8D4-5D0E-8FAF-AB6A8814F56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677;p23">
                  <a:extLst>
                    <a:ext uri="{FF2B5EF4-FFF2-40B4-BE49-F238E27FC236}">
                      <a16:creationId xmlns:a16="http://schemas.microsoft.com/office/drawing/2014/main" id="{9D38D505-CB5D-53EE-8596-6CD7E5C74BE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4" name="Gruppo 523">
              <a:extLst>
                <a:ext uri="{FF2B5EF4-FFF2-40B4-BE49-F238E27FC236}">
                  <a16:creationId xmlns:a16="http://schemas.microsoft.com/office/drawing/2014/main" id="{F153E027-4DED-2BA8-7BED-1B09985E82F2}"/>
                </a:ext>
              </a:extLst>
            </p:cNvPr>
            <p:cNvGrpSpPr/>
            <p:nvPr/>
          </p:nvGrpSpPr>
          <p:grpSpPr>
            <a:xfrm>
              <a:off x="7837267" y="2175485"/>
              <a:ext cx="658343" cy="803273"/>
              <a:chOff x="2996141" y="2467232"/>
              <a:chExt cx="658343" cy="803273"/>
            </a:xfrm>
          </p:grpSpPr>
          <p:grpSp>
            <p:nvGrpSpPr>
              <p:cNvPr id="525" name="Google Shape;637;p23">
                <a:extLst>
                  <a:ext uri="{FF2B5EF4-FFF2-40B4-BE49-F238E27FC236}">
                    <a16:creationId xmlns:a16="http://schemas.microsoft.com/office/drawing/2014/main" id="{33190A9F-8525-F0A6-AD5F-C026433F998D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757" name="Google Shape;638;p23">
                  <a:extLst>
                    <a:ext uri="{FF2B5EF4-FFF2-40B4-BE49-F238E27FC236}">
                      <a16:creationId xmlns:a16="http://schemas.microsoft.com/office/drawing/2014/main" id="{332451F1-B8BD-37DC-FBD6-D6A76374C71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639;p23">
                  <a:extLst>
                    <a:ext uri="{FF2B5EF4-FFF2-40B4-BE49-F238E27FC236}">
                      <a16:creationId xmlns:a16="http://schemas.microsoft.com/office/drawing/2014/main" id="{D25E249B-C47D-6DAB-6C8F-66D8D47FED4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640;p23">
                  <a:extLst>
                    <a:ext uri="{FF2B5EF4-FFF2-40B4-BE49-F238E27FC236}">
                      <a16:creationId xmlns:a16="http://schemas.microsoft.com/office/drawing/2014/main" id="{0D056882-4EC3-F216-919E-8B5AA154109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641;p23">
                  <a:extLst>
                    <a:ext uri="{FF2B5EF4-FFF2-40B4-BE49-F238E27FC236}">
                      <a16:creationId xmlns:a16="http://schemas.microsoft.com/office/drawing/2014/main" id="{8064FF2F-6222-F2E1-5E4E-975258FADA9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642;p23">
                  <a:extLst>
                    <a:ext uri="{FF2B5EF4-FFF2-40B4-BE49-F238E27FC236}">
                      <a16:creationId xmlns:a16="http://schemas.microsoft.com/office/drawing/2014/main" id="{C352EBD5-9B82-97B0-2A10-7920CDD0F0F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643;p23">
                  <a:extLst>
                    <a:ext uri="{FF2B5EF4-FFF2-40B4-BE49-F238E27FC236}">
                      <a16:creationId xmlns:a16="http://schemas.microsoft.com/office/drawing/2014/main" id="{FD81458D-8AEC-B0F1-06C7-FAE7D704A0E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644;p23">
                  <a:extLst>
                    <a:ext uri="{FF2B5EF4-FFF2-40B4-BE49-F238E27FC236}">
                      <a16:creationId xmlns:a16="http://schemas.microsoft.com/office/drawing/2014/main" id="{3B8F9174-DC2A-A983-FB09-52C223668DF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645;p23">
                  <a:extLst>
                    <a:ext uri="{FF2B5EF4-FFF2-40B4-BE49-F238E27FC236}">
                      <a16:creationId xmlns:a16="http://schemas.microsoft.com/office/drawing/2014/main" id="{8DC4BBDC-74FF-953A-B94F-A43516E7395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646;p23">
                  <a:extLst>
                    <a:ext uri="{FF2B5EF4-FFF2-40B4-BE49-F238E27FC236}">
                      <a16:creationId xmlns:a16="http://schemas.microsoft.com/office/drawing/2014/main" id="{6DA66B57-AF1D-A33A-397A-68ADD79DC03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647;p23">
                  <a:extLst>
                    <a:ext uri="{FF2B5EF4-FFF2-40B4-BE49-F238E27FC236}">
                      <a16:creationId xmlns:a16="http://schemas.microsoft.com/office/drawing/2014/main" id="{BD37487B-F1FD-E4B3-FE7B-470E0650480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648;p23">
                  <a:extLst>
                    <a:ext uri="{FF2B5EF4-FFF2-40B4-BE49-F238E27FC236}">
                      <a16:creationId xmlns:a16="http://schemas.microsoft.com/office/drawing/2014/main" id="{A78CFA23-6DDF-A867-B7A9-E31C045F194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649;p23">
                  <a:extLst>
                    <a:ext uri="{FF2B5EF4-FFF2-40B4-BE49-F238E27FC236}">
                      <a16:creationId xmlns:a16="http://schemas.microsoft.com/office/drawing/2014/main" id="{30D80E03-F745-CB2D-A098-C3F486C5A7C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650;p23">
                  <a:extLst>
                    <a:ext uri="{FF2B5EF4-FFF2-40B4-BE49-F238E27FC236}">
                      <a16:creationId xmlns:a16="http://schemas.microsoft.com/office/drawing/2014/main" id="{926D7340-2FC3-4EA2-3FB8-A1635CED51C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651;p23">
                  <a:extLst>
                    <a:ext uri="{FF2B5EF4-FFF2-40B4-BE49-F238E27FC236}">
                      <a16:creationId xmlns:a16="http://schemas.microsoft.com/office/drawing/2014/main" id="{9C0C5DBF-7CE2-6AA0-AE21-3CE78330634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652;p23">
                  <a:extLst>
                    <a:ext uri="{FF2B5EF4-FFF2-40B4-BE49-F238E27FC236}">
                      <a16:creationId xmlns:a16="http://schemas.microsoft.com/office/drawing/2014/main" id="{AC00E3F1-F1C2-D182-4B8D-37CA6CD613F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653;p23">
                  <a:extLst>
                    <a:ext uri="{FF2B5EF4-FFF2-40B4-BE49-F238E27FC236}">
                      <a16:creationId xmlns:a16="http://schemas.microsoft.com/office/drawing/2014/main" id="{B6C84C81-CCD6-85D6-9A5E-B022A0B26B5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654;p23">
                  <a:extLst>
                    <a:ext uri="{FF2B5EF4-FFF2-40B4-BE49-F238E27FC236}">
                      <a16:creationId xmlns:a16="http://schemas.microsoft.com/office/drawing/2014/main" id="{7E81DC9B-3F7B-347C-283C-6E8FE232AC0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655;p23">
                  <a:extLst>
                    <a:ext uri="{FF2B5EF4-FFF2-40B4-BE49-F238E27FC236}">
                      <a16:creationId xmlns:a16="http://schemas.microsoft.com/office/drawing/2014/main" id="{FE979EE9-09F5-41A2-9902-27965B92D1D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656;p23">
                  <a:extLst>
                    <a:ext uri="{FF2B5EF4-FFF2-40B4-BE49-F238E27FC236}">
                      <a16:creationId xmlns:a16="http://schemas.microsoft.com/office/drawing/2014/main" id="{93DCB73B-F867-4CFD-1A50-E616CFDF722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657;p23">
                  <a:extLst>
                    <a:ext uri="{FF2B5EF4-FFF2-40B4-BE49-F238E27FC236}">
                      <a16:creationId xmlns:a16="http://schemas.microsoft.com/office/drawing/2014/main" id="{71A75B9B-FB8C-DD48-EE4A-E187250BE44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658;p23">
                  <a:extLst>
                    <a:ext uri="{FF2B5EF4-FFF2-40B4-BE49-F238E27FC236}">
                      <a16:creationId xmlns:a16="http://schemas.microsoft.com/office/drawing/2014/main" id="{A8086521-6907-A7E7-6061-E9CEB7FDA60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659;p23">
                  <a:extLst>
                    <a:ext uri="{FF2B5EF4-FFF2-40B4-BE49-F238E27FC236}">
                      <a16:creationId xmlns:a16="http://schemas.microsoft.com/office/drawing/2014/main" id="{F32992BB-70F5-6E05-F376-5B1F94C04499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660;p23">
                  <a:extLst>
                    <a:ext uri="{FF2B5EF4-FFF2-40B4-BE49-F238E27FC236}">
                      <a16:creationId xmlns:a16="http://schemas.microsoft.com/office/drawing/2014/main" id="{3D443A13-108F-3128-62E3-FC2A3C24E5C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661;p23">
                  <a:extLst>
                    <a:ext uri="{FF2B5EF4-FFF2-40B4-BE49-F238E27FC236}">
                      <a16:creationId xmlns:a16="http://schemas.microsoft.com/office/drawing/2014/main" id="{6A47DB7A-C740-8835-65E1-562D4DEFA16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662;p23">
                  <a:extLst>
                    <a:ext uri="{FF2B5EF4-FFF2-40B4-BE49-F238E27FC236}">
                      <a16:creationId xmlns:a16="http://schemas.microsoft.com/office/drawing/2014/main" id="{E4FCC29C-5D05-D820-E64F-963A14B5190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663;p23">
                  <a:extLst>
                    <a:ext uri="{FF2B5EF4-FFF2-40B4-BE49-F238E27FC236}">
                      <a16:creationId xmlns:a16="http://schemas.microsoft.com/office/drawing/2014/main" id="{3E2BF792-3B78-3CB2-F0CA-12914BE52060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664;p23">
                  <a:extLst>
                    <a:ext uri="{FF2B5EF4-FFF2-40B4-BE49-F238E27FC236}">
                      <a16:creationId xmlns:a16="http://schemas.microsoft.com/office/drawing/2014/main" id="{8572A153-FC5F-DA73-CF19-1871FE16932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665;p23">
                  <a:extLst>
                    <a:ext uri="{FF2B5EF4-FFF2-40B4-BE49-F238E27FC236}">
                      <a16:creationId xmlns:a16="http://schemas.microsoft.com/office/drawing/2014/main" id="{49C41F7E-551E-C000-1B07-229D7537111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666;p23">
                  <a:extLst>
                    <a:ext uri="{FF2B5EF4-FFF2-40B4-BE49-F238E27FC236}">
                      <a16:creationId xmlns:a16="http://schemas.microsoft.com/office/drawing/2014/main" id="{49A75EAB-75E6-C879-377A-7EB96E519E3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667;p23">
                  <a:extLst>
                    <a:ext uri="{FF2B5EF4-FFF2-40B4-BE49-F238E27FC236}">
                      <a16:creationId xmlns:a16="http://schemas.microsoft.com/office/drawing/2014/main" id="{A70D03B1-DD37-A03A-5617-334EFDD542A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668;p23">
                  <a:extLst>
                    <a:ext uri="{FF2B5EF4-FFF2-40B4-BE49-F238E27FC236}">
                      <a16:creationId xmlns:a16="http://schemas.microsoft.com/office/drawing/2014/main" id="{6EEDDBE6-749D-C3EE-0187-848C4C77697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669;p23">
                  <a:extLst>
                    <a:ext uri="{FF2B5EF4-FFF2-40B4-BE49-F238E27FC236}">
                      <a16:creationId xmlns:a16="http://schemas.microsoft.com/office/drawing/2014/main" id="{02CCD1EF-CCF5-3E2E-48BD-202FD055B56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670;p23">
                  <a:extLst>
                    <a:ext uri="{FF2B5EF4-FFF2-40B4-BE49-F238E27FC236}">
                      <a16:creationId xmlns:a16="http://schemas.microsoft.com/office/drawing/2014/main" id="{B2A4C778-D004-0859-6EDA-FA9B01A50B3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671;p23">
                  <a:extLst>
                    <a:ext uri="{FF2B5EF4-FFF2-40B4-BE49-F238E27FC236}">
                      <a16:creationId xmlns:a16="http://schemas.microsoft.com/office/drawing/2014/main" id="{E8D9ACF0-585C-713C-7A8E-5A2C646B0A1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672;p23">
                  <a:extLst>
                    <a:ext uri="{FF2B5EF4-FFF2-40B4-BE49-F238E27FC236}">
                      <a16:creationId xmlns:a16="http://schemas.microsoft.com/office/drawing/2014/main" id="{080D6210-64E5-98C8-5649-C34C5829774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673;p23">
                  <a:extLst>
                    <a:ext uri="{FF2B5EF4-FFF2-40B4-BE49-F238E27FC236}">
                      <a16:creationId xmlns:a16="http://schemas.microsoft.com/office/drawing/2014/main" id="{73F51B91-C11B-718B-1238-316FF8236DB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674;p23">
                  <a:extLst>
                    <a:ext uri="{FF2B5EF4-FFF2-40B4-BE49-F238E27FC236}">
                      <a16:creationId xmlns:a16="http://schemas.microsoft.com/office/drawing/2014/main" id="{EB53A9A1-4806-CAEA-0434-A826EAFA6B2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675;p23">
                  <a:extLst>
                    <a:ext uri="{FF2B5EF4-FFF2-40B4-BE49-F238E27FC236}">
                      <a16:creationId xmlns:a16="http://schemas.microsoft.com/office/drawing/2014/main" id="{53DB1CC7-8335-03D1-7146-C2D5CB149F9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676;p23">
                  <a:extLst>
                    <a:ext uri="{FF2B5EF4-FFF2-40B4-BE49-F238E27FC236}">
                      <a16:creationId xmlns:a16="http://schemas.microsoft.com/office/drawing/2014/main" id="{78AF724E-46EE-BBF0-A73F-CAE93548D3D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677;p23">
                  <a:extLst>
                    <a:ext uri="{FF2B5EF4-FFF2-40B4-BE49-F238E27FC236}">
                      <a16:creationId xmlns:a16="http://schemas.microsoft.com/office/drawing/2014/main" id="{6D2BD36A-7FA7-680D-D793-6FDACF319D1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" name="Google Shape;637;p23">
                <a:extLst>
                  <a:ext uri="{FF2B5EF4-FFF2-40B4-BE49-F238E27FC236}">
                    <a16:creationId xmlns:a16="http://schemas.microsoft.com/office/drawing/2014/main" id="{3B350FC9-C2D5-FE77-FEF6-35E717DA8136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717" name="Google Shape;638;p23">
                  <a:extLst>
                    <a:ext uri="{FF2B5EF4-FFF2-40B4-BE49-F238E27FC236}">
                      <a16:creationId xmlns:a16="http://schemas.microsoft.com/office/drawing/2014/main" id="{20CBB813-1E64-6B33-85A4-5B102D91E6C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39;p23">
                  <a:extLst>
                    <a:ext uri="{FF2B5EF4-FFF2-40B4-BE49-F238E27FC236}">
                      <a16:creationId xmlns:a16="http://schemas.microsoft.com/office/drawing/2014/main" id="{590F8FFF-98A1-8778-F959-910B3BF0F18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40;p23">
                  <a:extLst>
                    <a:ext uri="{FF2B5EF4-FFF2-40B4-BE49-F238E27FC236}">
                      <a16:creationId xmlns:a16="http://schemas.microsoft.com/office/drawing/2014/main" id="{598792EB-5289-A059-1B9D-F453C7F0FB0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641;p23">
                  <a:extLst>
                    <a:ext uri="{FF2B5EF4-FFF2-40B4-BE49-F238E27FC236}">
                      <a16:creationId xmlns:a16="http://schemas.microsoft.com/office/drawing/2014/main" id="{90658D72-F53B-EDEC-85D8-39D15338EAC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42;p23">
                  <a:extLst>
                    <a:ext uri="{FF2B5EF4-FFF2-40B4-BE49-F238E27FC236}">
                      <a16:creationId xmlns:a16="http://schemas.microsoft.com/office/drawing/2014/main" id="{8F58582D-9026-C044-6F65-8E338F822B6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43;p23">
                  <a:extLst>
                    <a:ext uri="{FF2B5EF4-FFF2-40B4-BE49-F238E27FC236}">
                      <a16:creationId xmlns:a16="http://schemas.microsoft.com/office/drawing/2014/main" id="{0B9F79C8-9106-BF18-FB93-8B0CB1E5959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44;p23">
                  <a:extLst>
                    <a:ext uri="{FF2B5EF4-FFF2-40B4-BE49-F238E27FC236}">
                      <a16:creationId xmlns:a16="http://schemas.microsoft.com/office/drawing/2014/main" id="{125A62FF-3D91-2F31-BEC5-4D2632B5F93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645;p23">
                  <a:extLst>
                    <a:ext uri="{FF2B5EF4-FFF2-40B4-BE49-F238E27FC236}">
                      <a16:creationId xmlns:a16="http://schemas.microsoft.com/office/drawing/2014/main" id="{0249B921-50DD-548D-9CFB-9A178231AC1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46;p23">
                  <a:extLst>
                    <a:ext uri="{FF2B5EF4-FFF2-40B4-BE49-F238E27FC236}">
                      <a16:creationId xmlns:a16="http://schemas.microsoft.com/office/drawing/2014/main" id="{3930BEF4-06F8-37D6-D60E-9726EA5D803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47;p23">
                  <a:extLst>
                    <a:ext uri="{FF2B5EF4-FFF2-40B4-BE49-F238E27FC236}">
                      <a16:creationId xmlns:a16="http://schemas.microsoft.com/office/drawing/2014/main" id="{A131C234-C42F-7BB6-EEF8-567B9191C4C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48;p23">
                  <a:extLst>
                    <a:ext uri="{FF2B5EF4-FFF2-40B4-BE49-F238E27FC236}">
                      <a16:creationId xmlns:a16="http://schemas.microsoft.com/office/drawing/2014/main" id="{8DF899EE-4DA3-8436-BAE2-2A681035B8A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649;p23">
                  <a:extLst>
                    <a:ext uri="{FF2B5EF4-FFF2-40B4-BE49-F238E27FC236}">
                      <a16:creationId xmlns:a16="http://schemas.microsoft.com/office/drawing/2014/main" id="{2BED3D02-DFC7-730B-FF4A-937517F206F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50;p23">
                  <a:extLst>
                    <a:ext uri="{FF2B5EF4-FFF2-40B4-BE49-F238E27FC236}">
                      <a16:creationId xmlns:a16="http://schemas.microsoft.com/office/drawing/2014/main" id="{07506347-2283-C25C-96F8-AEEA58426DA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51;p23">
                  <a:extLst>
                    <a:ext uri="{FF2B5EF4-FFF2-40B4-BE49-F238E27FC236}">
                      <a16:creationId xmlns:a16="http://schemas.microsoft.com/office/drawing/2014/main" id="{EC18B415-C2EC-C5D9-63F0-E96AAA2E0C3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52;p23">
                  <a:extLst>
                    <a:ext uri="{FF2B5EF4-FFF2-40B4-BE49-F238E27FC236}">
                      <a16:creationId xmlns:a16="http://schemas.microsoft.com/office/drawing/2014/main" id="{E714066A-5CA8-D8FB-7F47-71AB463B752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653;p23">
                  <a:extLst>
                    <a:ext uri="{FF2B5EF4-FFF2-40B4-BE49-F238E27FC236}">
                      <a16:creationId xmlns:a16="http://schemas.microsoft.com/office/drawing/2014/main" id="{0BC1F77D-01E4-58E3-FBFA-4E55C45002E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654;p23">
                  <a:extLst>
                    <a:ext uri="{FF2B5EF4-FFF2-40B4-BE49-F238E27FC236}">
                      <a16:creationId xmlns:a16="http://schemas.microsoft.com/office/drawing/2014/main" id="{73138BB3-4930-6C58-C5AD-40A5648DEFE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655;p23">
                  <a:extLst>
                    <a:ext uri="{FF2B5EF4-FFF2-40B4-BE49-F238E27FC236}">
                      <a16:creationId xmlns:a16="http://schemas.microsoft.com/office/drawing/2014/main" id="{C223BDA7-E001-9AF1-3E7D-28FBEC25E01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656;p23">
                  <a:extLst>
                    <a:ext uri="{FF2B5EF4-FFF2-40B4-BE49-F238E27FC236}">
                      <a16:creationId xmlns:a16="http://schemas.microsoft.com/office/drawing/2014/main" id="{DA874AFA-50F8-7D40-1C8A-3209DBEB013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657;p23">
                  <a:extLst>
                    <a:ext uri="{FF2B5EF4-FFF2-40B4-BE49-F238E27FC236}">
                      <a16:creationId xmlns:a16="http://schemas.microsoft.com/office/drawing/2014/main" id="{11EF5396-E0D4-2F32-550C-ECC3C49E12D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658;p23">
                  <a:extLst>
                    <a:ext uri="{FF2B5EF4-FFF2-40B4-BE49-F238E27FC236}">
                      <a16:creationId xmlns:a16="http://schemas.microsoft.com/office/drawing/2014/main" id="{9C43B09D-D2D5-E26F-690D-CAF3D0A7D27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659;p23">
                  <a:extLst>
                    <a:ext uri="{FF2B5EF4-FFF2-40B4-BE49-F238E27FC236}">
                      <a16:creationId xmlns:a16="http://schemas.microsoft.com/office/drawing/2014/main" id="{BA3D8D16-88FF-BB78-18C5-19CE050E995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660;p23">
                  <a:extLst>
                    <a:ext uri="{FF2B5EF4-FFF2-40B4-BE49-F238E27FC236}">
                      <a16:creationId xmlns:a16="http://schemas.microsoft.com/office/drawing/2014/main" id="{CBC3E6EB-BF56-4687-DCC8-C2D304B22F7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661;p23">
                  <a:extLst>
                    <a:ext uri="{FF2B5EF4-FFF2-40B4-BE49-F238E27FC236}">
                      <a16:creationId xmlns:a16="http://schemas.microsoft.com/office/drawing/2014/main" id="{1CCBEEF5-59EB-5704-1A6D-9589411E650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662;p23">
                  <a:extLst>
                    <a:ext uri="{FF2B5EF4-FFF2-40B4-BE49-F238E27FC236}">
                      <a16:creationId xmlns:a16="http://schemas.microsoft.com/office/drawing/2014/main" id="{C30020B2-0739-EC76-77E5-C577D5B5187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663;p23">
                  <a:extLst>
                    <a:ext uri="{FF2B5EF4-FFF2-40B4-BE49-F238E27FC236}">
                      <a16:creationId xmlns:a16="http://schemas.microsoft.com/office/drawing/2014/main" id="{62CE050A-9E08-D1AB-5597-678D34D90D5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664;p23">
                  <a:extLst>
                    <a:ext uri="{FF2B5EF4-FFF2-40B4-BE49-F238E27FC236}">
                      <a16:creationId xmlns:a16="http://schemas.microsoft.com/office/drawing/2014/main" id="{732D1EAF-2C26-B413-54C4-4ACD5EDE653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665;p23">
                  <a:extLst>
                    <a:ext uri="{FF2B5EF4-FFF2-40B4-BE49-F238E27FC236}">
                      <a16:creationId xmlns:a16="http://schemas.microsoft.com/office/drawing/2014/main" id="{34BEFFE6-F3FC-E826-1DBB-750B1A269E3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666;p23">
                  <a:extLst>
                    <a:ext uri="{FF2B5EF4-FFF2-40B4-BE49-F238E27FC236}">
                      <a16:creationId xmlns:a16="http://schemas.microsoft.com/office/drawing/2014/main" id="{2215C48C-01B9-D715-B8AE-28F4509E358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667;p23">
                  <a:extLst>
                    <a:ext uri="{FF2B5EF4-FFF2-40B4-BE49-F238E27FC236}">
                      <a16:creationId xmlns:a16="http://schemas.microsoft.com/office/drawing/2014/main" id="{E6237895-B8D0-8F2D-57CC-72F4B36D8A0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668;p23">
                  <a:extLst>
                    <a:ext uri="{FF2B5EF4-FFF2-40B4-BE49-F238E27FC236}">
                      <a16:creationId xmlns:a16="http://schemas.microsoft.com/office/drawing/2014/main" id="{2AF635D3-E528-675C-476E-2586F89239C5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669;p23">
                  <a:extLst>
                    <a:ext uri="{FF2B5EF4-FFF2-40B4-BE49-F238E27FC236}">
                      <a16:creationId xmlns:a16="http://schemas.microsoft.com/office/drawing/2014/main" id="{8AF02A25-F08C-CD9D-2F75-E09AA52F0E6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670;p23">
                  <a:extLst>
                    <a:ext uri="{FF2B5EF4-FFF2-40B4-BE49-F238E27FC236}">
                      <a16:creationId xmlns:a16="http://schemas.microsoft.com/office/drawing/2014/main" id="{252FB36A-19A3-0512-4569-45CB6E8D0ED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671;p23">
                  <a:extLst>
                    <a:ext uri="{FF2B5EF4-FFF2-40B4-BE49-F238E27FC236}">
                      <a16:creationId xmlns:a16="http://schemas.microsoft.com/office/drawing/2014/main" id="{CB49F86C-29D5-7123-BC0F-13FD9A0D758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672;p23">
                  <a:extLst>
                    <a:ext uri="{FF2B5EF4-FFF2-40B4-BE49-F238E27FC236}">
                      <a16:creationId xmlns:a16="http://schemas.microsoft.com/office/drawing/2014/main" id="{67A2850D-41E5-1BBF-09CE-F89113E3D58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673;p23">
                  <a:extLst>
                    <a:ext uri="{FF2B5EF4-FFF2-40B4-BE49-F238E27FC236}">
                      <a16:creationId xmlns:a16="http://schemas.microsoft.com/office/drawing/2014/main" id="{77409555-B9EE-080F-A713-8BB21C8D70D1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674;p23">
                  <a:extLst>
                    <a:ext uri="{FF2B5EF4-FFF2-40B4-BE49-F238E27FC236}">
                      <a16:creationId xmlns:a16="http://schemas.microsoft.com/office/drawing/2014/main" id="{35F341D3-ECF7-1178-DD1F-E2B34E459C0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675;p23">
                  <a:extLst>
                    <a:ext uri="{FF2B5EF4-FFF2-40B4-BE49-F238E27FC236}">
                      <a16:creationId xmlns:a16="http://schemas.microsoft.com/office/drawing/2014/main" id="{65162721-E170-6CCD-E3D9-4D1B80ABB14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676;p23">
                  <a:extLst>
                    <a:ext uri="{FF2B5EF4-FFF2-40B4-BE49-F238E27FC236}">
                      <a16:creationId xmlns:a16="http://schemas.microsoft.com/office/drawing/2014/main" id="{EC19C9BC-D666-8797-DE8B-167CCB20ABE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677;p23">
                  <a:extLst>
                    <a:ext uri="{FF2B5EF4-FFF2-40B4-BE49-F238E27FC236}">
                      <a16:creationId xmlns:a16="http://schemas.microsoft.com/office/drawing/2014/main" id="{C87FE2B8-C1F3-FA3C-6CF4-6ED1DCC2C6B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" name="Google Shape;637;p23">
                <a:extLst>
                  <a:ext uri="{FF2B5EF4-FFF2-40B4-BE49-F238E27FC236}">
                    <a16:creationId xmlns:a16="http://schemas.microsoft.com/office/drawing/2014/main" id="{A6DC1130-6041-55C7-FB7F-5D79AF7AEA5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528" name="Google Shape;638;p23">
                  <a:extLst>
                    <a:ext uri="{FF2B5EF4-FFF2-40B4-BE49-F238E27FC236}">
                      <a16:creationId xmlns:a16="http://schemas.microsoft.com/office/drawing/2014/main" id="{A05B1054-2CBC-C8DF-0226-159842F002F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639;p23">
                  <a:extLst>
                    <a:ext uri="{FF2B5EF4-FFF2-40B4-BE49-F238E27FC236}">
                      <a16:creationId xmlns:a16="http://schemas.microsoft.com/office/drawing/2014/main" id="{6EB237B3-722F-1D9A-FDD1-ED51303D974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640;p23">
                  <a:extLst>
                    <a:ext uri="{FF2B5EF4-FFF2-40B4-BE49-F238E27FC236}">
                      <a16:creationId xmlns:a16="http://schemas.microsoft.com/office/drawing/2014/main" id="{49DAC65E-402D-F1FC-4BAD-210CB6703E5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641;p23">
                  <a:extLst>
                    <a:ext uri="{FF2B5EF4-FFF2-40B4-BE49-F238E27FC236}">
                      <a16:creationId xmlns:a16="http://schemas.microsoft.com/office/drawing/2014/main" id="{762B979A-30D5-027F-674B-934F94F38B3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642;p23">
                  <a:extLst>
                    <a:ext uri="{FF2B5EF4-FFF2-40B4-BE49-F238E27FC236}">
                      <a16:creationId xmlns:a16="http://schemas.microsoft.com/office/drawing/2014/main" id="{91FA1AD9-90ED-FDDD-D9BB-1E49570F8139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643;p23">
                  <a:extLst>
                    <a:ext uri="{FF2B5EF4-FFF2-40B4-BE49-F238E27FC236}">
                      <a16:creationId xmlns:a16="http://schemas.microsoft.com/office/drawing/2014/main" id="{F88C0C42-B4B0-4862-4861-190805652D5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644;p23">
                  <a:extLst>
                    <a:ext uri="{FF2B5EF4-FFF2-40B4-BE49-F238E27FC236}">
                      <a16:creationId xmlns:a16="http://schemas.microsoft.com/office/drawing/2014/main" id="{EA708381-12C9-0108-60B1-818B9DDC91E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645;p23">
                  <a:extLst>
                    <a:ext uri="{FF2B5EF4-FFF2-40B4-BE49-F238E27FC236}">
                      <a16:creationId xmlns:a16="http://schemas.microsoft.com/office/drawing/2014/main" id="{4B7BEE46-687F-4CE6-149A-CDE151A4129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646;p23">
                  <a:extLst>
                    <a:ext uri="{FF2B5EF4-FFF2-40B4-BE49-F238E27FC236}">
                      <a16:creationId xmlns:a16="http://schemas.microsoft.com/office/drawing/2014/main" id="{169227F6-D5B3-006C-58DE-31F8FB13767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647;p23">
                  <a:extLst>
                    <a:ext uri="{FF2B5EF4-FFF2-40B4-BE49-F238E27FC236}">
                      <a16:creationId xmlns:a16="http://schemas.microsoft.com/office/drawing/2014/main" id="{DA4E04E2-6930-B525-D446-235E6F30E08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648;p23">
                  <a:extLst>
                    <a:ext uri="{FF2B5EF4-FFF2-40B4-BE49-F238E27FC236}">
                      <a16:creationId xmlns:a16="http://schemas.microsoft.com/office/drawing/2014/main" id="{AEB6ACBA-5ABD-B1C9-ADA8-93865C9B836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649;p23">
                  <a:extLst>
                    <a:ext uri="{FF2B5EF4-FFF2-40B4-BE49-F238E27FC236}">
                      <a16:creationId xmlns:a16="http://schemas.microsoft.com/office/drawing/2014/main" id="{BD1AF996-F34D-6242-80DE-CDA63E0CA0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650;p23">
                  <a:extLst>
                    <a:ext uri="{FF2B5EF4-FFF2-40B4-BE49-F238E27FC236}">
                      <a16:creationId xmlns:a16="http://schemas.microsoft.com/office/drawing/2014/main" id="{82E947EF-927F-235E-2E6A-D38AFEA28B5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651;p23">
                  <a:extLst>
                    <a:ext uri="{FF2B5EF4-FFF2-40B4-BE49-F238E27FC236}">
                      <a16:creationId xmlns:a16="http://schemas.microsoft.com/office/drawing/2014/main" id="{0B9ECB19-9D18-2289-D1B2-18F5BBC9422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652;p23">
                  <a:extLst>
                    <a:ext uri="{FF2B5EF4-FFF2-40B4-BE49-F238E27FC236}">
                      <a16:creationId xmlns:a16="http://schemas.microsoft.com/office/drawing/2014/main" id="{17EB0E31-BB4D-316B-C4F7-44D7C2F0A02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653;p23">
                  <a:extLst>
                    <a:ext uri="{FF2B5EF4-FFF2-40B4-BE49-F238E27FC236}">
                      <a16:creationId xmlns:a16="http://schemas.microsoft.com/office/drawing/2014/main" id="{AE276A47-0A36-87A3-3173-81DBCCC9C76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54;p23">
                  <a:extLst>
                    <a:ext uri="{FF2B5EF4-FFF2-40B4-BE49-F238E27FC236}">
                      <a16:creationId xmlns:a16="http://schemas.microsoft.com/office/drawing/2014/main" id="{2C3E3BCC-C04D-6C7F-E1BE-86CD2F501F4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55;p23">
                  <a:extLst>
                    <a:ext uri="{FF2B5EF4-FFF2-40B4-BE49-F238E27FC236}">
                      <a16:creationId xmlns:a16="http://schemas.microsoft.com/office/drawing/2014/main" id="{57B80085-D921-59E5-1A71-908ADF04697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56;p23">
                  <a:extLst>
                    <a:ext uri="{FF2B5EF4-FFF2-40B4-BE49-F238E27FC236}">
                      <a16:creationId xmlns:a16="http://schemas.microsoft.com/office/drawing/2014/main" id="{ED080E34-E600-80CB-C8C6-A12DEA7DD48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57;p23">
                  <a:extLst>
                    <a:ext uri="{FF2B5EF4-FFF2-40B4-BE49-F238E27FC236}">
                      <a16:creationId xmlns:a16="http://schemas.microsoft.com/office/drawing/2014/main" id="{FB68BDCE-B1A8-D16B-679C-48BAB70C145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58;p23">
                  <a:extLst>
                    <a:ext uri="{FF2B5EF4-FFF2-40B4-BE49-F238E27FC236}">
                      <a16:creationId xmlns:a16="http://schemas.microsoft.com/office/drawing/2014/main" id="{1897560E-B19F-12BB-8F96-4199CB84AC5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59;p23">
                  <a:extLst>
                    <a:ext uri="{FF2B5EF4-FFF2-40B4-BE49-F238E27FC236}">
                      <a16:creationId xmlns:a16="http://schemas.microsoft.com/office/drawing/2014/main" id="{FADB466A-DF24-D628-CFFF-A060396590C2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60;p23">
                  <a:extLst>
                    <a:ext uri="{FF2B5EF4-FFF2-40B4-BE49-F238E27FC236}">
                      <a16:creationId xmlns:a16="http://schemas.microsoft.com/office/drawing/2014/main" id="{D18FDDE0-4EB4-1AB5-E886-2A17A420B6F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661;p23">
                  <a:extLst>
                    <a:ext uri="{FF2B5EF4-FFF2-40B4-BE49-F238E27FC236}">
                      <a16:creationId xmlns:a16="http://schemas.microsoft.com/office/drawing/2014/main" id="{22E12FD8-74C8-3218-68ED-FA050FD7F4A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662;p23">
                  <a:extLst>
                    <a:ext uri="{FF2B5EF4-FFF2-40B4-BE49-F238E27FC236}">
                      <a16:creationId xmlns:a16="http://schemas.microsoft.com/office/drawing/2014/main" id="{4E9B3696-FD76-3C1F-1956-D11998D3468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663;p23">
                  <a:extLst>
                    <a:ext uri="{FF2B5EF4-FFF2-40B4-BE49-F238E27FC236}">
                      <a16:creationId xmlns:a16="http://schemas.microsoft.com/office/drawing/2014/main" id="{856D00FA-8DE7-C1EC-EA66-C5FC725E8BD3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664;p23">
                  <a:extLst>
                    <a:ext uri="{FF2B5EF4-FFF2-40B4-BE49-F238E27FC236}">
                      <a16:creationId xmlns:a16="http://schemas.microsoft.com/office/drawing/2014/main" id="{F3D53F22-50E4-17A1-FFF3-A2C01649EFC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665;p23">
                  <a:extLst>
                    <a:ext uri="{FF2B5EF4-FFF2-40B4-BE49-F238E27FC236}">
                      <a16:creationId xmlns:a16="http://schemas.microsoft.com/office/drawing/2014/main" id="{71CF96C3-BA32-FFF0-5CCE-3D4A3876B78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666;p23">
                  <a:extLst>
                    <a:ext uri="{FF2B5EF4-FFF2-40B4-BE49-F238E27FC236}">
                      <a16:creationId xmlns:a16="http://schemas.microsoft.com/office/drawing/2014/main" id="{AB726B54-B956-DDD8-4BC1-85309D8BE1A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667;p23">
                  <a:extLst>
                    <a:ext uri="{FF2B5EF4-FFF2-40B4-BE49-F238E27FC236}">
                      <a16:creationId xmlns:a16="http://schemas.microsoft.com/office/drawing/2014/main" id="{6805BB8A-24B3-6242-3A95-17D522CE32C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668;p23">
                  <a:extLst>
                    <a:ext uri="{FF2B5EF4-FFF2-40B4-BE49-F238E27FC236}">
                      <a16:creationId xmlns:a16="http://schemas.microsoft.com/office/drawing/2014/main" id="{9D0F1709-C7BD-48DA-2700-EC7880B9139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669;p23">
                  <a:extLst>
                    <a:ext uri="{FF2B5EF4-FFF2-40B4-BE49-F238E27FC236}">
                      <a16:creationId xmlns:a16="http://schemas.microsoft.com/office/drawing/2014/main" id="{39CEC1CE-FB8E-55ED-3109-7358E054EAB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670;p23">
                  <a:extLst>
                    <a:ext uri="{FF2B5EF4-FFF2-40B4-BE49-F238E27FC236}">
                      <a16:creationId xmlns:a16="http://schemas.microsoft.com/office/drawing/2014/main" id="{7E395877-2317-5841-CEF1-C7050933C88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671;p23">
                  <a:extLst>
                    <a:ext uri="{FF2B5EF4-FFF2-40B4-BE49-F238E27FC236}">
                      <a16:creationId xmlns:a16="http://schemas.microsoft.com/office/drawing/2014/main" id="{9398CD6A-2806-61EC-3EDD-2EF3810C3A0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672;p23">
                  <a:extLst>
                    <a:ext uri="{FF2B5EF4-FFF2-40B4-BE49-F238E27FC236}">
                      <a16:creationId xmlns:a16="http://schemas.microsoft.com/office/drawing/2014/main" id="{542B3583-140D-3FA4-C422-8DB0E9D2446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673;p23">
                  <a:extLst>
                    <a:ext uri="{FF2B5EF4-FFF2-40B4-BE49-F238E27FC236}">
                      <a16:creationId xmlns:a16="http://schemas.microsoft.com/office/drawing/2014/main" id="{7C14AD40-5825-8AF8-E37D-B74FF250A2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674;p23">
                  <a:extLst>
                    <a:ext uri="{FF2B5EF4-FFF2-40B4-BE49-F238E27FC236}">
                      <a16:creationId xmlns:a16="http://schemas.microsoft.com/office/drawing/2014/main" id="{5C113B0A-0FA9-25E7-F5BF-F5A7F596F08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675;p23">
                  <a:extLst>
                    <a:ext uri="{FF2B5EF4-FFF2-40B4-BE49-F238E27FC236}">
                      <a16:creationId xmlns:a16="http://schemas.microsoft.com/office/drawing/2014/main" id="{471C8B00-D0E8-0CA0-7128-CBE4D87CC8C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676;p23">
                  <a:extLst>
                    <a:ext uri="{FF2B5EF4-FFF2-40B4-BE49-F238E27FC236}">
                      <a16:creationId xmlns:a16="http://schemas.microsoft.com/office/drawing/2014/main" id="{761C0D27-D24F-0126-9CDF-1F1D045CC71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677;p23">
                  <a:extLst>
                    <a:ext uri="{FF2B5EF4-FFF2-40B4-BE49-F238E27FC236}">
                      <a16:creationId xmlns:a16="http://schemas.microsoft.com/office/drawing/2014/main" id="{03CF077C-3D2F-7AF3-FEAC-B1B59C13FF7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7" name="Gruppo 796">
              <a:extLst>
                <a:ext uri="{FF2B5EF4-FFF2-40B4-BE49-F238E27FC236}">
                  <a16:creationId xmlns:a16="http://schemas.microsoft.com/office/drawing/2014/main" id="{32BA64A2-467D-9D4F-21D8-3A972FE4DEB3}"/>
                </a:ext>
              </a:extLst>
            </p:cNvPr>
            <p:cNvGrpSpPr/>
            <p:nvPr/>
          </p:nvGrpSpPr>
          <p:grpSpPr>
            <a:xfrm>
              <a:off x="7296410" y="1094711"/>
              <a:ext cx="658343" cy="803273"/>
              <a:chOff x="2996141" y="2467232"/>
              <a:chExt cx="658343" cy="803273"/>
            </a:xfrm>
          </p:grpSpPr>
          <p:grpSp>
            <p:nvGrpSpPr>
              <p:cNvPr id="798" name="Google Shape;637;p23">
                <a:extLst>
                  <a:ext uri="{FF2B5EF4-FFF2-40B4-BE49-F238E27FC236}">
                    <a16:creationId xmlns:a16="http://schemas.microsoft.com/office/drawing/2014/main" id="{C76A8B8F-76CB-5491-45BB-A9E9F5AEA04B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881" name="Google Shape;638;p23">
                  <a:extLst>
                    <a:ext uri="{FF2B5EF4-FFF2-40B4-BE49-F238E27FC236}">
                      <a16:creationId xmlns:a16="http://schemas.microsoft.com/office/drawing/2014/main" id="{035431A9-0CD8-D861-B746-98BA1548188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639;p23">
                  <a:extLst>
                    <a:ext uri="{FF2B5EF4-FFF2-40B4-BE49-F238E27FC236}">
                      <a16:creationId xmlns:a16="http://schemas.microsoft.com/office/drawing/2014/main" id="{9424A428-FE34-5563-6A6F-8B8DF46A481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640;p23">
                  <a:extLst>
                    <a:ext uri="{FF2B5EF4-FFF2-40B4-BE49-F238E27FC236}">
                      <a16:creationId xmlns:a16="http://schemas.microsoft.com/office/drawing/2014/main" id="{E1E2F174-C21B-0B14-AB11-889EF851D62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641;p23">
                  <a:extLst>
                    <a:ext uri="{FF2B5EF4-FFF2-40B4-BE49-F238E27FC236}">
                      <a16:creationId xmlns:a16="http://schemas.microsoft.com/office/drawing/2014/main" id="{E5AB8A49-7628-1D8C-AABB-0CA908C7E09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642;p23">
                  <a:extLst>
                    <a:ext uri="{FF2B5EF4-FFF2-40B4-BE49-F238E27FC236}">
                      <a16:creationId xmlns:a16="http://schemas.microsoft.com/office/drawing/2014/main" id="{5373E186-C808-D0DC-A556-A984AEDEC84D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643;p23">
                  <a:extLst>
                    <a:ext uri="{FF2B5EF4-FFF2-40B4-BE49-F238E27FC236}">
                      <a16:creationId xmlns:a16="http://schemas.microsoft.com/office/drawing/2014/main" id="{B3D0F27A-27F7-DD12-5CC7-C9C4CCE3923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644;p23">
                  <a:extLst>
                    <a:ext uri="{FF2B5EF4-FFF2-40B4-BE49-F238E27FC236}">
                      <a16:creationId xmlns:a16="http://schemas.microsoft.com/office/drawing/2014/main" id="{D02FF1B9-821C-AABB-83A3-59DCE17726C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645;p23">
                  <a:extLst>
                    <a:ext uri="{FF2B5EF4-FFF2-40B4-BE49-F238E27FC236}">
                      <a16:creationId xmlns:a16="http://schemas.microsoft.com/office/drawing/2014/main" id="{E5549FF0-F40F-9126-5558-8AFCE6BF485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646;p23">
                  <a:extLst>
                    <a:ext uri="{FF2B5EF4-FFF2-40B4-BE49-F238E27FC236}">
                      <a16:creationId xmlns:a16="http://schemas.microsoft.com/office/drawing/2014/main" id="{C2F36F6B-9C95-2566-2773-E65A1367FE6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647;p23">
                  <a:extLst>
                    <a:ext uri="{FF2B5EF4-FFF2-40B4-BE49-F238E27FC236}">
                      <a16:creationId xmlns:a16="http://schemas.microsoft.com/office/drawing/2014/main" id="{EC702746-28E7-E3A0-4C5F-16DE07CBFD8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648;p23">
                  <a:extLst>
                    <a:ext uri="{FF2B5EF4-FFF2-40B4-BE49-F238E27FC236}">
                      <a16:creationId xmlns:a16="http://schemas.microsoft.com/office/drawing/2014/main" id="{E5756906-CF07-0467-2FD3-CD121C6FAD30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649;p23">
                  <a:extLst>
                    <a:ext uri="{FF2B5EF4-FFF2-40B4-BE49-F238E27FC236}">
                      <a16:creationId xmlns:a16="http://schemas.microsoft.com/office/drawing/2014/main" id="{E7453A30-6E41-827B-655C-03FCCB7A16B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650;p23">
                  <a:extLst>
                    <a:ext uri="{FF2B5EF4-FFF2-40B4-BE49-F238E27FC236}">
                      <a16:creationId xmlns:a16="http://schemas.microsoft.com/office/drawing/2014/main" id="{7CF7B7A4-90FF-436B-6771-2FCEF787634C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651;p23">
                  <a:extLst>
                    <a:ext uri="{FF2B5EF4-FFF2-40B4-BE49-F238E27FC236}">
                      <a16:creationId xmlns:a16="http://schemas.microsoft.com/office/drawing/2014/main" id="{E4BBFE85-CBDA-A427-C983-3C7F84A4E37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652;p23">
                  <a:extLst>
                    <a:ext uri="{FF2B5EF4-FFF2-40B4-BE49-F238E27FC236}">
                      <a16:creationId xmlns:a16="http://schemas.microsoft.com/office/drawing/2014/main" id="{6B8AA251-1B4B-9A2F-B10A-3AA468645E9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653;p23">
                  <a:extLst>
                    <a:ext uri="{FF2B5EF4-FFF2-40B4-BE49-F238E27FC236}">
                      <a16:creationId xmlns:a16="http://schemas.microsoft.com/office/drawing/2014/main" id="{923D2FE2-F7D3-4212-27E8-3CEAA10BF37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654;p23">
                  <a:extLst>
                    <a:ext uri="{FF2B5EF4-FFF2-40B4-BE49-F238E27FC236}">
                      <a16:creationId xmlns:a16="http://schemas.microsoft.com/office/drawing/2014/main" id="{3864D37B-6135-DF50-CD94-B3B24A115BC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655;p23">
                  <a:extLst>
                    <a:ext uri="{FF2B5EF4-FFF2-40B4-BE49-F238E27FC236}">
                      <a16:creationId xmlns:a16="http://schemas.microsoft.com/office/drawing/2014/main" id="{8F6459DC-0FA3-7AC1-678A-F49F8BCE87A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656;p23">
                  <a:extLst>
                    <a:ext uri="{FF2B5EF4-FFF2-40B4-BE49-F238E27FC236}">
                      <a16:creationId xmlns:a16="http://schemas.microsoft.com/office/drawing/2014/main" id="{35516909-D2D4-29B4-ABF6-E205F7B7A4D8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657;p23">
                  <a:extLst>
                    <a:ext uri="{FF2B5EF4-FFF2-40B4-BE49-F238E27FC236}">
                      <a16:creationId xmlns:a16="http://schemas.microsoft.com/office/drawing/2014/main" id="{0EDBBE45-D0D4-747D-5975-D1C7A9B63D5E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658;p23">
                  <a:extLst>
                    <a:ext uri="{FF2B5EF4-FFF2-40B4-BE49-F238E27FC236}">
                      <a16:creationId xmlns:a16="http://schemas.microsoft.com/office/drawing/2014/main" id="{5F92088A-4241-3B67-4ED1-01BA494E84A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659;p23">
                  <a:extLst>
                    <a:ext uri="{FF2B5EF4-FFF2-40B4-BE49-F238E27FC236}">
                      <a16:creationId xmlns:a16="http://schemas.microsoft.com/office/drawing/2014/main" id="{5182E279-764B-0CC7-59E5-E2FC6264C5F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660;p23">
                  <a:extLst>
                    <a:ext uri="{FF2B5EF4-FFF2-40B4-BE49-F238E27FC236}">
                      <a16:creationId xmlns:a16="http://schemas.microsoft.com/office/drawing/2014/main" id="{E196FAA5-B0F3-33CE-9BF6-511A4D8F920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661;p23">
                  <a:extLst>
                    <a:ext uri="{FF2B5EF4-FFF2-40B4-BE49-F238E27FC236}">
                      <a16:creationId xmlns:a16="http://schemas.microsoft.com/office/drawing/2014/main" id="{245CC9F4-F197-F584-7769-0F6F98CEAD3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662;p23">
                  <a:extLst>
                    <a:ext uri="{FF2B5EF4-FFF2-40B4-BE49-F238E27FC236}">
                      <a16:creationId xmlns:a16="http://schemas.microsoft.com/office/drawing/2014/main" id="{E748B8C2-51C2-95C2-ABC8-CBBC52ECEFA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663;p23">
                  <a:extLst>
                    <a:ext uri="{FF2B5EF4-FFF2-40B4-BE49-F238E27FC236}">
                      <a16:creationId xmlns:a16="http://schemas.microsoft.com/office/drawing/2014/main" id="{DA1321F1-6095-80A5-287E-714EC7D4289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664;p23">
                  <a:extLst>
                    <a:ext uri="{FF2B5EF4-FFF2-40B4-BE49-F238E27FC236}">
                      <a16:creationId xmlns:a16="http://schemas.microsoft.com/office/drawing/2014/main" id="{FC13CAD7-9583-4F0E-668C-F01C5D82FC40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665;p23">
                  <a:extLst>
                    <a:ext uri="{FF2B5EF4-FFF2-40B4-BE49-F238E27FC236}">
                      <a16:creationId xmlns:a16="http://schemas.microsoft.com/office/drawing/2014/main" id="{4DAE0A3B-69C8-A6BB-B423-CDA84696FAD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666;p23">
                  <a:extLst>
                    <a:ext uri="{FF2B5EF4-FFF2-40B4-BE49-F238E27FC236}">
                      <a16:creationId xmlns:a16="http://schemas.microsoft.com/office/drawing/2014/main" id="{4323F3E3-C912-3B77-8F65-41145DE8D85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667;p23">
                  <a:extLst>
                    <a:ext uri="{FF2B5EF4-FFF2-40B4-BE49-F238E27FC236}">
                      <a16:creationId xmlns:a16="http://schemas.microsoft.com/office/drawing/2014/main" id="{CC3F42BA-19B8-5082-6E53-C5E8E347EDE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668;p23">
                  <a:extLst>
                    <a:ext uri="{FF2B5EF4-FFF2-40B4-BE49-F238E27FC236}">
                      <a16:creationId xmlns:a16="http://schemas.microsoft.com/office/drawing/2014/main" id="{F0ED018B-1B01-4F61-4DAF-FC395206368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669;p23">
                  <a:extLst>
                    <a:ext uri="{FF2B5EF4-FFF2-40B4-BE49-F238E27FC236}">
                      <a16:creationId xmlns:a16="http://schemas.microsoft.com/office/drawing/2014/main" id="{E7736F58-0DF0-826C-F8C6-C3071A6BA34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670;p23">
                  <a:extLst>
                    <a:ext uri="{FF2B5EF4-FFF2-40B4-BE49-F238E27FC236}">
                      <a16:creationId xmlns:a16="http://schemas.microsoft.com/office/drawing/2014/main" id="{C1E61AE3-1492-DA68-39D7-93C20BEE5E5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671;p23">
                  <a:extLst>
                    <a:ext uri="{FF2B5EF4-FFF2-40B4-BE49-F238E27FC236}">
                      <a16:creationId xmlns:a16="http://schemas.microsoft.com/office/drawing/2014/main" id="{423C0642-275B-D367-E1A0-C2B320A6C3E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672;p23">
                  <a:extLst>
                    <a:ext uri="{FF2B5EF4-FFF2-40B4-BE49-F238E27FC236}">
                      <a16:creationId xmlns:a16="http://schemas.microsoft.com/office/drawing/2014/main" id="{9671EFBE-B35B-557D-BE83-306511E36A7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673;p23">
                  <a:extLst>
                    <a:ext uri="{FF2B5EF4-FFF2-40B4-BE49-F238E27FC236}">
                      <a16:creationId xmlns:a16="http://schemas.microsoft.com/office/drawing/2014/main" id="{05A8B21D-BD4F-4669-A5C2-66418D2E89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674;p23">
                  <a:extLst>
                    <a:ext uri="{FF2B5EF4-FFF2-40B4-BE49-F238E27FC236}">
                      <a16:creationId xmlns:a16="http://schemas.microsoft.com/office/drawing/2014/main" id="{392897C9-634F-ECB0-B075-F350159F34B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75;p23">
                  <a:extLst>
                    <a:ext uri="{FF2B5EF4-FFF2-40B4-BE49-F238E27FC236}">
                      <a16:creationId xmlns:a16="http://schemas.microsoft.com/office/drawing/2014/main" id="{DD57DA1B-EA73-3935-13A4-26235BAA7F7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76;p23">
                  <a:extLst>
                    <a:ext uri="{FF2B5EF4-FFF2-40B4-BE49-F238E27FC236}">
                      <a16:creationId xmlns:a16="http://schemas.microsoft.com/office/drawing/2014/main" id="{629AA91C-0C1A-7BB0-E06C-7F1741DDA30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77;p23">
                  <a:extLst>
                    <a:ext uri="{FF2B5EF4-FFF2-40B4-BE49-F238E27FC236}">
                      <a16:creationId xmlns:a16="http://schemas.microsoft.com/office/drawing/2014/main" id="{B1AD8A85-CCF0-1260-7274-90FDA8304CA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637;p23">
                <a:extLst>
                  <a:ext uri="{FF2B5EF4-FFF2-40B4-BE49-F238E27FC236}">
                    <a16:creationId xmlns:a16="http://schemas.microsoft.com/office/drawing/2014/main" id="{C251E628-36D8-75B5-C39E-FEEE2923C929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841" name="Google Shape;638;p23">
                  <a:extLst>
                    <a:ext uri="{FF2B5EF4-FFF2-40B4-BE49-F238E27FC236}">
                      <a16:creationId xmlns:a16="http://schemas.microsoft.com/office/drawing/2014/main" id="{7B0C04E1-706F-E382-7247-52B854F1ECA1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639;p23">
                  <a:extLst>
                    <a:ext uri="{FF2B5EF4-FFF2-40B4-BE49-F238E27FC236}">
                      <a16:creationId xmlns:a16="http://schemas.microsoft.com/office/drawing/2014/main" id="{57F62B28-87BD-D2CB-35C8-659AB1D005D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40;p23">
                  <a:extLst>
                    <a:ext uri="{FF2B5EF4-FFF2-40B4-BE49-F238E27FC236}">
                      <a16:creationId xmlns:a16="http://schemas.microsoft.com/office/drawing/2014/main" id="{BE8177A6-3629-3383-2B15-604244FF86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41;p23">
                  <a:extLst>
                    <a:ext uri="{FF2B5EF4-FFF2-40B4-BE49-F238E27FC236}">
                      <a16:creationId xmlns:a16="http://schemas.microsoft.com/office/drawing/2014/main" id="{CB2D1FF9-9DCF-FD55-5420-5A2D9ECA7381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42;p23">
                  <a:extLst>
                    <a:ext uri="{FF2B5EF4-FFF2-40B4-BE49-F238E27FC236}">
                      <a16:creationId xmlns:a16="http://schemas.microsoft.com/office/drawing/2014/main" id="{91EFFF44-0E18-3A68-893A-BE7717300C5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643;p23">
                  <a:extLst>
                    <a:ext uri="{FF2B5EF4-FFF2-40B4-BE49-F238E27FC236}">
                      <a16:creationId xmlns:a16="http://schemas.microsoft.com/office/drawing/2014/main" id="{D709954C-0900-B345-F16A-AF3174DBFBC2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644;p23">
                  <a:extLst>
                    <a:ext uri="{FF2B5EF4-FFF2-40B4-BE49-F238E27FC236}">
                      <a16:creationId xmlns:a16="http://schemas.microsoft.com/office/drawing/2014/main" id="{ACA72852-3267-BC40-BE63-E62BD75BCD0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645;p23">
                  <a:extLst>
                    <a:ext uri="{FF2B5EF4-FFF2-40B4-BE49-F238E27FC236}">
                      <a16:creationId xmlns:a16="http://schemas.microsoft.com/office/drawing/2014/main" id="{537CF18D-DEC9-983E-3373-CB8C0B537F2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646;p23">
                  <a:extLst>
                    <a:ext uri="{FF2B5EF4-FFF2-40B4-BE49-F238E27FC236}">
                      <a16:creationId xmlns:a16="http://schemas.microsoft.com/office/drawing/2014/main" id="{A64529F6-4650-AFD8-1DEE-469AA017860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647;p23">
                  <a:extLst>
                    <a:ext uri="{FF2B5EF4-FFF2-40B4-BE49-F238E27FC236}">
                      <a16:creationId xmlns:a16="http://schemas.microsoft.com/office/drawing/2014/main" id="{826BE0A3-1C6F-AB48-0B60-599B3B82F5A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648;p23">
                  <a:extLst>
                    <a:ext uri="{FF2B5EF4-FFF2-40B4-BE49-F238E27FC236}">
                      <a16:creationId xmlns:a16="http://schemas.microsoft.com/office/drawing/2014/main" id="{8701AC3C-26A7-6A44-8A88-41F6A6A7032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649;p23">
                  <a:extLst>
                    <a:ext uri="{FF2B5EF4-FFF2-40B4-BE49-F238E27FC236}">
                      <a16:creationId xmlns:a16="http://schemas.microsoft.com/office/drawing/2014/main" id="{B97DF3CB-9BE8-5C3E-F1D9-81D04CEF33A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650;p23">
                  <a:extLst>
                    <a:ext uri="{FF2B5EF4-FFF2-40B4-BE49-F238E27FC236}">
                      <a16:creationId xmlns:a16="http://schemas.microsoft.com/office/drawing/2014/main" id="{B89900BD-CACD-D641-AFCC-0A2B844E082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651;p23">
                  <a:extLst>
                    <a:ext uri="{FF2B5EF4-FFF2-40B4-BE49-F238E27FC236}">
                      <a16:creationId xmlns:a16="http://schemas.microsoft.com/office/drawing/2014/main" id="{D09B8B43-1815-227A-E075-F07245C8195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652;p23">
                  <a:extLst>
                    <a:ext uri="{FF2B5EF4-FFF2-40B4-BE49-F238E27FC236}">
                      <a16:creationId xmlns:a16="http://schemas.microsoft.com/office/drawing/2014/main" id="{4A134578-AF04-9F75-DB87-D0DBD6B3928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653;p23">
                  <a:extLst>
                    <a:ext uri="{FF2B5EF4-FFF2-40B4-BE49-F238E27FC236}">
                      <a16:creationId xmlns:a16="http://schemas.microsoft.com/office/drawing/2014/main" id="{8A3EDD05-8A0B-0272-F898-422F4865319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654;p23">
                  <a:extLst>
                    <a:ext uri="{FF2B5EF4-FFF2-40B4-BE49-F238E27FC236}">
                      <a16:creationId xmlns:a16="http://schemas.microsoft.com/office/drawing/2014/main" id="{EFE18614-BA2C-01BE-0612-30CE9CC7519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655;p23">
                  <a:extLst>
                    <a:ext uri="{FF2B5EF4-FFF2-40B4-BE49-F238E27FC236}">
                      <a16:creationId xmlns:a16="http://schemas.microsoft.com/office/drawing/2014/main" id="{45DFAABE-423D-B4C6-946F-999BA690D5F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656;p23">
                  <a:extLst>
                    <a:ext uri="{FF2B5EF4-FFF2-40B4-BE49-F238E27FC236}">
                      <a16:creationId xmlns:a16="http://schemas.microsoft.com/office/drawing/2014/main" id="{3805337D-FE96-B589-EC8F-39AB7F9C1C0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657;p23">
                  <a:extLst>
                    <a:ext uri="{FF2B5EF4-FFF2-40B4-BE49-F238E27FC236}">
                      <a16:creationId xmlns:a16="http://schemas.microsoft.com/office/drawing/2014/main" id="{569C269A-3186-DF1B-B505-D908990E50D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658;p23">
                  <a:extLst>
                    <a:ext uri="{FF2B5EF4-FFF2-40B4-BE49-F238E27FC236}">
                      <a16:creationId xmlns:a16="http://schemas.microsoft.com/office/drawing/2014/main" id="{7BD2E003-A79F-AA41-2C05-AB89165C47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659;p23">
                  <a:extLst>
                    <a:ext uri="{FF2B5EF4-FFF2-40B4-BE49-F238E27FC236}">
                      <a16:creationId xmlns:a16="http://schemas.microsoft.com/office/drawing/2014/main" id="{58E560AB-A9E0-BF4B-0571-83486AC77FE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660;p23">
                  <a:extLst>
                    <a:ext uri="{FF2B5EF4-FFF2-40B4-BE49-F238E27FC236}">
                      <a16:creationId xmlns:a16="http://schemas.microsoft.com/office/drawing/2014/main" id="{772C3291-31E7-1733-D377-5808E55EFFF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661;p23">
                  <a:extLst>
                    <a:ext uri="{FF2B5EF4-FFF2-40B4-BE49-F238E27FC236}">
                      <a16:creationId xmlns:a16="http://schemas.microsoft.com/office/drawing/2014/main" id="{14CD3E92-8549-C457-B757-5F57CE5FE26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662;p23">
                  <a:extLst>
                    <a:ext uri="{FF2B5EF4-FFF2-40B4-BE49-F238E27FC236}">
                      <a16:creationId xmlns:a16="http://schemas.microsoft.com/office/drawing/2014/main" id="{697A48FD-51B9-41C8-67BC-0231273B4CD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663;p23">
                  <a:extLst>
                    <a:ext uri="{FF2B5EF4-FFF2-40B4-BE49-F238E27FC236}">
                      <a16:creationId xmlns:a16="http://schemas.microsoft.com/office/drawing/2014/main" id="{62D2882C-F886-0F9D-9726-5A3F015B2EC1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664;p23">
                  <a:extLst>
                    <a:ext uri="{FF2B5EF4-FFF2-40B4-BE49-F238E27FC236}">
                      <a16:creationId xmlns:a16="http://schemas.microsoft.com/office/drawing/2014/main" id="{26828511-4436-9A0C-7B0B-74A14A69537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665;p23">
                  <a:extLst>
                    <a:ext uri="{FF2B5EF4-FFF2-40B4-BE49-F238E27FC236}">
                      <a16:creationId xmlns:a16="http://schemas.microsoft.com/office/drawing/2014/main" id="{43652B66-24E7-410E-7B05-501295AD210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666;p23">
                  <a:extLst>
                    <a:ext uri="{FF2B5EF4-FFF2-40B4-BE49-F238E27FC236}">
                      <a16:creationId xmlns:a16="http://schemas.microsoft.com/office/drawing/2014/main" id="{9C1517D1-5AD0-983F-71C1-94F11A8FA00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667;p23">
                  <a:extLst>
                    <a:ext uri="{FF2B5EF4-FFF2-40B4-BE49-F238E27FC236}">
                      <a16:creationId xmlns:a16="http://schemas.microsoft.com/office/drawing/2014/main" id="{3089A2A8-96CB-AD6C-1129-AA7553C13E6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668;p23">
                  <a:extLst>
                    <a:ext uri="{FF2B5EF4-FFF2-40B4-BE49-F238E27FC236}">
                      <a16:creationId xmlns:a16="http://schemas.microsoft.com/office/drawing/2014/main" id="{C503AA13-9716-1109-3345-D60C5F81144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669;p23">
                  <a:extLst>
                    <a:ext uri="{FF2B5EF4-FFF2-40B4-BE49-F238E27FC236}">
                      <a16:creationId xmlns:a16="http://schemas.microsoft.com/office/drawing/2014/main" id="{6625DD93-C4EE-C1CE-4BF2-94679FE1044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670;p23">
                  <a:extLst>
                    <a:ext uri="{FF2B5EF4-FFF2-40B4-BE49-F238E27FC236}">
                      <a16:creationId xmlns:a16="http://schemas.microsoft.com/office/drawing/2014/main" id="{64E7D989-875A-3496-06E5-20D3803F778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671;p23">
                  <a:extLst>
                    <a:ext uri="{FF2B5EF4-FFF2-40B4-BE49-F238E27FC236}">
                      <a16:creationId xmlns:a16="http://schemas.microsoft.com/office/drawing/2014/main" id="{542BBE21-FFE4-C9D2-1188-37A7E1B4DB0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672;p23">
                  <a:extLst>
                    <a:ext uri="{FF2B5EF4-FFF2-40B4-BE49-F238E27FC236}">
                      <a16:creationId xmlns:a16="http://schemas.microsoft.com/office/drawing/2014/main" id="{FD5753BD-E9C4-A4B0-FB04-D00F4566FC5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673;p23">
                  <a:extLst>
                    <a:ext uri="{FF2B5EF4-FFF2-40B4-BE49-F238E27FC236}">
                      <a16:creationId xmlns:a16="http://schemas.microsoft.com/office/drawing/2014/main" id="{31CEF519-3784-A908-0AD9-5CF2BED8D1F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674;p23">
                  <a:extLst>
                    <a:ext uri="{FF2B5EF4-FFF2-40B4-BE49-F238E27FC236}">
                      <a16:creationId xmlns:a16="http://schemas.microsoft.com/office/drawing/2014/main" id="{B6706E86-D783-0E09-9CAC-D5805FA25ED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675;p23">
                  <a:extLst>
                    <a:ext uri="{FF2B5EF4-FFF2-40B4-BE49-F238E27FC236}">
                      <a16:creationId xmlns:a16="http://schemas.microsoft.com/office/drawing/2014/main" id="{4CF7A88B-3EFA-E81A-C0E8-0DB8F136A9B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676;p23">
                  <a:extLst>
                    <a:ext uri="{FF2B5EF4-FFF2-40B4-BE49-F238E27FC236}">
                      <a16:creationId xmlns:a16="http://schemas.microsoft.com/office/drawing/2014/main" id="{85D35ADB-3A9D-0F66-BB8D-7293B9715FB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677;p23">
                  <a:extLst>
                    <a:ext uri="{FF2B5EF4-FFF2-40B4-BE49-F238E27FC236}">
                      <a16:creationId xmlns:a16="http://schemas.microsoft.com/office/drawing/2014/main" id="{B3FE2F9F-47A7-CCD1-C6DD-77443753F76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0" name="Google Shape;637;p23">
                <a:extLst>
                  <a:ext uri="{FF2B5EF4-FFF2-40B4-BE49-F238E27FC236}">
                    <a16:creationId xmlns:a16="http://schemas.microsoft.com/office/drawing/2014/main" id="{3E416FC7-C4B1-4BA6-1521-41E9C75548B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801" name="Google Shape;638;p23">
                  <a:extLst>
                    <a:ext uri="{FF2B5EF4-FFF2-40B4-BE49-F238E27FC236}">
                      <a16:creationId xmlns:a16="http://schemas.microsoft.com/office/drawing/2014/main" id="{F8E479D1-1CA8-EB52-B8BA-16B93198D85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639;p23">
                  <a:extLst>
                    <a:ext uri="{FF2B5EF4-FFF2-40B4-BE49-F238E27FC236}">
                      <a16:creationId xmlns:a16="http://schemas.microsoft.com/office/drawing/2014/main" id="{4150D574-C56F-E162-EA9C-27088641858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640;p23">
                  <a:extLst>
                    <a:ext uri="{FF2B5EF4-FFF2-40B4-BE49-F238E27FC236}">
                      <a16:creationId xmlns:a16="http://schemas.microsoft.com/office/drawing/2014/main" id="{8C455397-CCB1-C9E3-2F06-13E506AA654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641;p23">
                  <a:extLst>
                    <a:ext uri="{FF2B5EF4-FFF2-40B4-BE49-F238E27FC236}">
                      <a16:creationId xmlns:a16="http://schemas.microsoft.com/office/drawing/2014/main" id="{66BB9EB8-DCE4-C512-AA39-793C35E07E6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642;p23">
                  <a:extLst>
                    <a:ext uri="{FF2B5EF4-FFF2-40B4-BE49-F238E27FC236}">
                      <a16:creationId xmlns:a16="http://schemas.microsoft.com/office/drawing/2014/main" id="{24D39AAF-A4FB-2E52-9580-F402E8F0549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643;p23">
                  <a:extLst>
                    <a:ext uri="{FF2B5EF4-FFF2-40B4-BE49-F238E27FC236}">
                      <a16:creationId xmlns:a16="http://schemas.microsoft.com/office/drawing/2014/main" id="{076CCAE7-155C-1B80-C30C-48E51C661AE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644;p23">
                  <a:extLst>
                    <a:ext uri="{FF2B5EF4-FFF2-40B4-BE49-F238E27FC236}">
                      <a16:creationId xmlns:a16="http://schemas.microsoft.com/office/drawing/2014/main" id="{16F1F248-A48C-7308-0158-6498BEA11CC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645;p23">
                  <a:extLst>
                    <a:ext uri="{FF2B5EF4-FFF2-40B4-BE49-F238E27FC236}">
                      <a16:creationId xmlns:a16="http://schemas.microsoft.com/office/drawing/2014/main" id="{AA6E80DD-D3A3-FFD8-0294-7BE1715DAA2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646;p23">
                  <a:extLst>
                    <a:ext uri="{FF2B5EF4-FFF2-40B4-BE49-F238E27FC236}">
                      <a16:creationId xmlns:a16="http://schemas.microsoft.com/office/drawing/2014/main" id="{E005999B-A7FE-DD97-0349-BB5C0AAF577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647;p23">
                  <a:extLst>
                    <a:ext uri="{FF2B5EF4-FFF2-40B4-BE49-F238E27FC236}">
                      <a16:creationId xmlns:a16="http://schemas.microsoft.com/office/drawing/2014/main" id="{8C5EBFE9-B4E6-48E4-9098-C22AD0477D0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648;p23">
                  <a:extLst>
                    <a:ext uri="{FF2B5EF4-FFF2-40B4-BE49-F238E27FC236}">
                      <a16:creationId xmlns:a16="http://schemas.microsoft.com/office/drawing/2014/main" id="{720F07D0-C72D-C3BF-66B9-75B011CC389D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649;p23">
                  <a:extLst>
                    <a:ext uri="{FF2B5EF4-FFF2-40B4-BE49-F238E27FC236}">
                      <a16:creationId xmlns:a16="http://schemas.microsoft.com/office/drawing/2014/main" id="{2F2C774C-7513-15F8-CCA1-BECA118CFA3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650;p23">
                  <a:extLst>
                    <a:ext uri="{FF2B5EF4-FFF2-40B4-BE49-F238E27FC236}">
                      <a16:creationId xmlns:a16="http://schemas.microsoft.com/office/drawing/2014/main" id="{7A856836-71AB-E617-6FCB-00F08D73B6B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651;p23">
                  <a:extLst>
                    <a:ext uri="{FF2B5EF4-FFF2-40B4-BE49-F238E27FC236}">
                      <a16:creationId xmlns:a16="http://schemas.microsoft.com/office/drawing/2014/main" id="{7E10E1C8-F8AC-7FD1-8AE7-8867F0BF5FF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652;p23">
                  <a:extLst>
                    <a:ext uri="{FF2B5EF4-FFF2-40B4-BE49-F238E27FC236}">
                      <a16:creationId xmlns:a16="http://schemas.microsoft.com/office/drawing/2014/main" id="{BB13D93A-A911-01D6-5198-A17783168BB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653;p23">
                  <a:extLst>
                    <a:ext uri="{FF2B5EF4-FFF2-40B4-BE49-F238E27FC236}">
                      <a16:creationId xmlns:a16="http://schemas.microsoft.com/office/drawing/2014/main" id="{BAF33D42-7C4E-2EE6-33DE-9BEE504237F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54;p23">
                  <a:extLst>
                    <a:ext uri="{FF2B5EF4-FFF2-40B4-BE49-F238E27FC236}">
                      <a16:creationId xmlns:a16="http://schemas.microsoft.com/office/drawing/2014/main" id="{844464A3-60ED-2570-26D4-F98EDC0B9E5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55;p23">
                  <a:extLst>
                    <a:ext uri="{FF2B5EF4-FFF2-40B4-BE49-F238E27FC236}">
                      <a16:creationId xmlns:a16="http://schemas.microsoft.com/office/drawing/2014/main" id="{CE628450-7082-DF44-6C0C-0D563DB9D28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56;p23">
                  <a:extLst>
                    <a:ext uri="{FF2B5EF4-FFF2-40B4-BE49-F238E27FC236}">
                      <a16:creationId xmlns:a16="http://schemas.microsoft.com/office/drawing/2014/main" id="{F1239080-4FD0-2C27-7C8F-CB087B562934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657;p23">
                  <a:extLst>
                    <a:ext uri="{FF2B5EF4-FFF2-40B4-BE49-F238E27FC236}">
                      <a16:creationId xmlns:a16="http://schemas.microsoft.com/office/drawing/2014/main" id="{065A4331-58F5-D2F9-C7B3-F309ACE02E4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58;p23">
                  <a:extLst>
                    <a:ext uri="{FF2B5EF4-FFF2-40B4-BE49-F238E27FC236}">
                      <a16:creationId xmlns:a16="http://schemas.microsoft.com/office/drawing/2014/main" id="{305CB5C1-840F-64DC-B9DB-B17F919D7D0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59;p23">
                  <a:extLst>
                    <a:ext uri="{FF2B5EF4-FFF2-40B4-BE49-F238E27FC236}">
                      <a16:creationId xmlns:a16="http://schemas.microsoft.com/office/drawing/2014/main" id="{8EF56B4E-0853-FB2B-66A9-DCD25C2D74D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60;p23">
                  <a:extLst>
                    <a:ext uri="{FF2B5EF4-FFF2-40B4-BE49-F238E27FC236}">
                      <a16:creationId xmlns:a16="http://schemas.microsoft.com/office/drawing/2014/main" id="{7F5E4E4F-79B2-AE2B-3144-6C2B31054E9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661;p23">
                  <a:extLst>
                    <a:ext uri="{FF2B5EF4-FFF2-40B4-BE49-F238E27FC236}">
                      <a16:creationId xmlns:a16="http://schemas.microsoft.com/office/drawing/2014/main" id="{BD1472AC-75E4-EAB7-9A95-1BE43A5EE8B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62;p23">
                  <a:extLst>
                    <a:ext uri="{FF2B5EF4-FFF2-40B4-BE49-F238E27FC236}">
                      <a16:creationId xmlns:a16="http://schemas.microsoft.com/office/drawing/2014/main" id="{AF03C6EF-FFBA-826A-ABED-94A1960960A0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63;p23">
                  <a:extLst>
                    <a:ext uri="{FF2B5EF4-FFF2-40B4-BE49-F238E27FC236}">
                      <a16:creationId xmlns:a16="http://schemas.microsoft.com/office/drawing/2014/main" id="{7BFA9A08-B7A5-6FAF-AE0A-11574C8C671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64;p23">
                  <a:extLst>
                    <a:ext uri="{FF2B5EF4-FFF2-40B4-BE49-F238E27FC236}">
                      <a16:creationId xmlns:a16="http://schemas.microsoft.com/office/drawing/2014/main" id="{B3701456-CB89-0CB8-57CF-F9FDB8FCE2F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665;p23">
                  <a:extLst>
                    <a:ext uri="{FF2B5EF4-FFF2-40B4-BE49-F238E27FC236}">
                      <a16:creationId xmlns:a16="http://schemas.microsoft.com/office/drawing/2014/main" id="{7C9F2676-B8D7-B84E-43F0-E225229D831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66;p23">
                  <a:extLst>
                    <a:ext uri="{FF2B5EF4-FFF2-40B4-BE49-F238E27FC236}">
                      <a16:creationId xmlns:a16="http://schemas.microsoft.com/office/drawing/2014/main" id="{62CEE69D-E031-2323-585C-7B1C8075B65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67;p23">
                  <a:extLst>
                    <a:ext uri="{FF2B5EF4-FFF2-40B4-BE49-F238E27FC236}">
                      <a16:creationId xmlns:a16="http://schemas.microsoft.com/office/drawing/2014/main" id="{6B354F44-EC7B-51C2-367C-DD00A397D49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68;p23">
                  <a:extLst>
                    <a:ext uri="{FF2B5EF4-FFF2-40B4-BE49-F238E27FC236}">
                      <a16:creationId xmlns:a16="http://schemas.microsoft.com/office/drawing/2014/main" id="{A9B7BEFC-E26B-6F75-C0CE-C051D0A40CF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69;p23">
                  <a:extLst>
                    <a:ext uri="{FF2B5EF4-FFF2-40B4-BE49-F238E27FC236}">
                      <a16:creationId xmlns:a16="http://schemas.microsoft.com/office/drawing/2014/main" id="{F79C3AF4-85EE-DEEE-AC0B-DCA637775BE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70;p23">
                  <a:extLst>
                    <a:ext uri="{FF2B5EF4-FFF2-40B4-BE49-F238E27FC236}">
                      <a16:creationId xmlns:a16="http://schemas.microsoft.com/office/drawing/2014/main" id="{F6F75D72-2145-1630-AA45-5F803B16282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671;p23">
                  <a:extLst>
                    <a:ext uri="{FF2B5EF4-FFF2-40B4-BE49-F238E27FC236}">
                      <a16:creationId xmlns:a16="http://schemas.microsoft.com/office/drawing/2014/main" id="{5F5E9859-0D79-8A7D-D6EF-9A8EA84E5C3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72;p23">
                  <a:extLst>
                    <a:ext uri="{FF2B5EF4-FFF2-40B4-BE49-F238E27FC236}">
                      <a16:creationId xmlns:a16="http://schemas.microsoft.com/office/drawing/2014/main" id="{EB68498B-FCB0-FB2F-2AF1-B8FDC202CB13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73;p23">
                  <a:extLst>
                    <a:ext uri="{FF2B5EF4-FFF2-40B4-BE49-F238E27FC236}">
                      <a16:creationId xmlns:a16="http://schemas.microsoft.com/office/drawing/2014/main" id="{762C19E5-1E0E-E4D0-650C-003DB7DDCDF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74;p23">
                  <a:extLst>
                    <a:ext uri="{FF2B5EF4-FFF2-40B4-BE49-F238E27FC236}">
                      <a16:creationId xmlns:a16="http://schemas.microsoft.com/office/drawing/2014/main" id="{985A1DD6-728A-B0DE-E057-E96F1B7AA27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675;p23">
                  <a:extLst>
                    <a:ext uri="{FF2B5EF4-FFF2-40B4-BE49-F238E27FC236}">
                      <a16:creationId xmlns:a16="http://schemas.microsoft.com/office/drawing/2014/main" id="{CB3703BA-7A4E-19E3-446E-12A1C9A20E5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6;p23">
                  <a:extLst>
                    <a:ext uri="{FF2B5EF4-FFF2-40B4-BE49-F238E27FC236}">
                      <a16:creationId xmlns:a16="http://schemas.microsoft.com/office/drawing/2014/main" id="{086545CF-F9FE-FCD6-BF05-3FFC6DA9E6B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7;p23">
                  <a:extLst>
                    <a:ext uri="{FF2B5EF4-FFF2-40B4-BE49-F238E27FC236}">
                      <a16:creationId xmlns:a16="http://schemas.microsoft.com/office/drawing/2014/main" id="{441FEF98-63FE-DA00-72E3-AD3AB9EFF51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1" name="Gruppo 920">
              <a:extLst>
                <a:ext uri="{FF2B5EF4-FFF2-40B4-BE49-F238E27FC236}">
                  <a16:creationId xmlns:a16="http://schemas.microsoft.com/office/drawing/2014/main" id="{ECCAF6BB-B8E9-17C7-2C52-192B2AE57DAC}"/>
                </a:ext>
              </a:extLst>
            </p:cNvPr>
            <p:cNvGrpSpPr/>
            <p:nvPr/>
          </p:nvGrpSpPr>
          <p:grpSpPr>
            <a:xfrm>
              <a:off x="6023567" y="3235505"/>
              <a:ext cx="658343" cy="803273"/>
              <a:chOff x="2996141" y="2467232"/>
              <a:chExt cx="658343" cy="803273"/>
            </a:xfrm>
          </p:grpSpPr>
          <p:grpSp>
            <p:nvGrpSpPr>
              <p:cNvPr id="922" name="Google Shape;637;p23">
                <a:extLst>
                  <a:ext uri="{FF2B5EF4-FFF2-40B4-BE49-F238E27FC236}">
                    <a16:creationId xmlns:a16="http://schemas.microsoft.com/office/drawing/2014/main" id="{A75A4F3C-0371-79E4-2E09-67EB0DC08BF2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05" name="Google Shape;638;p23">
                  <a:extLst>
                    <a:ext uri="{FF2B5EF4-FFF2-40B4-BE49-F238E27FC236}">
                      <a16:creationId xmlns:a16="http://schemas.microsoft.com/office/drawing/2014/main" id="{6662E107-4B6D-9082-3DCC-9F9FEE09DF2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639;p23">
                  <a:extLst>
                    <a:ext uri="{FF2B5EF4-FFF2-40B4-BE49-F238E27FC236}">
                      <a16:creationId xmlns:a16="http://schemas.microsoft.com/office/drawing/2014/main" id="{B62B9141-AF71-88BC-9EAC-48EAB64BEED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640;p23">
                  <a:extLst>
                    <a:ext uri="{FF2B5EF4-FFF2-40B4-BE49-F238E27FC236}">
                      <a16:creationId xmlns:a16="http://schemas.microsoft.com/office/drawing/2014/main" id="{6C1755EA-CF56-087A-0403-2FEE26C597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641;p23">
                  <a:extLst>
                    <a:ext uri="{FF2B5EF4-FFF2-40B4-BE49-F238E27FC236}">
                      <a16:creationId xmlns:a16="http://schemas.microsoft.com/office/drawing/2014/main" id="{4CA11DD1-1162-E5D8-9ED7-889579BC4E4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642;p23">
                  <a:extLst>
                    <a:ext uri="{FF2B5EF4-FFF2-40B4-BE49-F238E27FC236}">
                      <a16:creationId xmlns:a16="http://schemas.microsoft.com/office/drawing/2014/main" id="{6B96DFC7-DD4B-267A-D999-B3CB1C72703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643;p23">
                  <a:extLst>
                    <a:ext uri="{FF2B5EF4-FFF2-40B4-BE49-F238E27FC236}">
                      <a16:creationId xmlns:a16="http://schemas.microsoft.com/office/drawing/2014/main" id="{C1DD10E6-B194-9508-5585-9AD9AAC02A54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644;p23">
                  <a:extLst>
                    <a:ext uri="{FF2B5EF4-FFF2-40B4-BE49-F238E27FC236}">
                      <a16:creationId xmlns:a16="http://schemas.microsoft.com/office/drawing/2014/main" id="{8E0FFE09-CE91-D081-0540-67EDB64B569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645;p23">
                  <a:extLst>
                    <a:ext uri="{FF2B5EF4-FFF2-40B4-BE49-F238E27FC236}">
                      <a16:creationId xmlns:a16="http://schemas.microsoft.com/office/drawing/2014/main" id="{E850DBE3-FF0F-40B8-42EF-5B240C1689B4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646;p23">
                  <a:extLst>
                    <a:ext uri="{FF2B5EF4-FFF2-40B4-BE49-F238E27FC236}">
                      <a16:creationId xmlns:a16="http://schemas.microsoft.com/office/drawing/2014/main" id="{C33AC7C1-387A-68C4-61F9-AAB395CBF9D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647;p23">
                  <a:extLst>
                    <a:ext uri="{FF2B5EF4-FFF2-40B4-BE49-F238E27FC236}">
                      <a16:creationId xmlns:a16="http://schemas.microsoft.com/office/drawing/2014/main" id="{E01AB767-D4F0-109C-B807-1A93428C6A8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648;p23">
                  <a:extLst>
                    <a:ext uri="{FF2B5EF4-FFF2-40B4-BE49-F238E27FC236}">
                      <a16:creationId xmlns:a16="http://schemas.microsoft.com/office/drawing/2014/main" id="{EDDBDF84-3BA3-02AF-4AB9-7649A31FCBE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649;p23">
                  <a:extLst>
                    <a:ext uri="{FF2B5EF4-FFF2-40B4-BE49-F238E27FC236}">
                      <a16:creationId xmlns:a16="http://schemas.microsoft.com/office/drawing/2014/main" id="{A7D5BC0C-DD8F-8D00-AA17-4E0372E8FC3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650;p23">
                  <a:extLst>
                    <a:ext uri="{FF2B5EF4-FFF2-40B4-BE49-F238E27FC236}">
                      <a16:creationId xmlns:a16="http://schemas.microsoft.com/office/drawing/2014/main" id="{D02134BE-0DEA-D2B7-80EB-6733EA79F65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651;p23">
                  <a:extLst>
                    <a:ext uri="{FF2B5EF4-FFF2-40B4-BE49-F238E27FC236}">
                      <a16:creationId xmlns:a16="http://schemas.microsoft.com/office/drawing/2014/main" id="{B0D81186-314B-41B8-EC06-A5D1D261C05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652;p23">
                  <a:extLst>
                    <a:ext uri="{FF2B5EF4-FFF2-40B4-BE49-F238E27FC236}">
                      <a16:creationId xmlns:a16="http://schemas.microsoft.com/office/drawing/2014/main" id="{7E08E46C-D981-DF4C-9A2F-60A1646E572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653;p23">
                  <a:extLst>
                    <a:ext uri="{FF2B5EF4-FFF2-40B4-BE49-F238E27FC236}">
                      <a16:creationId xmlns:a16="http://schemas.microsoft.com/office/drawing/2014/main" id="{920DC80F-B657-5A2A-5CA9-27D1FF97332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654;p23">
                  <a:extLst>
                    <a:ext uri="{FF2B5EF4-FFF2-40B4-BE49-F238E27FC236}">
                      <a16:creationId xmlns:a16="http://schemas.microsoft.com/office/drawing/2014/main" id="{FBFCDD11-A8A4-AB03-2048-F9A12A49D62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655;p23">
                  <a:extLst>
                    <a:ext uri="{FF2B5EF4-FFF2-40B4-BE49-F238E27FC236}">
                      <a16:creationId xmlns:a16="http://schemas.microsoft.com/office/drawing/2014/main" id="{7671226B-4DAA-2C62-B5A4-7EDD8EC6D6B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656;p23">
                  <a:extLst>
                    <a:ext uri="{FF2B5EF4-FFF2-40B4-BE49-F238E27FC236}">
                      <a16:creationId xmlns:a16="http://schemas.microsoft.com/office/drawing/2014/main" id="{F8FDF732-1DE3-014C-929B-552A41C55DD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657;p23">
                  <a:extLst>
                    <a:ext uri="{FF2B5EF4-FFF2-40B4-BE49-F238E27FC236}">
                      <a16:creationId xmlns:a16="http://schemas.microsoft.com/office/drawing/2014/main" id="{413F0BA0-8602-7043-B22D-5AF85774B4B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658;p23">
                  <a:extLst>
                    <a:ext uri="{FF2B5EF4-FFF2-40B4-BE49-F238E27FC236}">
                      <a16:creationId xmlns:a16="http://schemas.microsoft.com/office/drawing/2014/main" id="{500E7705-CADA-5FCE-85FE-7A9502C7201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659;p23">
                  <a:extLst>
                    <a:ext uri="{FF2B5EF4-FFF2-40B4-BE49-F238E27FC236}">
                      <a16:creationId xmlns:a16="http://schemas.microsoft.com/office/drawing/2014/main" id="{CCF5DC1C-AD96-3A5C-1E54-D8DB848AAB8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660;p23">
                  <a:extLst>
                    <a:ext uri="{FF2B5EF4-FFF2-40B4-BE49-F238E27FC236}">
                      <a16:creationId xmlns:a16="http://schemas.microsoft.com/office/drawing/2014/main" id="{B597646B-C7F6-0991-97B3-DCEF706068B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661;p23">
                  <a:extLst>
                    <a:ext uri="{FF2B5EF4-FFF2-40B4-BE49-F238E27FC236}">
                      <a16:creationId xmlns:a16="http://schemas.microsoft.com/office/drawing/2014/main" id="{E7DAA27F-587F-56A1-43B5-2B5026EAEA7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662;p23">
                  <a:extLst>
                    <a:ext uri="{FF2B5EF4-FFF2-40B4-BE49-F238E27FC236}">
                      <a16:creationId xmlns:a16="http://schemas.microsoft.com/office/drawing/2014/main" id="{8F0234F9-7247-283F-831C-E0534624BEA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663;p23">
                  <a:extLst>
                    <a:ext uri="{FF2B5EF4-FFF2-40B4-BE49-F238E27FC236}">
                      <a16:creationId xmlns:a16="http://schemas.microsoft.com/office/drawing/2014/main" id="{E143FACC-DC55-6F58-46AE-16E7F2F1B9B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664;p23">
                  <a:extLst>
                    <a:ext uri="{FF2B5EF4-FFF2-40B4-BE49-F238E27FC236}">
                      <a16:creationId xmlns:a16="http://schemas.microsoft.com/office/drawing/2014/main" id="{7A64CB68-1E73-EE02-EC4F-DEBA434C771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665;p23">
                  <a:extLst>
                    <a:ext uri="{FF2B5EF4-FFF2-40B4-BE49-F238E27FC236}">
                      <a16:creationId xmlns:a16="http://schemas.microsoft.com/office/drawing/2014/main" id="{27A525BF-8D88-864B-5B49-A2E7B8FEE3C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666;p23">
                  <a:extLst>
                    <a:ext uri="{FF2B5EF4-FFF2-40B4-BE49-F238E27FC236}">
                      <a16:creationId xmlns:a16="http://schemas.microsoft.com/office/drawing/2014/main" id="{26111C8F-CC55-5974-AD36-B1A6C86FCF5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667;p23">
                  <a:extLst>
                    <a:ext uri="{FF2B5EF4-FFF2-40B4-BE49-F238E27FC236}">
                      <a16:creationId xmlns:a16="http://schemas.microsoft.com/office/drawing/2014/main" id="{C496B317-398A-27C5-5EBE-CFD166D001B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668;p23">
                  <a:extLst>
                    <a:ext uri="{FF2B5EF4-FFF2-40B4-BE49-F238E27FC236}">
                      <a16:creationId xmlns:a16="http://schemas.microsoft.com/office/drawing/2014/main" id="{CBEF8AB4-7008-1164-A9E2-A3B83CF03D0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669;p23">
                  <a:extLst>
                    <a:ext uri="{FF2B5EF4-FFF2-40B4-BE49-F238E27FC236}">
                      <a16:creationId xmlns:a16="http://schemas.microsoft.com/office/drawing/2014/main" id="{55D62EA6-B6CD-2EB6-7156-6CD1FCDB007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670;p23">
                  <a:extLst>
                    <a:ext uri="{FF2B5EF4-FFF2-40B4-BE49-F238E27FC236}">
                      <a16:creationId xmlns:a16="http://schemas.microsoft.com/office/drawing/2014/main" id="{E40DBEE5-2A9F-AEF0-3F16-69FFF76128E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671;p23">
                  <a:extLst>
                    <a:ext uri="{FF2B5EF4-FFF2-40B4-BE49-F238E27FC236}">
                      <a16:creationId xmlns:a16="http://schemas.microsoft.com/office/drawing/2014/main" id="{C5F2A634-FBA1-CFEA-884E-BAB4F1C5928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672;p23">
                  <a:extLst>
                    <a:ext uri="{FF2B5EF4-FFF2-40B4-BE49-F238E27FC236}">
                      <a16:creationId xmlns:a16="http://schemas.microsoft.com/office/drawing/2014/main" id="{86FB5F61-EC4B-F5ED-DA41-619CB6B9CF2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673;p23">
                  <a:extLst>
                    <a:ext uri="{FF2B5EF4-FFF2-40B4-BE49-F238E27FC236}">
                      <a16:creationId xmlns:a16="http://schemas.microsoft.com/office/drawing/2014/main" id="{1125173F-59E8-3884-0C11-8EC7B8DCA6A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674;p23">
                  <a:extLst>
                    <a:ext uri="{FF2B5EF4-FFF2-40B4-BE49-F238E27FC236}">
                      <a16:creationId xmlns:a16="http://schemas.microsoft.com/office/drawing/2014/main" id="{6AEA2766-2544-0951-59B6-7CBF559989B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675;p23">
                  <a:extLst>
                    <a:ext uri="{FF2B5EF4-FFF2-40B4-BE49-F238E27FC236}">
                      <a16:creationId xmlns:a16="http://schemas.microsoft.com/office/drawing/2014/main" id="{637F52DF-65CC-65E5-CC95-0B791B7FC1D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676;p23">
                  <a:extLst>
                    <a:ext uri="{FF2B5EF4-FFF2-40B4-BE49-F238E27FC236}">
                      <a16:creationId xmlns:a16="http://schemas.microsoft.com/office/drawing/2014/main" id="{A6CBFF71-E85E-C045-51EE-EE87D72F9A7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677;p23">
                  <a:extLst>
                    <a:ext uri="{FF2B5EF4-FFF2-40B4-BE49-F238E27FC236}">
                      <a16:creationId xmlns:a16="http://schemas.microsoft.com/office/drawing/2014/main" id="{ECA0F46C-15F7-1480-2C41-C3D291BC1B5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3" name="Google Shape;637;p23">
                <a:extLst>
                  <a:ext uri="{FF2B5EF4-FFF2-40B4-BE49-F238E27FC236}">
                    <a16:creationId xmlns:a16="http://schemas.microsoft.com/office/drawing/2014/main" id="{21C5935B-7B62-753C-9331-1C63E03144C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965" name="Google Shape;638;p23">
                  <a:extLst>
                    <a:ext uri="{FF2B5EF4-FFF2-40B4-BE49-F238E27FC236}">
                      <a16:creationId xmlns:a16="http://schemas.microsoft.com/office/drawing/2014/main" id="{627FF0BB-7224-54DF-CF31-962AE5FB663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639;p23">
                  <a:extLst>
                    <a:ext uri="{FF2B5EF4-FFF2-40B4-BE49-F238E27FC236}">
                      <a16:creationId xmlns:a16="http://schemas.microsoft.com/office/drawing/2014/main" id="{39E89194-53F2-CAEC-3912-4652B96480DA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640;p23">
                  <a:extLst>
                    <a:ext uri="{FF2B5EF4-FFF2-40B4-BE49-F238E27FC236}">
                      <a16:creationId xmlns:a16="http://schemas.microsoft.com/office/drawing/2014/main" id="{5DDD247D-377F-8966-0364-5700605EAD3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641;p23">
                  <a:extLst>
                    <a:ext uri="{FF2B5EF4-FFF2-40B4-BE49-F238E27FC236}">
                      <a16:creationId xmlns:a16="http://schemas.microsoft.com/office/drawing/2014/main" id="{CC1689F1-9444-0F16-69A5-E6260D97B4EE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642;p23">
                  <a:extLst>
                    <a:ext uri="{FF2B5EF4-FFF2-40B4-BE49-F238E27FC236}">
                      <a16:creationId xmlns:a16="http://schemas.microsoft.com/office/drawing/2014/main" id="{D6526105-CF05-6041-AF5B-7274EEE9D4C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643;p23">
                  <a:extLst>
                    <a:ext uri="{FF2B5EF4-FFF2-40B4-BE49-F238E27FC236}">
                      <a16:creationId xmlns:a16="http://schemas.microsoft.com/office/drawing/2014/main" id="{F8F31F98-C182-EA9F-D4BB-20A12CF812A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644;p23">
                  <a:extLst>
                    <a:ext uri="{FF2B5EF4-FFF2-40B4-BE49-F238E27FC236}">
                      <a16:creationId xmlns:a16="http://schemas.microsoft.com/office/drawing/2014/main" id="{1135E28A-176C-14E4-E3FF-E72B36B689F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645;p23">
                  <a:extLst>
                    <a:ext uri="{FF2B5EF4-FFF2-40B4-BE49-F238E27FC236}">
                      <a16:creationId xmlns:a16="http://schemas.microsoft.com/office/drawing/2014/main" id="{2D4B915C-1222-52B0-30C3-83C9D4A2D8D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646;p23">
                  <a:extLst>
                    <a:ext uri="{FF2B5EF4-FFF2-40B4-BE49-F238E27FC236}">
                      <a16:creationId xmlns:a16="http://schemas.microsoft.com/office/drawing/2014/main" id="{73CF4BFC-520D-C59E-5842-74166F55958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647;p23">
                  <a:extLst>
                    <a:ext uri="{FF2B5EF4-FFF2-40B4-BE49-F238E27FC236}">
                      <a16:creationId xmlns:a16="http://schemas.microsoft.com/office/drawing/2014/main" id="{12FA3E17-FA8A-4957-9FE0-96F1DA6497C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648;p23">
                  <a:extLst>
                    <a:ext uri="{FF2B5EF4-FFF2-40B4-BE49-F238E27FC236}">
                      <a16:creationId xmlns:a16="http://schemas.microsoft.com/office/drawing/2014/main" id="{EDDCE4B6-838E-232B-6AE5-F51F51AE7C2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649;p23">
                  <a:extLst>
                    <a:ext uri="{FF2B5EF4-FFF2-40B4-BE49-F238E27FC236}">
                      <a16:creationId xmlns:a16="http://schemas.microsoft.com/office/drawing/2014/main" id="{1E2D84FC-D834-3F8C-9527-151255A5A51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650;p23">
                  <a:extLst>
                    <a:ext uri="{FF2B5EF4-FFF2-40B4-BE49-F238E27FC236}">
                      <a16:creationId xmlns:a16="http://schemas.microsoft.com/office/drawing/2014/main" id="{CBE0F7F5-A40A-18AA-6D3E-C38405FABEA5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651;p23">
                  <a:extLst>
                    <a:ext uri="{FF2B5EF4-FFF2-40B4-BE49-F238E27FC236}">
                      <a16:creationId xmlns:a16="http://schemas.microsoft.com/office/drawing/2014/main" id="{25FA68B2-B3FE-7A7B-E72E-72BD71310FE2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652;p23">
                  <a:extLst>
                    <a:ext uri="{FF2B5EF4-FFF2-40B4-BE49-F238E27FC236}">
                      <a16:creationId xmlns:a16="http://schemas.microsoft.com/office/drawing/2014/main" id="{2D8F2239-5D7B-05DD-0476-DE6081E1E9A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653;p23">
                  <a:extLst>
                    <a:ext uri="{FF2B5EF4-FFF2-40B4-BE49-F238E27FC236}">
                      <a16:creationId xmlns:a16="http://schemas.microsoft.com/office/drawing/2014/main" id="{6B06E185-0391-DCC2-6FEA-41111169375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654;p23">
                  <a:extLst>
                    <a:ext uri="{FF2B5EF4-FFF2-40B4-BE49-F238E27FC236}">
                      <a16:creationId xmlns:a16="http://schemas.microsoft.com/office/drawing/2014/main" id="{6D27E97A-EDBC-FF4B-A3A4-C1B383CD6F9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655;p23">
                  <a:extLst>
                    <a:ext uri="{FF2B5EF4-FFF2-40B4-BE49-F238E27FC236}">
                      <a16:creationId xmlns:a16="http://schemas.microsoft.com/office/drawing/2014/main" id="{6CFF144A-8696-FE03-CDBA-711C470D984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656;p23">
                  <a:extLst>
                    <a:ext uri="{FF2B5EF4-FFF2-40B4-BE49-F238E27FC236}">
                      <a16:creationId xmlns:a16="http://schemas.microsoft.com/office/drawing/2014/main" id="{B8C2C943-EBF5-21F7-E3E1-52F10752641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657;p23">
                  <a:extLst>
                    <a:ext uri="{FF2B5EF4-FFF2-40B4-BE49-F238E27FC236}">
                      <a16:creationId xmlns:a16="http://schemas.microsoft.com/office/drawing/2014/main" id="{53EB5761-6AC5-FC55-7ECE-5130CFEC237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658;p23">
                  <a:extLst>
                    <a:ext uri="{FF2B5EF4-FFF2-40B4-BE49-F238E27FC236}">
                      <a16:creationId xmlns:a16="http://schemas.microsoft.com/office/drawing/2014/main" id="{76BEF995-DFA5-AEF8-7E83-621D1E384FC9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659;p23">
                  <a:extLst>
                    <a:ext uri="{FF2B5EF4-FFF2-40B4-BE49-F238E27FC236}">
                      <a16:creationId xmlns:a16="http://schemas.microsoft.com/office/drawing/2014/main" id="{17721AC5-5836-A203-15DA-0689173109E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660;p23">
                  <a:extLst>
                    <a:ext uri="{FF2B5EF4-FFF2-40B4-BE49-F238E27FC236}">
                      <a16:creationId xmlns:a16="http://schemas.microsoft.com/office/drawing/2014/main" id="{DA736002-BD24-D4B9-E118-50E6EF4EA41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661;p23">
                  <a:extLst>
                    <a:ext uri="{FF2B5EF4-FFF2-40B4-BE49-F238E27FC236}">
                      <a16:creationId xmlns:a16="http://schemas.microsoft.com/office/drawing/2014/main" id="{3B38155E-287B-CB02-ECF0-7719489E0740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662;p23">
                  <a:extLst>
                    <a:ext uri="{FF2B5EF4-FFF2-40B4-BE49-F238E27FC236}">
                      <a16:creationId xmlns:a16="http://schemas.microsoft.com/office/drawing/2014/main" id="{8C27D9F2-888F-94BE-158E-445B18DC4AA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663;p23">
                  <a:extLst>
                    <a:ext uri="{FF2B5EF4-FFF2-40B4-BE49-F238E27FC236}">
                      <a16:creationId xmlns:a16="http://schemas.microsoft.com/office/drawing/2014/main" id="{1D93A997-0234-C361-D6CC-F8150404E22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664;p23">
                  <a:extLst>
                    <a:ext uri="{FF2B5EF4-FFF2-40B4-BE49-F238E27FC236}">
                      <a16:creationId xmlns:a16="http://schemas.microsoft.com/office/drawing/2014/main" id="{23684310-E2CE-BBCF-E36A-56A03B6BC52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665;p23">
                  <a:extLst>
                    <a:ext uri="{FF2B5EF4-FFF2-40B4-BE49-F238E27FC236}">
                      <a16:creationId xmlns:a16="http://schemas.microsoft.com/office/drawing/2014/main" id="{146738F6-2DF4-05FD-146C-FC8C10A7172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666;p23">
                  <a:extLst>
                    <a:ext uri="{FF2B5EF4-FFF2-40B4-BE49-F238E27FC236}">
                      <a16:creationId xmlns:a16="http://schemas.microsoft.com/office/drawing/2014/main" id="{12649D54-B603-F207-F68D-0D41CFA61E5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667;p23">
                  <a:extLst>
                    <a:ext uri="{FF2B5EF4-FFF2-40B4-BE49-F238E27FC236}">
                      <a16:creationId xmlns:a16="http://schemas.microsoft.com/office/drawing/2014/main" id="{646E0459-D668-E184-0E72-13A189E6C91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668;p23">
                  <a:extLst>
                    <a:ext uri="{FF2B5EF4-FFF2-40B4-BE49-F238E27FC236}">
                      <a16:creationId xmlns:a16="http://schemas.microsoft.com/office/drawing/2014/main" id="{07866573-8012-58FF-7148-BE7AC246D6D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669;p23">
                  <a:extLst>
                    <a:ext uri="{FF2B5EF4-FFF2-40B4-BE49-F238E27FC236}">
                      <a16:creationId xmlns:a16="http://schemas.microsoft.com/office/drawing/2014/main" id="{CDA2BD19-D04C-A25A-71F0-571E15E5AC82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670;p23">
                  <a:extLst>
                    <a:ext uri="{FF2B5EF4-FFF2-40B4-BE49-F238E27FC236}">
                      <a16:creationId xmlns:a16="http://schemas.microsoft.com/office/drawing/2014/main" id="{D4EBF42F-8C1F-F506-D648-C31089393CF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671;p23">
                  <a:extLst>
                    <a:ext uri="{FF2B5EF4-FFF2-40B4-BE49-F238E27FC236}">
                      <a16:creationId xmlns:a16="http://schemas.microsoft.com/office/drawing/2014/main" id="{91A26A6D-90D9-4180-2292-76B6A088E03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672;p23">
                  <a:extLst>
                    <a:ext uri="{FF2B5EF4-FFF2-40B4-BE49-F238E27FC236}">
                      <a16:creationId xmlns:a16="http://schemas.microsoft.com/office/drawing/2014/main" id="{F7E325FD-9FF4-4B6A-AB62-2E8AC7E126D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673;p23">
                  <a:extLst>
                    <a:ext uri="{FF2B5EF4-FFF2-40B4-BE49-F238E27FC236}">
                      <a16:creationId xmlns:a16="http://schemas.microsoft.com/office/drawing/2014/main" id="{CED1A00F-4429-4D5A-EEBF-ADC9EA9503E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674;p23">
                  <a:extLst>
                    <a:ext uri="{FF2B5EF4-FFF2-40B4-BE49-F238E27FC236}">
                      <a16:creationId xmlns:a16="http://schemas.microsoft.com/office/drawing/2014/main" id="{19815557-7299-E95A-0356-7361B82F1BF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675;p23">
                  <a:extLst>
                    <a:ext uri="{FF2B5EF4-FFF2-40B4-BE49-F238E27FC236}">
                      <a16:creationId xmlns:a16="http://schemas.microsoft.com/office/drawing/2014/main" id="{EC034D64-EB35-211E-48DC-3CABA128431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676;p23">
                  <a:extLst>
                    <a:ext uri="{FF2B5EF4-FFF2-40B4-BE49-F238E27FC236}">
                      <a16:creationId xmlns:a16="http://schemas.microsoft.com/office/drawing/2014/main" id="{C19CB32E-FD40-52E0-E72E-66C40DD7CC9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677;p23">
                  <a:extLst>
                    <a:ext uri="{FF2B5EF4-FFF2-40B4-BE49-F238E27FC236}">
                      <a16:creationId xmlns:a16="http://schemas.microsoft.com/office/drawing/2014/main" id="{FEBBC9E3-8A7F-20EE-C211-F1A36177BF2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637;p23">
                <a:extLst>
                  <a:ext uri="{FF2B5EF4-FFF2-40B4-BE49-F238E27FC236}">
                    <a16:creationId xmlns:a16="http://schemas.microsoft.com/office/drawing/2014/main" id="{7E166E09-935C-4629-8469-8AB3BD97A783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925" name="Google Shape;638;p23">
                  <a:extLst>
                    <a:ext uri="{FF2B5EF4-FFF2-40B4-BE49-F238E27FC236}">
                      <a16:creationId xmlns:a16="http://schemas.microsoft.com/office/drawing/2014/main" id="{74427C49-E70B-93B5-370F-1F2F3E6789F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39;p23">
                  <a:extLst>
                    <a:ext uri="{FF2B5EF4-FFF2-40B4-BE49-F238E27FC236}">
                      <a16:creationId xmlns:a16="http://schemas.microsoft.com/office/drawing/2014/main" id="{747CC5DF-279E-44B2-D2ED-84420F3BC69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40;p23">
                  <a:extLst>
                    <a:ext uri="{FF2B5EF4-FFF2-40B4-BE49-F238E27FC236}">
                      <a16:creationId xmlns:a16="http://schemas.microsoft.com/office/drawing/2014/main" id="{6B7047A7-C0B8-B3AC-A711-A7310F85E164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41;p23">
                  <a:extLst>
                    <a:ext uri="{FF2B5EF4-FFF2-40B4-BE49-F238E27FC236}">
                      <a16:creationId xmlns:a16="http://schemas.microsoft.com/office/drawing/2014/main" id="{32C27CF3-9803-82C1-D0CF-134296D0753C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642;p23">
                  <a:extLst>
                    <a:ext uri="{FF2B5EF4-FFF2-40B4-BE49-F238E27FC236}">
                      <a16:creationId xmlns:a16="http://schemas.microsoft.com/office/drawing/2014/main" id="{343771FA-2848-F047-D343-C74B9DDB5E5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43;p23">
                  <a:extLst>
                    <a:ext uri="{FF2B5EF4-FFF2-40B4-BE49-F238E27FC236}">
                      <a16:creationId xmlns:a16="http://schemas.microsoft.com/office/drawing/2014/main" id="{9DA65D17-7D3F-3E51-3B44-F91DB2E9966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44;p23">
                  <a:extLst>
                    <a:ext uri="{FF2B5EF4-FFF2-40B4-BE49-F238E27FC236}">
                      <a16:creationId xmlns:a16="http://schemas.microsoft.com/office/drawing/2014/main" id="{18BCC57A-6706-2E24-B164-15F5AC16086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45;p23">
                  <a:extLst>
                    <a:ext uri="{FF2B5EF4-FFF2-40B4-BE49-F238E27FC236}">
                      <a16:creationId xmlns:a16="http://schemas.microsoft.com/office/drawing/2014/main" id="{A491CF9E-9A1C-0F97-21BF-5E78E55B42B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646;p23">
                  <a:extLst>
                    <a:ext uri="{FF2B5EF4-FFF2-40B4-BE49-F238E27FC236}">
                      <a16:creationId xmlns:a16="http://schemas.microsoft.com/office/drawing/2014/main" id="{A3605C78-B750-41A6-63ED-2E3D67EEFBF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647;p23">
                  <a:extLst>
                    <a:ext uri="{FF2B5EF4-FFF2-40B4-BE49-F238E27FC236}">
                      <a16:creationId xmlns:a16="http://schemas.microsoft.com/office/drawing/2014/main" id="{2190777B-DC88-C2AD-90E4-70E0BB0B9E2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648;p23">
                  <a:extLst>
                    <a:ext uri="{FF2B5EF4-FFF2-40B4-BE49-F238E27FC236}">
                      <a16:creationId xmlns:a16="http://schemas.microsoft.com/office/drawing/2014/main" id="{47A80C1A-1913-7C15-7C17-3EB1030EED1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649;p23">
                  <a:extLst>
                    <a:ext uri="{FF2B5EF4-FFF2-40B4-BE49-F238E27FC236}">
                      <a16:creationId xmlns:a16="http://schemas.microsoft.com/office/drawing/2014/main" id="{8784D249-4359-E720-3D3B-A1B51537FB1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650;p23">
                  <a:extLst>
                    <a:ext uri="{FF2B5EF4-FFF2-40B4-BE49-F238E27FC236}">
                      <a16:creationId xmlns:a16="http://schemas.microsoft.com/office/drawing/2014/main" id="{83475BDC-0477-0587-BCCB-440383BA81F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651;p23">
                  <a:extLst>
                    <a:ext uri="{FF2B5EF4-FFF2-40B4-BE49-F238E27FC236}">
                      <a16:creationId xmlns:a16="http://schemas.microsoft.com/office/drawing/2014/main" id="{400E2055-32CF-AB65-5552-D7EFF02344B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652;p23">
                  <a:extLst>
                    <a:ext uri="{FF2B5EF4-FFF2-40B4-BE49-F238E27FC236}">
                      <a16:creationId xmlns:a16="http://schemas.microsoft.com/office/drawing/2014/main" id="{1BB47B35-00D4-0393-4854-E005971C4BB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653;p23">
                  <a:extLst>
                    <a:ext uri="{FF2B5EF4-FFF2-40B4-BE49-F238E27FC236}">
                      <a16:creationId xmlns:a16="http://schemas.microsoft.com/office/drawing/2014/main" id="{4859BA8F-4894-8FC3-BE89-B819F1C82E0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654;p23">
                  <a:extLst>
                    <a:ext uri="{FF2B5EF4-FFF2-40B4-BE49-F238E27FC236}">
                      <a16:creationId xmlns:a16="http://schemas.microsoft.com/office/drawing/2014/main" id="{8F91D1F0-2726-1217-A2FA-768567EB090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655;p23">
                  <a:extLst>
                    <a:ext uri="{FF2B5EF4-FFF2-40B4-BE49-F238E27FC236}">
                      <a16:creationId xmlns:a16="http://schemas.microsoft.com/office/drawing/2014/main" id="{98308D45-6BD4-844C-2526-69D31E6F812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656;p23">
                  <a:extLst>
                    <a:ext uri="{FF2B5EF4-FFF2-40B4-BE49-F238E27FC236}">
                      <a16:creationId xmlns:a16="http://schemas.microsoft.com/office/drawing/2014/main" id="{FF76DD34-574A-DBAE-D10D-4703935F848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657;p23">
                  <a:extLst>
                    <a:ext uri="{FF2B5EF4-FFF2-40B4-BE49-F238E27FC236}">
                      <a16:creationId xmlns:a16="http://schemas.microsoft.com/office/drawing/2014/main" id="{ACE181C8-7DEC-49CE-A8E0-F683783F1FF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658;p23">
                  <a:extLst>
                    <a:ext uri="{FF2B5EF4-FFF2-40B4-BE49-F238E27FC236}">
                      <a16:creationId xmlns:a16="http://schemas.microsoft.com/office/drawing/2014/main" id="{5CCFE837-FFDB-DB14-FB7D-296F0CA80E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659;p23">
                  <a:extLst>
                    <a:ext uri="{FF2B5EF4-FFF2-40B4-BE49-F238E27FC236}">
                      <a16:creationId xmlns:a16="http://schemas.microsoft.com/office/drawing/2014/main" id="{1BDFBDA3-388B-72C6-5C88-6FC59810AD7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660;p23">
                  <a:extLst>
                    <a:ext uri="{FF2B5EF4-FFF2-40B4-BE49-F238E27FC236}">
                      <a16:creationId xmlns:a16="http://schemas.microsoft.com/office/drawing/2014/main" id="{476F5ADE-E696-F001-EB3E-E6C19A452A8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661;p23">
                  <a:extLst>
                    <a:ext uri="{FF2B5EF4-FFF2-40B4-BE49-F238E27FC236}">
                      <a16:creationId xmlns:a16="http://schemas.microsoft.com/office/drawing/2014/main" id="{0F8B0387-98D1-9657-FC8D-0F88AEFE433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662;p23">
                  <a:extLst>
                    <a:ext uri="{FF2B5EF4-FFF2-40B4-BE49-F238E27FC236}">
                      <a16:creationId xmlns:a16="http://schemas.microsoft.com/office/drawing/2014/main" id="{B64F55BD-F571-37CC-99A8-9927A13441A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663;p23">
                  <a:extLst>
                    <a:ext uri="{FF2B5EF4-FFF2-40B4-BE49-F238E27FC236}">
                      <a16:creationId xmlns:a16="http://schemas.microsoft.com/office/drawing/2014/main" id="{489B0EF8-F700-6F35-09B0-B1575E50201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664;p23">
                  <a:extLst>
                    <a:ext uri="{FF2B5EF4-FFF2-40B4-BE49-F238E27FC236}">
                      <a16:creationId xmlns:a16="http://schemas.microsoft.com/office/drawing/2014/main" id="{76B8863C-98B7-BD90-4A9E-3037C0E9C1D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665;p23">
                  <a:extLst>
                    <a:ext uri="{FF2B5EF4-FFF2-40B4-BE49-F238E27FC236}">
                      <a16:creationId xmlns:a16="http://schemas.microsoft.com/office/drawing/2014/main" id="{C3280BC9-5609-02B0-730F-0792906F792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666;p23">
                  <a:extLst>
                    <a:ext uri="{FF2B5EF4-FFF2-40B4-BE49-F238E27FC236}">
                      <a16:creationId xmlns:a16="http://schemas.microsoft.com/office/drawing/2014/main" id="{076197E9-93FD-35EB-5F94-CFC6DC34DB3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667;p23">
                  <a:extLst>
                    <a:ext uri="{FF2B5EF4-FFF2-40B4-BE49-F238E27FC236}">
                      <a16:creationId xmlns:a16="http://schemas.microsoft.com/office/drawing/2014/main" id="{E82B2563-10EA-B2C3-ACC0-557DE1ABFD4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668;p23">
                  <a:extLst>
                    <a:ext uri="{FF2B5EF4-FFF2-40B4-BE49-F238E27FC236}">
                      <a16:creationId xmlns:a16="http://schemas.microsoft.com/office/drawing/2014/main" id="{8D1FFB4E-DE28-D3E7-CF82-E34B86D4A7D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669;p23">
                  <a:extLst>
                    <a:ext uri="{FF2B5EF4-FFF2-40B4-BE49-F238E27FC236}">
                      <a16:creationId xmlns:a16="http://schemas.microsoft.com/office/drawing/2014/main" id="{10BF04D6-6417-8444-8B29-36848990099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670;p23">
                  <a:extLst>
                    <a:ext uri="{FF2B5EF4-FFF2-40B4-BE49-F238E27FC236}">
                      <a16:creationId xmlns:a16="http://schemas.microsoft.com/office/drawing/2014/main" id="{E8B5A51D-5698-A943-3AF3-1D8483B9E40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671;p23">
                  <a:extLst>
                    <a:ext uri="{FF2B5EF4-FFF2-40B4-BE49-F238E27FC236}">
                      <a16:creationId xmlns:a16="http://schemas.microsoft.com/office/drawing/2014/main" id="{D892F655-F1D4-B61F-1D36-649957B4A1C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672;p23">
                  <a:extLst>
                    <a:ext uri="{FF2B5EF4-FFF2-40B4-BE49-F238E27FC236}">
                      <a16:creationId xmlns:a16="http://schemas.microsoft.com/office/drawing/2014/main" id="{969D5E1C-D3C3-2808-E2EB-91F5023A98E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673;p23">
                  <a:extLst>
                    <a:ext uri="{FF2B5EF4-FFF2-40B4-BE49-F238E27FC236}">
                      <a16:creationId xmlns:a16="http://schemas.microsoft.com/office/drawing/2014/main" id="{04FFF4E3-4629-CE86-804F-436F3414C10D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674;p23">
                  <a:extLst>
                    <a:ext uri="{FF2B5EF4-FFF2-40B4-BE49-F238E27FC236}">
                      <a16:creationId xmlns:a16="http://schemas.microsoft.com/office/drawing/2014/main" id="{BEEFA7D8-5260-D499-4AB7-9111712801A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675;p23">
                  <a:extLst>
                    <a:ext uri="{FF2B5EF4-FFF2-40B4-BE49-F238E27FC236}">
                      <a16:creationId xmlns:a16="http://schemas.microsoft.com/office/drawing/2014/main" id="{8C513731-9D71-BD64-43C1-03BD7BBA584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676;p23">
                  <a:extLst>
                    <a:ext uri="{FF2B5EF4-FFF2-40B4-BE49-F238E27FC236}">
                      <a16:creationId xmlns:a16="http://schemas.microsoft.com/office/drawing/2014/main" id="{9CBD4134-41DE-029F-AF12-AE0CE264C8D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677;p23">
                  <a:extLst>
                    <a:ext uri="{FF2B5EF4-FFF2-40B4-BE49-F238E27FC236}">
                      <a16:creationId xmlns:a16="http://schemas.microsoft.com/office/drawing/2014/main" id="{D947C3F2-2E28-F133-A6CD-29BA3500BEF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8DDC8044-BE68-F8EC-2276-F85B57E501C9}"/>
                </a:ext>
              </a:extLst>
            </p:cNvPr>
            <p:cNvSpPr/>
            <p:nvPr/>
          </p:nvSpPr>
          <p:spPr>
            <a:xfrm>
              <a:off x="2807711" y="2770127"/>
              <a:ext cx="2033140" cy="203314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7" name="Gruppo 1046">
              <a:extLst>
                <a:ext uri="{FF2B5EF4-FFF2-40B4-BE49-F238E27FC236}">
                  <a16:creationId xmlns:a16="http://schemas.microsoft.com/office/drawing/2014/main" id="{10C1AF26-2003-4B58-696D-3B0D0E3581A6}"/>
                </a:ext>
              </a:extLst>
            </p:cNvPr>
            <p:cNvGrpSpPr/>
            <p:nvPr/>
          </p:nvGrpSpPr>
          <p:grpSpPr>
            <a:xfrm>
              <a:off x="3293503" y="2921197"/>
              <a:ext cx="658343" cy="803273"/>
              <a:chOff x="2996141" y="2467232"/>
              <a:chExt cx="658343" cy="803273"/>
            </a:xfrm>
          </p:grpSpPr>
          <p:grpSp>
            <p:nvGrpSpPr>
              <p:cNvPr id="1048" name="Google Shape;637;p23">
                <a:extLst>
                  <a:ext uri="{FF2B5EF4-FFF2-40B4-BE49-F238E27FC236}">
                    <a16:creationId xmlns:a16="http://schemas.microsoft.com/office/drawing/2014/main" id="{B686BF5E-C768-F84F-C0FD-F6578BAA9594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131" name="Google Shape;638;p23">
                  <a:extLst>
                    <a:ext uri="{FF2B5EF4-FFF2-40B4-BE49-F238E27FC236}">
                      <a16:creationId xmlns:a16="http://schemas.microsoft.com/office/drawing/2014/main" id="{C0A72803-61AF-FFF9-A0EA-147B57884E53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639;p23">
                  <a:extLst>
                    <a:ext uri="{FF2B5EF4-FFF2-40B4-BE49-F238E27FC236}">
                      <a16:creationId xmlns:a16="http://schemas.microsoft.com/office/drawing/2014/main" id="{46C2FB6A-7A25-03AB-F51D-2FB0CEEBBC6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640;p23">
                  <a:extLst>
                    <a:ext uri="{FF2B5EF4-FFF2-40B4-BE49-F238E27FC236}">
                      <a16:creationId xmlns:a16="http://schemas.microsoft.com/office/drawing/2014/main" id="{D96FA4DD-DEA9-984F-3C63-5E1594E8E1D7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641;p23">
                  <a:extLst>
                    <a:ext uri="{FF2B5EF4-FFF2-40B4-BE49-F238E27FC236}">
                      <a16:creationId xmlns:a16="http://schemas.microsoft.com/office/drawing/2014/main" id="{94360B5C-0251-74BD-723B-9437126B3D2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642;p23">
                  <a:extLst>
                    <a:ext uri="{FF2B5EF4-FFF2-40B4-BE49-F238E27FC236}">
                      <a16:creationId xmlns:a16="http://schemas.microsoft.com/office/drawing/2014/main" id="{FA5DA76F-D7B1-C22E-D081-B679D5F088D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643;p23">
                  <a:extLst>
                    <a:ext uri="{FF2B5EF4-FFF2-40B4-BE49-F238E27FC236}">
                      <a16:creationId xmlns:a16="http://schemas.microsoft.com/office/drawing/2014/main" id="{8221AF98-6098-8A1B-23D4-59EEC945AE2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644;p23">
                  <a:extLst>
                    <a:ext uri="{FF2B5EF4-FFF2-40B4-BE49-F238E27FC236}">
                      <a16:creationId xmlns:a16="http://schemas.microsoft.com/office/drawing/2014/main" id="{335C8463-608F-8754-618B-D92820D9A9CD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645;p23">
                  <a:extLst>
                    <a:ext uri="{FF2B5EF4-FFF2-40B4-BE49-F238E27FC236}">
                      <a16:creationId xmlns:a16="http://schemas.microsoft.com/office/drawing/2014/main" id="{9AA2EF4B-38E0-F21B-D4FF-F457B6452B6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646;p23">
                  <a:extLst>
                    <a:ext uri="{FF2B5EF4-FFF2-40B4-BE49-F238E27FC236}">
                      <a16:creationId xmlns:a16="http://schemas.microsoft.com/office/drawing/2014/main" id="{6AD3A0B9-7358-1B6A-818C-1BC154D7B9A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647;p23">
                  <a:extLst>
                    <a:ext uri="{FF2B5EF4-FFF2-40B4-BE49-F238E27FC236}">
                      <a16:creationId xmlns:a16="http://schemas.microsoft.com/office/drawing/2014/main" id="{87A1E313-E98F-0AEA-B64B-A464B6317F6B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648;p23">
                  <a:extLst>
                    <a:ext uri="{FF2B5EF4-FFF2-40B4-BE49-F238E27FC236}">
                      <a16:creationId xmlns:a16="http://schemas.microsoft.com/office/drawing/2014/main" id="{EA508569-E69F-96F3-51C8-D2206E070C8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649;p23">
                  <a:extLst>
                    <a:ext uri="{FF2B5EF4-FFF2-40B4-BE49-F238E27FC236}">
                      <a16:creationId xmlns:a16="http://schemas.microsoft.com/office/drawing/2014/main" id="{7C0C7F5F-E2F7-4070-6BCE-23115DF8098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650;p23">
                  <a:extLst>
                    <a:ext uri="{FF2B5EF4-FFF2-40B4-BE49-F238E27FC236}">
                      <a16:creationId xmlns:a16="http://schemas.microsoft.com/office/drawing/2014/main" id="{2CF8F080-035C-6A1E-35B7-DDC1A2CA3A1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651;p23">
                  <a:extLst>
                    <a:ext uri="{FF2B5EF4-FFF2-40B4-BE49-F238E27FC236}">
                      <a16:creationId xmlns:a16="http://schemas.microsoft.com/office/drawing/2014/main" id="{F8DAF94E-8474-9E0B-E821-87E260CB1DA0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652;p23">
                  <a:extLst>
                    <a:ext uri="{FF2B5EF4-FFF2-40B4-BE49-F238E27FC236}">
                      <a16:creationId xmlns:a16="http://schemas.microsoft.com/office/drawing/2014/main" id="{E4F21B05-9AAB-6400-A696-0D1ABBF2ACD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653;p23">
                  <a:extLst>
                    <a:ext uri="{FF2B5EF4-FFF2-40B4-BE49-F238E27FC236}">
                      <a16:creationId xmlns:a16="http://schemas.microsoft.com/office/drawing/2014/main" id="{084E7A5D-DDAF-A5F1-8A4F-CDAA598F64A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654;p23">
                  <a:extLst>
                    <a:ext uri="{FF2B5EF4-FFF2-40B4-BE49-F238E27FC236}">
                      <a16:creationId xmlns:a16="http://schemas.microsoft.com/office/drawing/2014/main" id="{4302B780-4DE8-4700-AE9F-175D622450E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655;p23">
                  <a:extLst>
                    <a:ext uri="{FF2B5EF4-FFF2-40B4-BE49-F238E27FC236}">
                      <a16:creationId xmlns:a16="http://schemas.microsoft.com/office/drawing/2014/main" id="{C1259F5D-60B2-2ADD-FB02-C7FA19FE764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656;p23">
                  <a:extLst>
                    <a:ext uri="{FF2B5EF4-FFF2-40B4-BE49-F238E27FC236}">
                      <a16:creationId xmlns:a16="http://schemas.microsoft.com/office/drawing/2014/main" id="{EC98316A-E0E8-4E78-39A7-1B06E92104B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657;p23">
                  <a:extLst>
                    <a:ext uri="{FF2B5EF4-FFF2-40B4-BE49-F238E27FC236}">
                      <a16:creationId xmlns:a16="http://schemas.microsoft.com/office/drawing/2014/main" id="{701919A9-8DC2-2E26-1038-B96D27B492B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658;p23">
                  <a:extLst>
                    <a:ext uri="{FF2B5EF4-FFF2-40B4-BE49-F238E27FC236}">
                      <a16:creationId xmlns:a16="http://schemas.microsoft.com/office/drawing/2014/main" id="{18244858-60AA-3303-5931-50A58C028AD9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659;p23">
                  <a:extLst>
                    <a:ext uri="{FF2B5EF4-FFF2-40B4-BE49-F238E27FC236}">
                      <a16:creationId xmlns:a16="http://schemas.microsoft.com/office/drawing/2014/main" id="{6FE0248E-D0E2-C4B2-02B5-9F3BA29847C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660;p23">
                  <a:extLst>
                    <a:ext uri="{FF2B5EF4-FFF2-40B4-BE49-F238E27FC236}">
                      <a16:creationId xmlns:a16="http://schemas.microsoft.com/office/drawing/2014/main" id="{C2E7E025-FFA7-7E49-35A3-0913EFB6DEC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661;p23">
                  <a:extLst>
                    <a:ext uri="{FF2B5EF4-FFF2-40B4-BE49-F238E27FC236}">
                      <a16:creationId xmlns:a16="http://schemas.microsoft.com/office/drawing/2014/main" id="{31A4C7D5-4698-DC88-8765-FCC9C2BA89A2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662;p23">
                  <a:extLst>
                    <a:ext uri="{FF2B5EF4-FFF2-40B4-BE49-F238E27FC236}">
                      <a16:creationId xmlns:a16="http://schemas.microsoft.com/office/drawing/2014/main" id="{E8306422-C618-C678-7002-5727966C001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663;p23">
                  <a:extLst>
                    <a:ext uri="{FF2B5EF4-FFF2-40B4-BE49-F238E27FC236}">
                      <a16:creationId xmlns:a16="http://schemas.microsoft.com/office/drawing/2014/main" id="{C0E505C2-47EB-D9E3-3A2B-F05A7989E67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664;p23">
                  <a:extLst>
                    <a:ext uri="{FF2B5EF4-FFF2-40B4-BE49-F238E27FC236}">
                      <a16:creationId xmlns:a16="http://schemas.microsoft.com/office/drawing/2014/main" id="{FF355CC0-7C28-E249-2F5D-7F0083C80AA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665;p23">
                  <a:extLst>
                    <a:ext uri="{FF2B5EF4-FFF2-40B4-BE49-F238E27FC236}">
                      <a16:creationId xmlns:a16="http://schemas.microsoft.com/office/drawing/2014/main" id="{EBE7A8F6-628A-86F5-E545-6E0617859D7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666;p23">
                  <a:extLst>
                    <a:ext uri="{FF2B5EF4-FFF2-40B4-BE49-F238E27FC236}">
                      <a16:creationId xmlns:a16="http://schemas.microsoft.com/office/drawing/2014/main" id="{019DA084-1E7F-356E-1E96-9A8DAF3A67B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667;p23">
                  <a:extLst>
                    <a:ext uri="{FF2B5EF4-FFF2-40B4-BE49-F238E27FC236}">
                      <a16:creationId xmlns:a16="http://schemas.microsoft.com/office/drawing/2014/main" id="{ECD8CE38-2E9D-D8AD-0D07-343C9AE382A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668;p23">
                  <a:extLst>
                    <a:ext uri="{FF2B5EF4-FFF2-40B4-BE49-F238E27FC236}">
                      <a16:creationId xmlns:a16="http://schemas.microsoft.com/office/drawing/2014/main" id="{FB93ED2D-B396-82A7-1B9D-4370E5F76602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669;p23">
                  <a:extLst>
                    <a:ext uri="{FF2B5EF4-FFF2-40B4-BE49-F238E27FC236}">
                      <a16:creationId xmlns:a16="http://schemas.microsoft.com/office/drawing/2014/main" id="{4295BAB5-7452-828C-62B0-436AA46885E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670;p23">
                  <a:extLst>
                    <a:ext uri="{FF2B5EF4-FFF2-40B4-BE49-F238E27FC236}">
                      <a16:creationId xmlns:a16="http://schemas.microsoft.com/office/drawing/2014/main" id="{C841AAD8-B16D-1BCE-B45D-528F1AB9879D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671;p23">
                  <a:extLst>
                    <a:ext uri="{FF2B5EF4-FFF2-40B4-BE49-F238E27FC236}">
                      <a16:creationId xmlns:a16="http://schemas.microsoft.com/office/drawing/2014/main" id="{581457AC-BB63-7035-CE63-49DCFB6896F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672;p23">
                  <a:extLst>
                    <a:ext uri="{FF2B5EF4-FFF2-40B4-BE49-F238E27FC236}">
                      <a16:creationId xmlns:a16="http://schemas.microsoft.com/office/drawing/2014/main" id="{0D1ED4B3-1F0B-FB65-4869-4A603F48809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673;p23">
                  <a:extLst>
                    <a:ext uri="{FF2B5EF4-FFF2-40B4-BE49-F238E27FC236}">
                      <a16:creationId xmlns:a16="http://schemas.microsoft.com/office/drawing/2014/main" id="{4C0ED4AD-C966-A1CB-3B85-994EBF0B96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674;p23">
                  <a:extLst>
                    <a:ext uri="{FF2B5EF4-FFF2-40B4-BE49-F238E27FC236}">
                      <a16:creationId xmlns:a16="http://schemas.microsoft.com/office/drawing/2014/main" id="{644B25CE-C601-A69F-98F9-FABF4D6761A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675;p23">
                  <a:extLst>
                    <a:ext uri="{FF2B5EF4-FFF2-40B4-BE49-F238E27FC236}">
                      <a16:creationId xmlns:a16="http://schemas.microsoft.com/office/drawing/2014/main" id="{01E5AE95-F187-08A0-E8C6-605222EB4B97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676;p23">
                  <a:extLst>
                    <a:ext uri="{FF2B5EF4-FFF2-40B4-BE49-F238E27FC236}">
                      <a16:creationId xmlns:a16="http://schemas.microsoft.com/office/drawing/2014/main" id="{F7D4EF34-97DA-2009-126D-E7BACD13079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677;p23">
                  <a:extLst>
                    <a:ext uri="{FF2B5EF4-FFF2-40B4-BE49-F238E27FC236}">
                      <a16:creationId xmlns:a16="http://schemas.microsoft.com/office/drawing/2014/main" id="{C34C3DB6-2B27-43F4-946B-F5DDCD678AF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9" name="Google Shape;637;p23">
                <a:extLst>
                  <a:ext uri="{FF2B5EF4-FFF2-40B4-BE49-F238E27FC236}">
                    <a16:creationId xmlns:a16="http://schemas.microsoft.com/office/drawing/2014/main" id="{58AF5C36-3E82-DFD2-72C9-B443DD23EC3E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91" name="Google Shape;638;p23">
                  <a:extLst>
                    <a:ext uri="{FF2B5EF4-FFF2-40B4-BE49-F238E27FC236}">
                      <a16:creationId xmlns:a16="http://schemas.microsoft.com/office/drawing/2014/main" id="{29B1D0FD-2C97-E5D2-9BA2-721AACA7C69D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639;p23">
                  <a:extLst>
                    <a:ext uri="{FF2B5EF4-FFF2-40B4-BE49-F238E27FC236}">
                      <a16:creationId xmlns:a16="http://schemas.microsoft.com/office/drawing/2014/main" id="{0E086216-54DE-F5B6-23E8-718382E5ACF3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640;p23">
                  <a:extLst>
                    <a:ext uri="{FF2B5EF4-FFF2-40B4-BE49-F238E27FC236}">
                      <a16:creationId xmlns:a16="http://schemas.microsoft.com/office/drawing/2014/main" id="{A64C35A7-4092-E138-534C-607A29087D61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641;p23">
                  <a:extLst>
                    <a:ext uri="{FF2B5EF4-FFF2-40B4-BE49-F238E27FC236}">
                      <a16:creationId xmlns:a16="http://schemas.microsoft.com/office/drawing/2014/main" id="{467E15C4-436D-DD15-96A0-7386EF80B9A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642;p23">
                  <a:extLst>
                    <a:ext uri="{FF2B5EF4-FFF2-40B4-BE49-F238E27FC236}">
                      <a16:creationId xmlns:a16="http://schemas.microsoft.com/office/drawing/2014/main" id="{5183C1B4-651A-4C95-596A-8A1146E34F3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643;p23">
                  <a:extLst>
                    <a:ext uri="{FF2B5EF4-FFF2-40B4-BE49-F238E27FC236}">
                      <a16:creationId xmlns:a16="http://schemas.microsoft.com/office/drawing/2014/main" id="{F38EFFBB-188E-FDE5-46A4-0EF6A186A532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644;p23">
                  <a:extLst>
                    <a:ext uri="{FF2B5EF4-FFF2-40B4-BE49-F238E27FC236}">
                      <a16:creationId xmlns:a16="http://schemas.microsoft.com/office/drawing/2014/main" id="{FE3EDBE3-51DA-E118-C4C8-67BB60072B6B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645;p23">
                  <a:extLst>
                    <a:ext uri="{FF2B5EF4-FFF2-40B4-BE49-F238E27FC236}">
                      <a16:creationId xmlns:a16="http://schemas.microsoft.com/office/drawing/2014/main" id="{841BDD12-4994-4614-EDBD-230540A176C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646;p23">
                  <a:extLst>
                    <a:ext uri="{FF2B5EF4-FFF2-40B4-BE49-F238E27FC236}">
                      <a16:creationId xmlns:a16="http://schemas.microsoft.com/office/drawing/2014/main" id="{4BAF03CC-082E-EA4F-ECA9-07E32B641FF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647;p23">
                  <a:extLst>
                    <a:ext uri="{FF2B5EF4-FFF2-40B4-BE49-F238E27FC236}">
                      <a16:creationId xmlns:a16="http://schemas.microsoft.com/office/drawing/2014/main" id="{27D9E85E-AE34-5860-FDCE-5A791B21DA9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648;p23">
                  <a:extLst>
                    <a:ext uri="{FF2B5EF4-FFF2-40B4-BE49-F238E27FC236}">
                      <a16:creationId xmlns:a16="http://schemas.microsoft.com/office/drawing/2014/main" id="{FC2BE185-A492-490A-A37B-D9897B131A82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649;p23">
                  <a:extLst>
                    <a:ext uri="{FF2B5EF4-FFF2-40B4-BE49-F238E27FC236}">
                      <a16:creationId xmlns:a16="http://schemas.microsoft.com/office/drawing/2014/main" id="{FFD7A483-3D6E-F730-8CA3-D2C1DD96B9B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650;p23">
                  <a:extLst>
                    <a:ext uri="{FF2B5EF4-FFF2-40B4-BE49-F238E27FC236}">
                      <a16:creationId xmlns:a16="http://schemas.microsoft.com/office/drawing/2014/main" id="{9A49BC95-A3A6-60A3-D28A-F303FF8FF892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651;p23">
                  <a:extLst>
                    <a:ext uri="{FF2B5EF4-FFF2-40B4-BE49-F238E27FC236}">
                      <a16:creationId xmlns:a16="http://schemas.microsoft.com/office/drawing/2014/main" id="{4C92BEBA-036B-36ED-D8B9-8A19FAF7C81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652;p23">
                  <a:extLst>
                    <a:ext uri="{FF2B5EF4-FFF2-40B4-BE49-F238E27FC236}">
                      <a16:creationId xmlns:a16="http://schemas.microsoft.com/office/drawing/2014/main" id="{B04B24B9-9C23-ADA2-9A3F-4EEE5C79796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653;p23">
                  <a:extLst>
                    <a:ext uri="{FF2B5EF4-FFF2-40B4-BE49-F238E27FC236}">
                      <a16:creationId xmlns:a16="http://schemas.microsoft.com/office/drawing/2014/main" id="{3425C37A-9DE5-4CEA-C5AF-28C6FBE153A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654;p23">
                  <a:extLst>
                    <a:ext uri="{FF2B5EF4-FFF2-40B4-BE49-F238E27FC236}">
                      <a16:creationId xmlns:a16="http://schemas.microsoft.com/office/drawing/2014/main" id="{58095B70-FC99-27D8-A097-A16219EAF73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655;p23">
                  <a:extLst>
                    <a:ext uri="{FF2B5EF4-FFF2-40B4-BE49-F238E27FC236}">
                      <a16:creationId xmlns:a16="http://schemas.microsoft.com/office/drawing/2014/main" id="{7D0CE04E-5275-37A8-F95E-FC6220629D2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656;p23">
                  <a:extLst>
                    <a:ext uri="{FF2B5EF4-FFF2-40B4-BE49-F238E27FC236}">
                      <a16:creationId xmlns:a16="http://schemas.microsoft.com/office/drawing/2014/main" id="{60734F1C-9F97-EB86-5DB2-E0BE7883FA1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657;p23">
                  <a:extLst>
                    <a:ext uri="{FF2B5EF4-FFF2-40B4-BE49-F238E27FC236}">
                      <a16:creationId xmlns:a16="http://schemas.microsoft.com/office/drawing/2014/main" id="{89029E73-0908-9986-662D-95F8199E46E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658;p23">
                  <a:extLst>
                    <a:ext uri="{FF2B5EF4-FFF2-40B4-BE49-F238E27FC236}">
                      <a16:creationId xmlns:a16="http://schemas.microsoft.com/office/drawing/2014/main" id="{F101E01C-07B5-CD31-F735-EE8C4D49DE9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659;p23">
                  <a:extLst>
                    <a:ext uri="{FF2B5EF4-FFF2-40B4-BE49-F238E27FC236}">
                      <a16:creationId xmlns:a16="http://schemas.microsoft.com/office/drawing/2014/main" id="{F5FFF03F-B6EC-0C6A-819F-30D80EA5A5F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660;p23">
                  <a:extLst>
                    <a:ext uri="{FF2B5EF4-FFF2-40B4-BE49-F238E27FC236}">
                      <a16:creationId xmlns:a16="http://schemas.microsoft.com/office/drawing/2014/main" id="{7D558D6B-6F23-8638-A711-1DEC4227441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661;p23">
                  <a:extLst>
                    <a:ext uri="{FF2B5EF4-FFF2-40B4-BE49-F238E27FC236}">
                      <a16:creationId xmlns:a16="http://schemas.microsoft.com/office/drawing/2014/main" id="{798F6549-8CAF-092A-813E-F29972595369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662;p23">
                  <a:extLst>
                    <a:ext uri="{FF2B5EF4-FFF2-40B4-BE49-F238E27FC236}">
                      <a16:creationId xmlns:a16="http://schemas.microsoft.com/office/drawing/2014/main" id="{DB6FCA66-A203-C9AB-5FA3-8E45368A776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663;p23">
                  <a:extLst>
                    <a:ext uri="{FF2B5EF4-FFF2-40B4-BE49-F238E27FC236}">
                      <a16:creationId xmlns:a16="http://schemas.microsoft.com/office/drawing/2014/main" id="{D4B8041D-908B-8E9E-9E93-57D8047B2EE2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664;p23">
                  <a:extLst>
                    <a:ext uri="{FF2B5EF4-FFF2-40B4-BE49-F238E27FC236}">
                      <a16:creationId xmlns:a16="http://schemas.microsoft.com/office/drawing/2014/main" id="{D5EF1F83-4818-12EA-A19E-C4907C77C2D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665;p23">
                  <a:extLst>
                    <a:ext uri="{FF2B5EF4-FFF2-40B4-BE49-F238E27FC236}">
                      <a16:creationId xmlns:a16="http://schemas.microsoft.com/office/drawing/2014/main" id="{101C911E-EC92-296A-EC82-DC74D920CC9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666;p23">
                  <a:extLst>
                    <a:ext uri="{FF2B5EF4-FFF2-40B4-BE49-F238E27FC236}">
                      <a16:creationId xmlns:a16="http://schemas.microsoft.com/office/drawing/2014/main" id="{6F3C5328-69A2-85A1-605D-680BFF515A3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667;p23">
                  <a:extLst>
                    <a:ext uri="{FF2B5EF4-FFF2-40B4-BE49-F238E27FC236}">
                      <a16:creationId xmlns:a16="http://schemas.microsoft.com/office/drawing/2014/main" id="{B78CBB87-A489-8B2E-F826-4CF0A6F0B38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668;p23">
                  <a:extLst>
                    <a:ext uri="{FF2B5EF4-FFF2-40B4-BE49-F238E27FC236}">
                      <a16:creationId xmlns:a16="http://schemas.microsoft.com/office/drawing/2014/main" id="{F2846BDE-7D2A-7EB5-E396-E9FFD749C36B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669;p23">
                  <a:extLst>
                    <a:ext uri="{FF2B5EF4-FFF2-40B4-BE49-F238E27FC236}">
                      <a16:creationId xmlns:a16="http://schemas.microsoft.com/office/drawing/2014/main" id="{7E48A703-9812-08B1-DD01-E7549979D9A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670;p23">
                  <a:extLst>
                    <a:ext uri="{FF2B5EF4-FFF2-40B4-BE49-F238E27FC236}">
                      <a16:creationId xmlns:a16="http://schemas.microsoft.com/office/drawing/2014/main" id="{D0BF1626-072E-3BC8-57DE-BC9A5DC2663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671;p23">
                  <a:extLst>
                    <a:ext uri="{FF2B5EF4-FFF2-40B4-BE49-F238E27FC236}">
                      <a16:creationId xmlns:a16="http://schemas.microsoft.com/office/drawing/2014/main" id="{A56E077B-C3B0-E4A6-9617-8FBA349BF4F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672;p23">
                  <a:extLst>
                    <a:ext uri="{FF2B5EF4-FFF2-40B4-BE49-F238E27FC236}">
                      <a16:creationId xmlns:a16="http://schemas.microsoft.com/office/drawing/2014/main" id="{7C0C178A-2DC0-45A1-F9D1-E5CC4612BD9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673;p23">
                  <a:extLst>
                    <a:ext uri="{FF2B5EF4-FFF2-40B4-BE49-F238E27FC236}">
                      <a16:creationId xmlns:a16="http://schemas.microsoft.com/office/drawing/2014/main" id="{0B2052DD-EFD9-0401-7EB0-B3657EA5EE4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674;p23">
                  <a:extLst>
                    <a:ext uri="{FF2B5EF4-FFF2-40B4-BE49-F238E27FC236}">
                      <a16:creationId xmlns:a16="http://schemas.microsoft.com/office/drawing/2014/main" id="{F8968D5C-CE57-F5BD-CA40-17D61B64E844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675;p23">
                  <a:extLst>
                    <a:ext uri="{FF2B5EF4-FFF2-40B4-BE49-F238E27FC236}">
                      <a16:creationId xmlns:a16="http://schemas.microsoft.com/office/drawing/2014/main" id="{363FE053-4503-AD9F-0247-AEC667BE32A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676;p23">
                  <a:extLst>
                    <a:ext uri="{FF2B5EF4-FFF2-40B4-BE49-F238E27FC236}">
                      <a16:creationId xmlns:a16="http://schemas.microsoft.com/office/drawing/2014/main" id="{5B7E6344-7DD2-CC44-BA4E-3EE16D5DCD9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677;p23">
                  <a:extLst>
                    <a:ext uri="{FF2B5EF4-FFF2-40B4-BE49-F238E27FC236}">
                      <a16:creationId xmlns:a16="http://schemas.microsoft.com/office/drawing/2014/main" id="{CCDB5BFF-FDBA-0A6A-9A5D-BEFCCAD0AE2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0" name="Google Shape;637;p23">
                <a:extLst>
                  <a:ext uri="{FF2B5EF4-FFF2-40B4-BE49-F238E27FC236}">
                    <a16:creationId xmlns:a16="http://schemas.microsoft.com/office/drawing/2014/main" id="{6EE36075-7EC5-BDBB-0F40-8645653B52FF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51" name="Google Shape;638;p23">
                  <a:extLst>
                    <a:ext uri="{FF2B5EF4-FFF2-40B4-BE49-F238E27FC236}">
                      <a16:creationId xmlns:a16="http://schemas.microsoft.com/office/drawing/2014/main" id="{40DEDFDA-3266-606F-D078-9583DAF9FD2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639;p23">
                  <a:extLst>
                    <a:ext uri="{FF2B5EF4-FFF2-40B4-BE49-F238E27FC236}">
                      <a16:creationId xmlns:a16="http://schemas.microsoft.com/office/drawing/2014/main" id="{80DBFDBC-9D7D-40D8-C6DF-080362F079CD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640;p23">
                  <a:extLst>
                    <a:ext uri="{FF2B5EF4-FFF2-40B4-BE49-F238E27FC236}">
                      <a16:creationId xmlns:a16="http://schemas.microsoft.com/office/drawing/2014/main" id="{88C23EB4-B594-3A7E-D31D-B84EAF330AD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641;p23">
                  <a:extLst>
                    <a:ext uri="{FF2B5EF4-FFF2-40B4-BE49-F238E27FC236}">
                      <a16:creationId xmlns:a16="http://schemas.microsoft.com/office/drawing/2014/main" id="{64AA2310-EC2A-8EB4-D83E-3DA6B54D8733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642;p23">
                  <a:extLst>
                    <a:ext uri="{FF2B5EF4-FFF2-40B4-BE49-F238E27FC236}">
                      <a16:creationId xmlns:a16="http://schemas.microsoft.com/office/drawing/2014/main" id="{FD6F32BE-65B7-7967-8C79-244257768FF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643;p23">
                  <a:extLst>
                    <a:ext uri="{FF2B5EF4-FFF2-40B4-BE49-F238E27FC236}">
                      <a16:creationId xmlns:a16="http://schemas.microsoft.com/office/drawing/2014/main" id="{69E22CA1-D655-D827-CAA7-D6C5A66FA44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644;p23">
                  <a:extLst>
                    <a:ext uri="{FF2B5EF4-FFF2-40B4-BE49-F238E27FC236}">
                      <a16:creationId xmlns:a16="http://schemas.microsoft.com/office/drawing/2014/main" id="{436CC88F-EA73-9F1B-AD3A-55EA1B87BD3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645;p23">
                  <a:extLst>
                    <a:ext uri="{FF2B5EF4-FFF2-40B4-BE49-F238E27FC236}">
                      <a16:creationId xmlns:a16="http://schemas.microsoft.com/office/drawing/2014/main" id="{7B3655DC-B076-1EF5-49AB-E3C78C13FEE9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646;p23">
                  <a:extLst>
                    <a:ext uri="{FF2B5EF4-FFF2-40B4-BE49-F238E27FC236}">
                      <a16:creationId xmlns:a16="http://schemas.microsoft.com/office/drawing/2014/main" id="{B8005004-368D-3FA6-74A2-37A579A3388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647;p23">
                  <a:extLst>
                    <a:ext uri="{FF2B5EF4-FFF2-40B4-BE49-F238E27FC236}">
                      <a16:creationId xmlns:a16="http://schemas.microsoft.com/office/drawing/2014/main" id="{8DB1869A-1BC2-D10C-E95B-B723A55BF9E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648;p23">
                  <a:extLst>
                    <a:ext uri="{FF2B5EF4-FFF2-40B4-BE49-F238E27FC236}">
                      <a16:creationId xmlns:a16="http://schemas.microsoft.com/office/drawing/2014/main" id="{F500D60D-9B71-19B4-477B-1402EFA3BB2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649;p23">
                  <a:extLst>
                    <a:ext uri="{FF2B5EF4-FFF2-40B4-BE49-F238E27FC236}">
                      <a16:creationId xmlns:a16="http://schemas.microsoft.com/office/drawing/2014/main" id="{799456E1-C6B6-5947-BF9A-6C633494BAA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650;p23">
                  <a:extLst>
                    <a:ext uri="{FF2B5EF4-FFF2-40B4-BE49-F238E27FC236}">
                      <a16:creationId xmlns:a16="http://schemas.microsoft.com/office/drawing/2014/main" id="{AA079F77-9D78-4EA7-801F-8258892FA46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651;p23">
                  <a:extLst>
                    <a:ext uri="{FF2B5EF4-FFF2-40B4-BE49-F238E27FC236}">
                      <a16:creationId xmlns:a16="http://schemas.microsoft.com/office/drawing/2014/main" id="{8B07E1B9-355F-E197-5992-D24F06FD8A4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652;p23">
                  <a:extLst>
                    <a:ext uri="{FF2B5EF4-FFF2-40B4-BE49-F238E27FC236}">
                      <a16:creationId xmlns:a16="http://schemas.microsoft.com/office/drawing/2014/main" id="{24789789-D240-8D2B-F6BF-29CBA0445DF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653;p23">
                  <a:extLst>
                    <a:ext uri="{FF2B5EF4-FFF2-40B4-BE49-F238E27FC236}">
                      <a16:creationId xmlns:a16="http://schemas.microsoft.com/office/drawing/2014/main" id="{13BC2FA4-5D46-256C-0998-B15FD1CDE39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654;p23">
                  <a:extLst>
                    <a:ext uri="{FF2B5EF4-FFF2-40B4-BE49-F238E27FC236}">
                      <a16:creationId xmlns:a16="http://schemas.microsoft.com/office/drawing/2014/main" id="{BAA1FD05-978E-4C81-DAF6-C7DAD9C9126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655;p23">
                  <a:extLst>
                    <a:ext uri="{FF2B5EF4-FFF2-40B4-BE49-F238E27FC236}">
                      <a16:creationId xmlns:a16="http://schemas.microsoft.com/office/drawing/2014/main" id="{E4A25FCF-DD37-811D-6CF8-F648E252286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656;p23">
                  <a:extLst>
                    <a:ext uri="{FF2B5EF4-FFF2-40B4-BE49-F238E27FC236}">
                      <a16:creationId xmlns:a16="http://schemas.microsoft.com/office/drawing/2014/main" id="{24EF9CA5-D3D9-CD51-480D-280C19F71C6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657;p23">
                  <a:extLst>
                    <a:ext uri="{FF2B5EF4-FFF2-40B4-BE49-F238E27FC236}">
                      <a16:creationId xmlns:a16="http://schemas.microsoft.com/office/drawing/2014/main" id="{91F03498-F8E6-6A10-D5D9-4AEACF02273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658;p23">
                  <a:extLst>
                    <a:ext uri="{FF2B5EF4-FFF2-40B4-BE49-F238E27FC236}">
                      <a16:creationId xmlns:a16="http://schemas.microsoft.com/office/drawing/2014/main" id="{0B73AF36-217C-5B35-1735-2BB3415E7E8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659;p23">
                  <a:extLst>
                    <a:ext uri="{FF2B5EF4-FFF2-40B4-BE49-F238E27FC236}">
                      <a16:creationId xmlns:a16="http://schemas.microsoft.com/office/drawing/2014/main" id="{B5224432-CE1C-350E-04A1-84105EDCE5FC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660;p23">
                  <a:extLst>
                    <a:ext uri="{FF2B5EF4-FFF2-40B4-BE49-F238E27FC236}">
                      <a16:creationId xmlns:a16="http://schemas.microsoft.com/office/drawing/2014/main" id="{A7B34379-B5F6-0F50-FC51-5E816E808381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661;p23">
                  <a:extLst>
                    <a:ext uri="{FF2B5EF4-FFF2-40B4-BE49-F238E27FC236}">
                      <a16:creationId xmlns:a16="http://schemas.microsoft.com/office/drawing/2014/main" id="{34A6F076-98E5-A5C7-0859-0F4E024FC7F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662;p23">
                  <a:extLst>
                    <a:ext uri="{FF2B5EF4-FFF2-40B4-BE49-F238E27FC236}">
                      <a16:creationId xmlns:a16="http://schemas.microsoft.com/office/drawing/2014/main" id="{8016D644-A7BA-0C4E-113A-690840C9A697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663;p23">
                  <a:extLst>
                    <a:ext uri="{FF2B5EF4-FFF2-40B4-BE49-F238E27FC236}">
                      <a16:creationId xmlns:a16="http://schemas.microsoft.com/office/drawing/2014/main" id="{25B73C5F-CF85-36FF-D0D9-C5DD21F1B2A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664;p23">
                  <a:extLst>
                    <a:ext uri="{FF2B5EF4-FFF2-40B4-BE49-F238E27FC236}">
                      <a16:creationId xmlns:a16="http://schemas.microsoft.com/office/drawing/2014/main" id="{03E54725-CCDD-86A2-B9E9-897349371CE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665;p23">
                  <a:extLst>
                    <a:ext uri="{FF2B5EF4-FFF2-40B4-BE49-F238E27FC236}">
                      <a16:creationId xmlns:a16="http://schemas.microsoft.com/office/drawing/2014/main" id="{028F0E71-B209-001D-43E3-CB09F687ACD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666;p23">
                  <a:extLst>
                    <a:ext uri="{FF2B5EF4-FFF2-40B4-BE49-F238E27FC236}">
                      <a16:creationId xmlns:a16="http://schemas.microsoft.com/office/drawing/2014/main" id="{F760822E-155D-DDFD-E150-F6DD8CB4681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667;p23">
                  <a:extLst>
                    <a:ext uri="{FF2B5EF4-FFF2-40B4-BE49-F238E27FC236}">
                      <a16:creationId xmlns:a16="http://schemas.microsoft.com/office/drawing/2014/main" id="{E6468A8D-66F2-97C9-EC24-0A97850C393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668;p23">
                  <a:extLst>
                    <a:ext uri="{FF2B5EF4-FFF2-40B4-BE49-F238E27FC236}">
                      <a16:creationId xmlns:a16="http://schemas.microsoft.com/office/drawing/2014/main" id="{180B5B13-01DD-CDC0-DD34-B1DF9BA6D1F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669;p23">
                  <a:extLst>
                    <a:ext uri="{FF2B5EF4-FFF2-40B4-BE49-F238E27FC236}">
                      <a16:creationId xmlns:a16="http://schemas.microsoft.com/office/drawing/2014/main" id="{8AF5F0FE-75FD-BAE0-171B-77EEE6F609FB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670;p23">
                  <a:extLst>
                    <a:ext uri="{FF2B5EF4-FFF2-40B4-BE49-F238E27FC236}">
                      <a16:creationId xmlns:a16="http://schemas.microsoft.com/office/drawing/2014/main" id="{F20E843A-B5E3-3203-339A-87CB61F1C17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671;p23">
                  <a:extLst>
                    <a:ext uri="{FF2B5EF4-FFF2-40B4-BE49-F238E27FC236}">
                      <a16:creationId xmlns:a16="http://schemas.microsoft.com/office/drawing/2014/main" id="{087062D1-2409-46B0-64A8-13549355CA0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672;p23">
                  <a:extLst>
                    <a:ext uri="{FF2B5EF4-FFF2-40B4-BE49-F238E27FC236}">
                      <a16:creationId xmlns:a16="http://schemas.microsoft.com/office/drawing/2014/main" id="{D1DE9B8D-34AC-01E2-D2B3-CD79965D029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673;p23">
                  <a:extLst>
                    <a:ext uri="{FF2B5EF4-FFF2-40B4-BE49-F238E27FC236}">
                      <a16:creationId xmlns:a16="http://schemas.microsoft.com/office/drawing/2014/main" id="{7B0BC277-F8F9-D21F-215A-869A2D74CB3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674;p23">
                  <a:extLst>
                    <a:ext uri="{FF2B5EF4-FFF2-40B4-BE49-F238E27FC236}">
                      <a16:creationId xmlns:a16="http://schemas.microsoft.com/office/drawing/2014/main" id="{49A649BF-1131-EB6C-626C-B8E30BCE94B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675;p23">
                  <a:extLst>
                    <a:ext uri="{FF2B5EF4-FFF2-40B4-BE49-F238E27FC236}">
                      <a16:creationId xmlns:a16="http://schemas.microsoft.com/office/drawing/2014/main" id="{5878FFCD-578A-9DF6-81BD-E9B7CA370D6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676;p23">
                  <a:extLst>
                    <a:ext uri="{FF2B5EF4-FFF2-40B4-BE49-F238E27FC236}">
                      <a16:creationId xmlns:a16="http://schemas.microsoft.com/office/drawing/2014/main" id="{B67909E3-FDED-7237-9853-D585865E91D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677;p23">
                  <a:extLst>
                    <a:ext uri="{FF2B5EF4-FFF2-40B4-BE49-F238E27FC236}">
                      <a16:creationId xmlns:a16="http://schemas.microsoft.com/office/drawing/2014/main" id="{1938DD61-E70A-E3C6-AD10-6EB14E545CE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1" name="Gruppo 1170">
              <a:extLst>
                <a:ext uri="{FF2B5EF4-FFF2-40B4-BE49-F238E27FC236}">
                  <a16:creationId xmlns:a16="http://schemas.microsoft.com/office/drawing/2014/main" id="{8600F805-C148-0A47-D609-D3BC9CCDB4E8}"/>
                </a:ext>
              </a:extLst>
            </p:cNvPr>
            <p:cNvGrpSpPr/>
            <p:nvPr/>
          </p:nvGrpSpPr>
          <p:grpSpPr>
            <a:xfrm>
              <a:off x="4001959" y="3262186"/>
              <a:ext cx="658343" cy="803273"/>
              <a:chOff x="2996141" y="2467232"/>
              <a:chExt cx="658343" cy="803273"/>
            </a:xfrm>
          </p:grpSpPr>
          <p:grpSp>
            <p:nvGrpSpPr>
              <p:cNvPr id="1172" name="Google Shape;637;p23">
                <a:extLst>
                  <a:ext uri="{FF2B5EF4-FFF2-40B4-BE49-F238E27FC236}">
                    <a16:creationId xmlns:a16="http://schemas.microsoft.com/office/drawing/2014/main" id="{AD74FB0F-1724-AE65-BE29-CCBB0833E294}"/>
                  </a:ext>
                </a:extLst>
              </p:cNvPr>
              <p:cNvGrpSpPr/>
              <p:nvPr/>
            </p:nvGrpSpPr>
            <p:grpSpPr>
              <a:xfrm rot="20290140">
                <a:off x="3051692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255" name="Google Shape;638;p23">
                  <a:extLst>
                    <a:ext uri="{FF2B5EF4-FFF2-40B4-BE49-F238E27FC236}">
                      <a16:creationId xmlns:a16="http://schemas.microsoft.com/office/drawing/2014/main" id="{52B66EB4-4E45-FEA4-9BD8-FEC09D9E963D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639;p23">
                  <a:extLst>
                    <a:ext uri="{FF2B5EF4-FFF2-40B4-BE49-F238E27FC236}">
                      <a16:creationId xmlns:a16="http://schemas.microsoft.com/office/drawing/2014/main" id="{EA259FB6-A0EC-38C3-DBC5-1FC1ACE9A29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640;p23">
                  <a:extLst>
                    <a:ext uri="{FF2B5EF4-FFF2-40B4-BE49-F238E27FC236}">
                      <a16:creationId xmlns:a16="http://schemas.microsoft.com/office/drawing/2014/main" id="{84BB682D-5790-ADFE-9998-74328FC691D1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641;p23">
                  <a:extLst>
                    <a:ext uri="{FF2B5EF4-FFF2-40B4-BE49-F238E27FC236}">
                      <a16:creationId xmlns:a16="http://schemas.microsoft.com/office/drawing/2014/main" id="{E4E6D1CD-F389-895C-9D97-E2C90F80843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642;p23">
                  <a:extLst>
                    <a:ext uri="{FF2B5EF4-FFF2-40B4-BE49-F238E27FC236}">
                      <a16:creationId xmlns:a16="http://schemas.microsoft.com/office/drawing/2014/main" id="{72245BCC-E371-F5A5-9AF1-B2F5659B7D7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643;p23">
                  <a:extLst>
                    <a:ext uri="{FF2B5EF4-FFF2-40B4-BE49-F238E27FC236}">
                      <a16:creationId xmlns:a16="http://schemas.microsoft.com/office/drawing/2014/main" id="{81B7B938-9AF1-1A9E-F036-A46EB68B317A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644;p23">
                  <a:extLst>
                    <a:ext uri="{FF2B5EF4-FFF2-40B4-BE49-F238E27FC236}">
                      <a16:creationId xmlns:a16="http://schemas.microsoft.com/office/drawing/2014/main" id="{F6FB922B-8713-E09B-0C6E-EF6CD0B05F6D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645;p23">
                  <a:extLst>
                    <a:ext uri="{FF2B5EF4-FFF2-40B4-BE49-F238E27FC236}">
                      <a16:creationId xmlns:a16="http://schemas.microsoft.com/office/drawing/2014/main" id="{D3FAF4D5-F756-2698-938E-A2C1F783EA90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646;p23">
                  <a:extLst>
                    <a:ext uri="{FF2B5EF4-FFF2-40B4-BE49-F238E27FC236}">
                      <a16:creationId xmlns:a16="http://schemas.microsoft.com/office/drawing/2014/main" id="{449E970A-0B86-CE80-1420-448D01C2292D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647;p23">
                  <a:extLst>
                    <a:ext uri="{FF2B5EF4-FFF2-40B4-BE49-F238E27FC236}">
                      <a16:creationId xmlns:a16="http://schemas.microsoft.com/office/drawing/2014/main" id="{D8F5E7DB-8C30-A907-C011-6DE67B8B2BF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648;p23">
                  <a:extLst>
                    <a:ext uri="{FF2B5EF4-FFF2-40B4-BE49-F238E27FC236}">
                      <a16:creationId xmlns:a16="http://schemas.microsoft.com/office/drawing/2014/main" id="{91952F7C-FCEE-E5DF-401B-B897B7E96C1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649;p23">
                  <a:extLst>
                    <a:ext uri="{FF2B5EF4-FFF2-40B4-BE49-F238E27FC236}">
                      <a16:creationId xmlns:a16="http://schemas.microsoft.com/office/drawing/2014/main" id="{097800A9-3530-5DC0-562D-602C0718462A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650;p23">
                  <a:extLst>
                    <a:ext uri="{FF2B5EF4-FFF2-40B4-BE49-F238E27FC236}">
                      <a16:creationId xmlns:a16="http://schemas.microsoft.com/office/drawing/2014/main" id="{89A499E5-8B76-AB9C-E56F-D30687F8D02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651;p23">
                  <a:extLst>
                    <a:ext uri="{FF2B5EF4-FFF2-40B4-BE49-F238E27FC236}">
                      <a16:creationId xmlns:a16="http://schemas.microsoft.com/office/drawing/2014/main" id="{0431DA7B-89BE-A5B3-BF2F-BA0D0760DA2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652;p23">
                  <a:extLst>
                    <a:ext uri="{FF2B5EF4-FFF2-40B4-BE49-F238E27FC236}">
                      <a16:creationId xmlns:a16="http://schemas.microsoft.com/office/drawing/2014/main" id="{6CCFFE21-1681-32E1-E2B4-3A6DA593F76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653;p23">
                  <a:extLst>
                    <a:ext uri="{FF2B5EF4-FFF2-40B4-BE49-F238E27FC236}">
                      <a16:creationId xmlns:a16="http://schemas.microsoft.com/office/drawing/2014/main" id="{A191571B-EAA8-ECD4-F02D-7AF016C0CF4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654;p23">
                  <a:extLst>
                    <a:ext uri="{FF2B5EF4-FFF2-40B4-BE49-F238E27FC236}">
                      <a16:creationId xmlns:a16="http://schemas.microsoft.com/office/drawing/2014/main" id="{012C8BA6-52A8-5894-1614-571A81DCC5C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655;p23">
                  <a:extLst>
                    <a:ext uri="{FF2B5EF4-FFF2-40B4-BE49-F238E27FC236}">
                      <a16:creationId xmlns:a16="http://schemas.microsoft.com/office/drawing/2014/main" id="{1DE2FDA9-2E5B-7954-FF55-3EDB90848BF5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656;p23">
                  <a:extLst>
                    <a:ext uri="{FF2B5EF4-FFF2-40B4-BE49-F238E27FC236}">
                      <a16:creationId xmlns:a16="http://schemas.microsoft.com/office/drawing/2014/main" id="{F7F7F4F3-468F-8EEA-F276-743A9CCE53A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657;p23">
                  <a:extLst>
                    <a:ext uri="{FF2B5EF4-FFF2-40B4-BE49-F238E27FC236}">
                      <a16:creationId xmlns:a16="http://schemas.microsoft.com/office/drawing/2014/main" id="{832349BE-35D8-8637-2C39-1D256CF17EA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658;p23">
                  <a:extLst>
                    <a:ext uri="{FF2B5EF4-FFF2-40B4-BE49-F238E27FC236}">
                      <a16:creationId xmlns:a16="http://schemas.microsoft.com/office/drawing/2014/main" id="{4FD74B26-BD00-E51D-0890-13D6FE0F5D5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659;p23">
                  <a:extLst>
                    <a:ext uri="{FF2B5EF4-FFF2-40B4-BE49-F238E27FC236}">
                      <a16:creationId xmlns:a16="http://schemas.microsoft.com/office/drawing/2014/main" id="{55065096-230E-48B5-5D87-CD90869698E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660;p23">
                  <a:extLst>
                    <a:ext uri="{FF2B5EF4-FFF2-40B4-BE49-F238E27FC236}">
                      <a16:creationId xmlns:a16="http://schemas.microsoft.com/office/drawing/2014/main" id="{E9EC6832-D7CE-FDE7-118E-A56F3080AE3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661;p23">
                  <a:extLst>
                    <a:ext uri="{FF2B5EF4-FFF2-40B4-BE49-F238E27FC236}">
                      <a16:creationId xmlns:a16="http://schemas.microsoft.com/office/drawing/2014/main" id="{76B3E623-FB51-B263-65A5-91D61A812699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662;p23">
                  <a:extLst>
                    <a:ext uri="{FF2B5EF4-FFF2-40B4-BE49-F238E27FC236}">
                      <a16:creationId xmlns:a16="http://schemas.microsoft.com/office/drawing/2014/main" id="{E9C58C67-FF17-A5CE-DD07-B0B0456BBD7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663;p23">
                  <a:extLst>
                    <a:ext uri="{FF2B5EF4-FFF2-40B4-BE49-F238E27FC236}">
                      <a16:creationId xmlns:a16="http://schemas.microsoft.com/office/drawing/2014/main" id="{CEE092DC-B930-AF0D-4CA0-8D61DB81CFA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664;p23">
                  <a:extLst>
                    <a:ext uri="{FF2B5EF4-FFF2-40B4-BE49-F238E27FC236}">
                      <a16:creationId xmlns:a16="http://schemas.microsoft.com/office/drawing/2014/main" id="{2C3B9805-8F4E-4E34-AE1D-AD07286EE48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665;p23">
                  <a:extLst>
                    <a:ext uri="{FF2B5EF4-FFF2-40B4-BE49-F238E27FC236}">
                      <a16:creationId xmlns:a16="http://schemas.microsoft.com/office/drawing/2014/main" id="{98BDC687-8DD6-3CEF-B20C-9605CC62630A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666;p23">
                  <a:extLst>
                    <a:ext uri="{FF2B5EF4-FFF2-40B4-BE49-F238E27FC236}">
                      <a16:creationId xmlns:a16="http://schemas.microsoft.com/office/drawing/2014/main" id="{D2BF2189-74D1-CDAC-2D37-9F0539880046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667;p23">
                  <a:extLst>
                    <a:ext uri="{FF2B5EF4-FFF2-40B4-BE49-F238E27FC236}">
                      <a16:creationId xmlns:a16="http://schemas.microsoft.com/office/drawing/2014/main" id="{5AF10560-3F2B-1BB5-243A-5525D43C270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668;p23">
                  <a:extLst>
                    <a:ext uri="{FF2B5EF4-FFF2-40B4-BE49-F238E27FC236}">
                      <a16:creationId xmlns:a16="http://schemas.microsoft.com/office/drawing/2014/main" id="{663E2873-4459-7673-9869-5C2907366DCF}"/>
                    </a:ext>
                  </a:extLst>
                </p:cNvPr>
                <p:cNvSpPr/>
                <p:nvPr/>
              </p:nvSpPr>
              <p:spPr>
                <a:xfrm>
                  <a:off x="4783475" y="3066917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669;p23">
                  <a:extLst>
                    <a:ext uri="{FF2B5EF4-FFF2-40B4-BE49-F238E27FC236}">
                      <a16:creationId xmlns:a16="http://schemas.microsoft.com/office/drawing/2014/main" id="{496222F0-B2FB-BCF9-1DDD-E8E65FB131D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670;p23">
                  <a:extLst>
                    <a:ext uri="{FF2B5EF4-FFF2-40B4-BE49-F238E27FC236}">
                      <a16:creationId xmlns:a16="http://schemas.microsoft.com/office/drawing/2014/main" id="{992614B4-0511-B3A9-AA92-9010502E290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671;p23">
                  <a:extLst>
                    <a:ext uri="{FF2B5EF4-FFF2-40B4-BE49-F238E27FC236}">
                      <a16:creationId xmlns:a16="http://schemas.microsoft.com/office/drawing/2014/main" id="{D58F2C14-60E7-8FFE-F21E-EDB58F18DDC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672;p23">
                  <a:extLst>
                    <a:ext uri="{FF2B5EF4-FFF2-40B4-BE49-F238E27FC236}">
                      <a16:creationId xmlns:a16="http://schemas.microsoft.com/office/drawing/2014/main" id="{470CB87F-1510-9CF7-602B-3C219504ADD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673;p23">
                  <a:extLst>
                    <a:ext uri="{FF2B5EF4-FFF2-40B4-BE49-F238E27FC236}">
                      <a16:creationId xmlns:a16="http://schemas.microsoft.com/office/drawing/2014/main" id="{8981BF5F-BACC-586F-F07C-7D501D1885F6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674;p23">
                  <a:extLst>
                    <a:ext uri="{FF2B5EF4-FFF2-40B4-BE49-F238E27FC236}">
                      <a16:creationId xmlns:a16="http://schemas.microsoft.com/office/drawing/2014/main" id="{68DDCB72-7469-7AB4-0F0B-811A6E7AFAE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675;p23">
                  <a:extLst>
                    <a:ext uri="{FF2B5EF4-FFF2-40B4-BE49-F238E27FC236}">
                      <a16:creationId xmlns:a16="http://schemas.microsoft.com/office/drawing/2014/main" id="{37C5F8AE-04A3-5364-D32F-D07C3C1B059E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676;p23">
                  <a:extLst>
                    <a:ext uri="{FF2B5EF4-FFF2-40B4-BE49-F238E27FC236}">
                      <a16:creationId xmlns:a16="http://schemas.microsoft.com/office/drawing/2014/main" id="{81E1F8BC-4F61-BF1B-E60A-A90D9582E3F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677;p23">
                  <a:extLst>
                    <a:ext uri="{FF2B5EF4-FFF2-40B4-BE49-F238E27FC236}">
                      <a16:creationId xmlns:a16="http://schemas.microsoft.com/office/drawing/2014/main" id="{6477050C-0FC0-CD49-CB8E-3D779A4C11C5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637;p23">
                <a:extLst>
                  <a:ext uri="{FF2B5EF4-FFF2-40B4-BE49-F238E27FC236}">
                    <a16:creationId xmlns:a16="http://schemas.microsoft.com/office/drawing/2014/main" id="{5F9F0393-FB1C-68B7-994B-69D33F958E4A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215" name="Google Shape;638;p23">
                  <a:extLst>
                    <a:ext uri="{FF2B5EF4-FFF2-40B4-BE49-F238E27FC236}">
                      <a16:creationId xmlns:a16="http://schemas.microsoft.com/office/drawing/2014/main" id="{08484CAC-DE58-9CF9-A355-7C28BE92A0F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639;p23">
                  <a:extLst>
                    <a:ext uri="{FF2B5EF4-FFF2-40B4-BE49-F238E27FC236}">
                      <a16:creationId xmlns:a16="http://schemas.microsoft.com/office/drawing/2014/main" id="{E50109E2-B85B-78D7-1FB2-7D8727708FF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640;p23">
                  <a:extLst>
                    <a:ext uri="{FF2B5EF4-FFF2-40B4-BE49-F238E27FC236}">
                      <a16:creationId xmlns:a16="http://schemas.microsoft.com/office/drawing/2014/main" id="{058D8547-6664-B2A0-AC46-5FB22CF9487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641;p23">
                  <a:extLst>
                    <a:ext uri="{FF2B5EF4-FFF2-40B4-BE49-F238E27FC236}">
                      <a16:creationId xmlns:a16="http://schemas.microsoft.com/office/drawing/2014/main" id="{5646FB9A-08BF-6081-90B3-780902B6564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642;p23">
                  <a:extLst>
                    <a:ext uri="{FF2B5EF4-FFF2-40B4-BE49-F238E27FC236}">
                      <a16:creationId xmlns:a16="http://schemas.microsoft.com/office/drawing/2014/main" id="{B0196970-E4B8-231E-8A01-A4ACD684D98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643;p23">
                  <a:extLst>
                    <a:ext uri="{FF2B5EF4-FFF2-40B4-BE49-F238E27FC236}">
                      <a16:creationId xmlns:a16="http://schemas.microsoft.com/office/drawing/2014/main" id="{CFE4800E-A296-C1CE-6230-9B1DE87BEB88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644;p23">
                  <a:extLst>
                    <a:ext uri="{FF2B5EF4-FFF2-40B4-BE49-F238E27FC236}">
                      <a16:creationId xmlns:a16="http://schemas.microsoft.com/office/drawing/2014/main" id="{A8EB2F2C-1C52-DC70-BAFE-6BA1164C2D3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645;p23">
                  <a:extLst>
                    <a:ext uri="{FF2B5EF4-FFF2-40B4-BE49-F238E27FC236}">
                      <a16:creationId xmlns:a16="http://schemas.microsoft.com/office/drawing/2014/main" id="{0E86BD78-018A-7E4F-221E-10266E96D77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646;p23">
                  <a:extLst>
                    <a:ext uri="{FF2B5EF4-FFF2-40B4-BE49-F238E27FC236}">
                      <a16:creationId xmlns:a16="http://schemas.microsoft.com/office/drawing/2014/main" id="{D719FBE6-8AEA-6AAC-86D0-CA55220EB80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647;p23">
                  <a:extLst>
                    <a:ext uri="{FF2B5EF4-FFF2-40B4-BE49-F238E27FC236}">
                      <a16:creationId xmlns:a16="http://schemas.microsoft.com/office/drawing/2014/main" id="{B4753483-0F7D-93D3-97A9-209AA591982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648;p23">
                  <a:extLst>
                    <a:ext uri="{FF2B5EF4-FFF2-40B4-BE49-F238E27FC236}">
                      <a16:creationId xmlns:a16="http://schemas.microsoft.com/office/drawing/2014/main" id="{4C6075D6-0829-2F73-2F14-248CC6A08CF1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649;p23">
                  <a:extLst>
                    <a:ext uri="{FF2B5EF4-FFF2-40B4-BE49-F238E27FC236}">
                      <a16:creationId xmlns:a16="http://schemas.microsoft.com/office/drawing/2014/main" id="{B3E875B6-A4D9-A74C-91A0-51B5EA6C312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650;p23">
                  <a:extLst>
                    <a:ext uri="{FF2B5EF4-FFF2-40B4-BE49-F238E27FC236}">
                      <a16:creationId xmlns:a16="http://schemas.microsoft.com/office/drawing/2014/main" id="{DA94293E-0BB4-4965-4D4E-737FBF14E74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651;p23">
                  <a:extLst>
                    <a:ext uri="{FF2B5EF4-FFF2-40B4-BE49-F238E27FC236}">
                      <a16:creationId xmlns:a16="http://schemas.microsoft.com/office/drawing/2014/main" id="{671C85C0-F580-AEA1-DD97-DAF0D0F5CC4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652;p23">
                  <a:extLst>
                    <a:ext uri="{FF2B5EF4-FFF2-40B4-BE49-F238E27FC236}">
                      <a16:creationId xmlns:a16="http://schemas.microsoft.com/office/drawing/2014/main" id="{A966A7E3-551A-2BEB-6D33-69253FF3062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653;p23">
                  <a:extLst>
                    <a:ext uri="{FF2B5EF4-FFF2-40B4-BE49-F238E27FC236}">
                      <a16:creationId xmlns:a16="http://schemas.microsoft.com/office/drawing/2014/main" id="{9569A709-B017-F9AD-EE45-6AC16A1BD0B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654;p23">
                  <a:extLst>
                    <a:ext uri="{FF2B5EF4-FFF2-40B4-BE49-F238E27FC236}">
                      <a16:creationId xmlns:a16="http://schemas.microsoft.com/office/drawing/2014/main" id="{92FDF48D-D379-1DA9-F50F-11FE0D32109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655;p23">
                  <a:extLst>
                    <a:ext uri="{FF2B5EF4-FFF2-40B4-BE49-F238E27FC236}">
                      <a16:creationId xmlns:a16="http://schemas.microsoft.com/office/drawing/2014/main" id="{8B791C6E-B3C2-464D-CB47-B3436AEFE34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656;p23">
                  <a:extLst>
                    <a:ext uri="{FF2B5EF4-FFF2-40B4-BE49-F238E27FC236}">
                      <a16:creationId xmlns:a16="http://schemas.microsoft.com/office/drawing/2014/main" id="{ED64F855-ED38-8F55-581C-C686E1CEF13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657;p23">
                  <a:extLst>
                    <a:ext uri="{FF2B5EF4-FFF2-40B4-BE49-F238E27FC236}">
                      <a16:creationId xmlns:a16="http://schemas.microsoft.com/office/drawing/2014/main" id="{E558395A-8433-FAC8-B33E-C8F2CEA3BAC2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658;p23">
                  <a:extLst>
                    <a:ext uri="{FF2B5EF4-FFF2-40B4-BE49-F238E27FC236}">
                      <a16:creationId xmlns:a16="http://schemas.microsoft.com/office/drawing/2014/main" id="{60B87DFC-951F-3273-F8CA-12B5019EBE1C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659;p23">
                  <a:extLst>
                    <a:ext uri="{FF2B5EF4-FFF2-40B4-BE49-F238E27FC236}">
                      <a16:creationId xmlns:a16="http://schemas.microsoft.com/office/drawing/2014/main" id="{64C2E0A6-BA6D-CF2F-77E4-E87A678C231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660;p23">
                  <a:extLst>
                    <a:ext uri="{FF2B5EF4-FFF2-40B4-BE49-F238E27FC236}">
                      <a16:creationId xmlns:a16="http://schemas.microsoft.com/office/drawing/2014/main" id="{61D14C22-15EF-2771-9A0C-C523D5D88AB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661;p23">
                  <a:extLst>
                    <a:ext uri="{FF2B5EF4-FFF2-40B4-BE49-F238E27FC236}">
                      <a16:creationId xmlns:a16="http://schemas.microsoft.com/office/drawing/2014/main" id="{CB321670-3745-12E4-0D83-8D88AB7C1814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662;p23">
                  <a:extLst>
                    <a:ext uri="{FF2B5EF4-FFF2-40B4-BE49-F238E27FC236}">
                      <a16:creationId xmlns:a16="http://schemas.microsoft.com/office/drawing/2014/main" id="{87AF72CE-9F90-3CDA-EDE1-F5A34BC3EE8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663;p23">
                  <a:extLst>
                    <a:ext uri="{FF2B5EF4-FFF2-40B4-BE49-F238E27FC236}">
                      <a16:creationId xmlns:a16="http://schemas.microsoft.com/office/drawing/2014/main" id="{8E2DDABD-B453-8B4B-43CB-C7FC8387843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664;p23">
                  <a:extLst>
                    <a:ext uri="{FF2B5EF4-FFF2-40B4-BE49-F238E27FC236}">
                      <a16:creationId xmlns:a16="http://schemas.microsoft.com/office/drawing/2014/main" id="{9BCF4D66-2BEE-566E-4C79-E2AD4AF5C19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665;p23">
                  <a:extLst>
                    <a:ext uri="{FF2B5EF4-FFF2-40B4-BE49-F238E27FC236}">
                      <a16:creationId xmlns:a16="http://schemas.microsoft.com/office/drawing/2014/main" id="{3515C621-97AD-04D0-7683-20A00206E62D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666;p23">
                  <a:extLst>
                    <a:ext uri="{FF2B5EF4-FFF2-40B4-BE49-F238E27FC236}">
                      <a16:creationId xmlns:a16="http://schemas.microsoft.com/office/drawing/2014/main" id="{E5ED1FEF-4F11-7EFE-422C-4E3409FF40E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667;p23">
                  <a:extLst>
                    <a:ext uri="{FF2B5EF4-FFF2-40B4-BE49-F238E27FC236}">
                      <a16:creationId xmlns:a16="http://schemas.microsoft.com/office/drawing/2014/main" id="{786DC855-03EF-DAE9-8C48-A780AAAFA71F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668;p23">
                  <a:extLst>
                    <a:ext uri="{FF2B5EF4-FFF2-40B4-BE49-F238E27FC236}">
                      <a16:creationId xmlns:a16="http://schemas.microsoft.com/office/drawing/2014/main" id="{F337942A-3876-D0B9-F282-F72097D9B0E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669;p23">
                  <a:extLst>
                    <a:ext uri="{FF2B5EF4-FFF2-40B4-BE49-F238E27FC236}">
                      <a16:creationId xmlns:a16="http://schemas.microsoft.com/office/drawing/2014/main" id="{81E708D5-03C1-EDE7-AFDD-0B8AC8EB110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670;p23">
                  <a:extLst>
                    <a:ext uri="{FF2B5EF4-FFF2-40B4-BE49-F238E27FC236}">
                      <a16:creationId xmlns:a16="http://schemas.microsoft.com/office/drawing/2014/main" id="{11418D07-B0B2-1EE7-DC56-0F920574114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671;p23">
                  <a:extLst>
                    <a:ext uri="{FF2B5EF4-FFF2-40B4-BE49-F238E27FC236}">
                      <a16:creationId xmlns:a16="http://schemas.microsoft.com/office/drawing/2014/main" id="{BADCA021-AF5A-024F-8D66-E514CA580D1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672;p23">
                  <a:extLst>
                    <a:ext uri="{FF2B5EF4-FFF2-40B4-BE49-F238E27FC236}">
                      <a16:creationId xmlns:a16="http://schemas.microsoft.com/office/drawing/2014/main" id="{6F1516B0-83FE-674E-87F4-DA7C619C357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673;p23">
                  <a:extLst>
                    <a:ext uri="{FF2B5EF4-FFF2-40B4-BE49-F238E27FC236}">
                      <a16:creationId xmlns:a16="http://schemas.microsoft.com/office/drawing/2014/main" id="{E4367BD8-9B27-5DD5-F702-5812021E2439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674;p23">
                  <a:extLst>
                    <a:ext uri="{FF2B5EF4-FFF2-40B4-BE49-F238E27FC236}">
                      <a16:creationId xmlns:a16="http://schemas.microsoft.com/office/drawing/2014/main" id="{8424C28D-E01E-4B27-E8BA-030472474B5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675;p23">
                  <a:extLst>
                    <a:ext uri="{FF2B5EF4-FFF2-40B4-BE49-F238E27FC236}">
                      <a16:creationId xmlns:a16="http://schemas.microsoft.com/office/drawing/2014/main" id="{AA995F73-D878-AE9A-ECF8-77E105475F9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676;p23">
                  <a:extLst>
                    <a:ext uri="{FF2B5EF4-FFF2-40B4-BE49-F238E27FC236}">
                      <a16:creationId xmlns:a16="http://schemas.microsoft.com/office/drawing/2014/main" id="{A09189AB-387D-C119-1163-9049A16E1474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677;p23">
                  <a:extLst>
                    <a:ext uri="{FF2B5EF4-FFF2-40B4-BE49-F238E27FC236}">
                      <a16:creationId xmlns:a16="http://schemas.microsoft.com/office/drawing/2014/main" id="{E886F765-79EA-13DE-3D68-C568E262E274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4" name="Google Shape;637;p23">
                <a:extLst>
                  <a:ext uri="{FF2B5EF4-FFF2-40B4-BE49-F238E27FC236}">
                    <a16:creationId xmlns:a16="http://schemas.microsoft.com/office/drawing/2014/main" id="{0F25614F-1757-B623-3532-75018E37723B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175" name="Google Shape;638;p23">
                  <a:extLst>
                    <a:ext uri="{FF2B5EF4-FFF2-40B4-BE49-F238E27FC236}">
                      <a16:creationId xmlns:a16="http://schemas.microsoft.com/office/drawing/2014/main" id="{6D165518-B070-7599-5123-5A2BC500879D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639;p23">
                  <a:extLst>
                    <a:ext uri="{FF2B5EF4-FFF2-40B4-BE49-F238E27FC236}">
                      <a16:creationId xmlns:a16="http://schemas.microsoft.com/office/drawing/2014/main" id="{790DF520-9478-2DE5-3553-58FAE90BBEB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640;p23">
                  <a:extLst>
                    <a:ext uri="{FF2B5EF4-FFF2-40B4-BE49-F238E27FC236}">
                      <a16:creationId xmlns:a16="http://schemas.microsoft.com/office/drawing/2014/main" id="{4918ED08-4F8A-733F-4684-4F671375655F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641;p23">
                  <a:extLst>
                    <a:ext uri="{FF2B5EF4-FFF2-40B4-BE49-F238E27FC236}">
                      <a16:creationId xmlns:a16="http://schemas.microsoft.com/office/drawing/2014/main" id="{B0DF30D5-EAA8-75CA-AB63-DAA839912AEA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642;p23">
                  <a:extLst>
                    <a:ext uri="{FF2B5EF4-FFF2-40B4-BE49-F238E27FC236}">
                      <a16:creationId xmlns:a16="http://schemas.microsoft.com/office/drawing/2014/main" id="{B996CC4D-C7DA-C471-5236-C512CC76AD1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643;p23">
                  <a:extLst>
                    <a:ext uri="{FF2B5EF4-FFF2-40B4-BE49-F238E27FC236}">
                      <a16:creationId xmlns:a16="http://schemas.microsoft.com/office/drawing/2014/main" id="{694D1C5E-3B76-B82C-332D-F6C043BEB9F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644;p23">
                  <a:extLst>
                    <a:ext uri="{FF2B5EF4-FFF2-40B4-BE49-F238E27FC236}">
                      <a16:creationId xmlns:a16="http://schemas.microsoft.com/office/drawing/2014/main" id="{5EAA7CC3-137E-5D3A-96C1-E5003FDB3D71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645;p23">
                  <a:extLst>
                    <a:ext uri="{FF2B5EF4-FFF2-40B4-BE49-F238E27FC236}">
                      <a16:creationId xmlns:a16="http://schemas.microsoft.com/office/drawing/2014/main" id="{8CA9F2DD-A2E7-BF89-CD86-E3595949026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646;p23">
                  <a:extLst>
                    <a:ext uri="{FF2B5EF4-FFF2-40B4-BE49-F238E27FC236}">
                      <a16:creationId xmlns:a16="http://schemas.microsoft.com/office/drawing/2014/main" id="{B13DF776-4ACC-E631-E2D0-A0492F8DBCF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647;p23">
                  <a:extLst>
                    <a:ext uri="{FF2B5EF4-FFF2-40B4-BE49-F238E27FC236}">
                      <a16:creationId xmlns:a16="http://schemas.microsoft.com/office/drawing/2014/main" id="{1B0ABCE1-AA6E-0856-1B3D-B6F209452E7E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648;p23">
                  <a:extLst>
                    <a:ext uri="{FF2B5EF4-FFF2-40B4-BE49-F238E27FC236}">
                      <a16:creationId xmlns:a16="http://schemas.microsoft.com/office/drawing/2014/main" id="{5070225B-554D-9AEA-7DFB-44FB77B63FD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649;p23">
                  <a:extLst>
                    <a:ext uri="{FF2B5EF4-FFF2-40B4-BE49-F238E27FC236}">
                      <a16:creationId xmlns:a16="http://schemas.microsoft.com/office/drawing/2014/main" id="{D9B666A2-848A-54E9-4EA8-FAE3695CE87C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650;p23">
                  <a:extLst>
                    <a:ext uri="{FF2B5EF4-FFF2-40B4-BE49-F238E27FC236}">
                      <a16:creationId xmlns:a16="http://schemas.microsoft.com/office/drawing/2014/main" id="{D21537BF-8839-6754-63DC-32C97A3A8AE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651;p23">
                  <a:extLst>
                    <a:ext uri="{FF2B5EF4-FFF2-40B4-BE49-F238E27FC236}">
                      <a16:creationId xmlns:a16="http://schemas.microsoft.com/office/drawing/2014/main" id="{CF4C12D0-487F-113E-CF6C-1878F991218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652;p23">
                  <a:extLst>
                    <a:ext uri="{FF2B5EF4-FFF2-40B4-BE49-F238E27FC236}">
                      <a16:creationId xmlns:a16="http://schemas.microsoft.com/office/drawing/2014/main" id="{D835B793-114D-4BD0-02F7-F62EA7FF30A4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653;p23">
                  <a:extLst>
                    <a:ext uri="{FF2B5EF4-FFF2-40B4-BE49-F238E27FC236}">
                      <a16:creationId xmlns:a16="http://schemas.microsoft.com/office/drawing/2014/main" id="{9E565457-ABAD-3FC9-6D1E-12462761135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654;p23">
                  <a:extLst>
                    <a:ext uri="{FF2B5EF4-FFF2-40B4-BE49-F238E27FC236}">
                      <a16:creationId xmlns:a16="http://schemas.microsoft.com/office/drawing/2014/main" id="{0EB3D49B-2C29-F2E3-8F7B-4BF7390F3E21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655;p23">
                  <a:extLst>
                    <a:ext uri="{FF2B5EF4-FFF2-40B4-BE49-F238E27FC236}">
                      <a16:creationId xmlns:a16="http://schemas.microsoft.com/office/drawing/2014/main" id="{6FB93DCF-9FCB-5C5B-D36F-06046B047D4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656;p23">
                  <a:extLst>
                    <a:ext uri="{FF2B5EF4-FFF2-40B4-BE49-F238E27FC236}">
                      <a16:creationId xmlns:a16="http://schemas.microsoft.com/office/drawing/2014/main" id="{A226BB78-401A-C13F-7592-5BA5BD2317FA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657;p23">
                  <a:extLst>
                    <a:ext uri="{FF2B5EF4-FFF2-40B4-BE49-F238E27FC236}">
                      <a16:creationId xmlns:a16="http://schemas.microsoft.com/office/drawing/2014/main" id="{B44FCBD4-0E18-AAE9-3BFB-F758963E89E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658;p23">
                  <a:extLst>
                    <a:ext uri="{FF2B5EF4-FFF2-40B4-BE49-F238E27FC236}">
                      <a16:creationId xmlns:a16="http://schemas.microsoft.com/office/drawing/2014/main" id="{78ECF6C0-53FF-BB88-89AD-45D0328731E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659;p23">
                  <a:extLst>
                    <a:ext uri="{FF2B5EF4-FFF2-40B4-BE49-F238E27FC236}">
                      <a16:creationId xmlns:a16="http://schemas.microsoft.com/office/drawing/2014/main" id="{CDEBA7A4-9B31-B97D-04F3-352DAF50EC0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660;p23">
                  <a:extLst>
                    <a:ext uri="{FF2B5EF4-FFF2-40B4-BE49-F238E27FC236}">
                      <a16:creationId xmlns:a16="http://schemas.microsoft.com/office/drawing/2014/main" id="{4C1715BF-31EC-C440-9C14-073810BA8677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661;p23">
                  <a:extLst>
                    <a:ext uri="{FF2B5EF4-FFF2-40B4-BE49-F238E27FC236}">
                      <a16:creationId xmlns:a16="http://schemas.microsoft.com/office/drawing/2014/main" id="{F6C39A1E-E92B-A497-0841-5C94E6D7485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662;p23">
                  <a:extLst>
                    <a:ext uri="{FF2B5EF4-FFF2-40B4-BE49-F238E27FC236}">
                      <a16:creationId xmlns:a16="http://schemas.microsoft.com/office/drawing/2014/main" id="{A713943A-7B23-7597-F4BB-83A98EE19DF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663;p23">
                  <a:extLst>
                    <a:ext uri="{FF2B5EF4-FFF2-40B4-BE49-F238E27FC236}">
                      <a16:creationId xmlns:a16="http://schemas.microsoft.com/office/drawing/2014/main" id="{0C3D2E6B-2C99-31F1-A7F2-DCB545A80BD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664;p23">
                  <a:extLst>
                    <a:ext uri="{FF2B5EF4-FFF2-40B4-BE49-F238E27FC236}">
                      <a16:creationId xmlns:a16="http://schemas.microsoft.com/office/drawing/2014/main" id="{8D2FFF5F-3F76-2AF5-9359-50E619B705B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665;p23">
                  <a:extLst>
                    <a:ext uri="{FF2B5EF4-FFF2-40B4-BE49-F238E27FC236}">
                      <a16:creationId xmlns:a16="http://schemas.microsoft.com/office/drawing/2014/main" id="{D0CF6650-F925-8FA9-F874-1A4BB2D79FB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666;p23">
                  <a:extLst>
                    <a:ext uri="{FF2B5EF4-FFF2-40B4-BE49-F238E27FC236}">
                      <a16:creationId xmlns:a16="http://schemas.microsoft.com/office/drawing/2014/main" id="{E0705B99-EC47-AF29-09B9-9E2D588507A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667;p23">
                  <a:extLst>
                    <a:ext uri="{FF2B5EF4-FFF2-40B4-BE49-F238E27FC236}">
                      <a16:creationId xmlns:a16="http://schemas.microsoft.com/office/drawing/2014/main" id="{039C9CF9-09FB-6AE6-60CC-8B851E49181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668;p23">
                  <a:extLst>
                    <a:ext uri="{FF2B5EF4-FFF2-40B4-BE49-F238E27FC236}">
                      <a16:creationId xmlns:a16="http://schemas.microsoft.com/office/drawing/2014/main" id="{E2B36071-5B11-FFD7-B4C5-7796ED16EC6A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669;p23">
                  <a:extLst>
                    <a:ext uri="{FF2B5EF4-FFF2-40B4-BE49-F238E27FC236}">
                      <a16:creationId xmlns:a16="http://schemas.microsoft.com/office/drawing/2014/main" id="{CED4A1F5-7FBF-7075-8857-2B86A1D002D5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670;p23">
                  <a:extLst>
                    <a:ext uri="{FF2B5EF4-FFF2-40B4-BE49-F238E27FC236}">
                      <a16:creationId xmlns:a16="http://schemas.microsoft.com/office/drawing/2014/main" id="{06F6FAD2-699C-66D8-D047-FE67FAE85CD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671;p23">
                  <a:extLst>
                    <a:ext uri="{FF2B5EF4-FFF2-40B4-BE49-F238E27FC236}">
                      <a16:creationId xmlns:a16="http://schemas.microsoft.com/office/drawing/2014/main" id="{F2CF0619-9E94-8EDB-E5F1-9BAE1ABE535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672;p23">
                  <a:extLst>
                    <a:ext uri="{FF2B5EF4-FFF2-40B4-BE49-F238E27FC236}">
                      <a16:creationId xmlns:a16="http://schemas.microsoft.com/office/drawing/2014/main" id="{7F958E9C-1CC5-B1C0-BE7B-4DC3E27B04E9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673;p23">
                  <a:extLst>
                    <a:ext uri="{FF2B5EF4-FFF2-40B4-BE49-F238E27FC236}">
                      <a16:creationId xmlns:a16="http://schemas.microsoft.com/office/drawing/2014/main" id="{77F8B5B3-7896-E047-5BBE-389132281F1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674;p23">
                  <a:extLst>
                    <a:ext uri="{FF2B5EF4-FFF2-40B4-BE49-F238E27FC236}">
                      <a16:creationId xmlns:a16="http://schemas.microsoft.com/office/drawing/2014/main" id="{2E9E089F-4B34-0781-EA97-05C60C22216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675;p23">
                  <a:extLst>
                    <a:ext uri="{FF2B5EF4-FFF2-40B4-BE49-F238E27FC236}">
                      <a16:creationId xmlns:a16="http://schemas.microsoft.com/office/drawing/2014/main" id="{A41B2161-B7B5-4F2D-7136-BD279C0F92A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676;p23">
                  <a:extLst>
                    <a:ext uri="{FF2B5EF4-FFF2-40B4-BE49-F238E27FC236}">
                      <a16:creationId xmlns:a16="http://schemas.microsoft.com/office/drawing/2014/main" id="{D4C491C8-3FC6-9138-F85E-3578CB74095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677;p23">
                  <a:extLst>
                    <a:ext uri="{FF2B5EF4-FFF2-40B4-BE49-F238E27FC236}">
                      <a16:creationId xmlns:a16="http://schemas.microsoft.com/office/drawing/2014/main" id="{DE895C23-98B9-3F97-A650-925B99B94D85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5" name="Gruppo 1294">
              <a:extLst>
                <a:ext uri="{FF2B5EF4-FFF2-40B4-BE49-F238E27FC236}">
                  <a16:creationId xmlns:a16="http://schemas.microsoft.com/office/drawing/2014/main" id="{65F16DC6-AEA3-49E4-9646-17425C9EC3E9}"/>
                </a:ext>
              </a:extLst>
            </p:cNvPr>
            <p:cNvGrpSpPr/>
            <p:nvPr/>
          </p:nvGrpSpPr>
          <p:grpSpPr>
            <a:xfrm>
              <a:off x="3427329" y="3803783"/>
              <a:ext cx="658343" cy="803273"/>
              <a:chOff x="2996141" y="2467232"/>
              <a:chExt cx="658343" cy="803273"/>
            </a:xfrm>
          </p:grpSpPr>
          <p:grpSp>
            <p:nvGrpSpPr>
              <p:cNvPr id="1296" name="Google Shape;637;p23">
                <a:extLst>
                  <a:ext uri="{FF2B5EF4-FFF2-40B4-BE49-F238E27FC236}">
                    <a16:creationId xmlns:a16="http://schemas.microsoft.com/office/drawing/2014/main" id="{912B9100-C7F7-DC49-2A47-8525A6D7E12A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379" name="Google Shape;638;p23">
                  <a:extLst>
                    <a:ext uri="{FF2B5EF4-FFF2-40B4-BE49-F238E27FC236}">
                      <a16:creationId xmlns:a16="http://schemas.microsoft.com/office/drawing/2014/main" id="{BE506354-9F8C-A248-5FA2-6435FAADB82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639;p23">
                  <a:extLst>
                    <a:ext uri="{FF2B5EF4-FFF2-40B4-BE49-F238E27FC236}">
                      <a16:creationId xmlns:a16="http://schemas.microsoft.com/office/drawing/2014/main" id="{79AD0010-627F-7989-FF07-C6EFB2B2F0A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640;p23">
                  <a:extLst>
                    <a:ext uri="{FF2B5EF4-FFF2-40B4-BE49-F238E27FC236}">
                      <a16:creationId xmlns:a16="http://schemas.microsoft.com/office/drawing/2014/main" id="{AC42A78D-118C-2C96-104D-1A90C2D5F19F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641;p23">
                  <a:extLst>
                    <a:ext uri="{FF2B5EF4-FFF2-40B4-BE49-F238E27FC236}">
                      <a16:creationId xmlns:a16="http://schemas.microsoft.com/office/drawing/2014/main" id="{50526A6D-4361-2A27-4A2D-74C27E68EC6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642;p23">
                  <a:extLst>
                    <a:ext uri="{FF2B5EF4-FFF2-40B4-BE49-F238E27FC236}">
                      <a16:creationId xmlns:a16="http://schemas.microsoft.com/office/drawing/2014/main" id="{F4858FB8-A5CD-389D-3F96-C9AD33C8C45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643;p23">
                  <a:extLst>
                    <a:ext uri="{FF2B5EF4-FFF2-40B4-BE49-F238E27FC236}">
                      <a16:creationId xmlns:a16="http://schemas.microsoft.com/office/drawing/2014/main" id="{5802CD55-F136-D5E0-993B-3BA7C40D1D5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644;p23">
                  <a:extLst>
                    <a:ext uri="{FF2B5EF4-FFF2-40B4-BE49-F238E27FC236}">
                      <a16:creationId xmlns:a16="http://schemas.microsoft.com/office/drawing/2014/main" id="{4B72CC6C-C5AC-77C5-243C-4287C71B12B8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645;p23">
                  <a:extLst>
                    <a:ext uri="{FF2B5EF4-FFF2-40B4-BE49-F238E27FC236}">
                      <a16:creationId xmlns:a16="http://schemas.microsoft.com/office/drawing/2014/main" id="{DD4CCD6F-4F86-6EEB-16E7-57EBAC9CB28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646;p23">
                  <a:extLst>
                    <a:ext uri="{FF2B5EF4-FFF2-40B4-BE49-F238E27FC236}">
                      <a16:creationId xmlns:a16="http://schemas.microsoft.com/office/drawing/2014/main" id="{C88721D8-F7D7-1924-3B28-DDF0B58B3594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647;p23">
                  <a:extLst>
                    <a:ext uri="{FF2B5EF4-FFF2-40B4-BE49-F238E27FC236}">
                      <a16:creationId xmlns:a16="http://schemas.microsoft.com/office/drawing/2014/main" id="{F24BD9DD-9C5B-FF7F-0987-53406843BA97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648;p23">
                  <a:extLst>
                    <a:ext uri="{FF2B5EF4-FFF2-40B4-BE49-F238E27FC236}">
                      <a16:creationId xmlns:a16="http://schemas.microsoft.com/office/drawing/2014/main" id="{5B759CAF-6E3A-B9E0-8029-0608DB74FC3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649;p23">
                  <a:extLst>
                    <a:ext uri="{FF2B5EF4-FFF2-40B4-BE49-F238E27FC236}">
                      <a16:creationId xmlns:a16="http://schemas.microsoft.com/office/drawing/2014/main" id="{6084E7A7-8295-B4CD-BE7B-0D0D1A3EC77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650;p23">
                  <a:extLst>
                    <a:ext uri="{FF2B5EF4-FFF2-40B4-BE49-F238E27FC236}">
                      <a16:creationId xmlns:a16="http://schemas.microsoft.com/office/drawing/2014/main" id="{A0446509-6404-BB5B-97CD-F8621A6AD05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651;p23">
                  <a:extLst>
                    <a:ext uri="{FF2B5EF4-FFF2-40B4-BE49-F238E27FC236}">
                      <a16:creationId xmlns:a16="http://schemas.microsoft.com/office/drawing/2014/main" id="{7B0A9732-DC04-2A55-414F-DA4BA001E73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652;p23">
                  <a:extLst>
                    <a:ext uri="{FF2B5EF4-FFF2-40B4-BE49-F238E27FC236}">
                      <a16:creationId xmlns:a16="http://schemas.microsoft.com/office/drawing/2014/main" id="{F5D07DCC-C437-BCC6-4D6C-8C0263C4661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653;p23">
                  <a:extLst>
                    <a:ext uri="{FF2B5EF4-FFF2-40B4-BE49-F238E27FC236}">
                      <a16:creationId xmlns:a16="http://schemas.microsoft.com/office/drawing/2014/main" id="{14F84BE3-33B3-BE5E-B514-85F0FA4DB2C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654;p23">
                  <a:extLst>
                    <a:ext uri="{FF2B5EF4-FFF2-40B4-BE49-F238E27FC236}">
                      <a16:creationId xmlns:a16="http://schemas.microsoft.com/office/drawing/2014/main" id="{53D7E5B8-D50B-6578-67AE-F9C99FDA05D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655;p23">
                  <a:extLst>
                    <a:ext uri="{FF2B5EF4-FFF2-40B4-BE49-F238E27FC236}">
                      <a16:creationId xmlns:a16="http://schemas.microsoft.com/office/drawing/2014/main" id="{CBD33FCB-DAFB-1810-69D1-96F55B35EF1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656;p23">
                  <a:extLst>
                    <a:ext uri="{FF2B5EF4-FFF2-40B4-BE49-F238E27FC236}">
                      <a16:creationId xmlns:a16="http://schemas.microsoft.com/office/drawing/2014/main" id="{29694371-9A09-048A-A113-87901B1D477E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657;p23">
                  <a:extLst>
                    <a:ext uri="{FF2B5EF4-FFF2-40B4-BE49-F238E27FC236}">
                      <a16:creationId xmlns:a16="http://schemas.microsoft.com/office/drawing/2014/main" id="{B7A4E77B-4311-9B8C-2D90-B567CA26030A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658;p23">
                  <a:extLst>
                    <a:ext uri="{FF2B5EF4-FFF2-40B4-BE49-F238E27FC236}">
                      <a16:creationId xmlns:a16="http://schemas.microsoft.com/office/drawing/2014/main" id="{3B8FF8A6-C905-89B4-B41D-FDA6E981CA2B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659;p23">
                  <a:extLst>
                    <a:ext uri="{FF2B5EF4-FFF2-40B4-BE49-F238E27FC236}">
                      <a16:creationId xmlns:a16="http://schemas.microsoft.com/office/drawing/2014/main" id="{867C1D1A-0A36-8634-3125-52A2B3B1412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660;p23">
                  <a:extLst>
                    <a:ext uri="{FF2B5EF4-FFF2-40B4-BE49-F238E27FC236}">
                      <a16:creationId xmlns:a16="http://schemas.microsoft.com/office/drawing/2014/main" id="{7FC7A573-2745-494D-A243-DAB967ADDC5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661;p23">
                  <a:extLst>
                    <a:ext uri="{FF2B5EF4-FFF2-40B4-BE49-F238E27FC236}">
                      <a16:creationId xmlns:a16="http://schemas.microsoft.com/office/drawing/2014/main" id="{8959020B-E60A-4DD5-FC58-F05CB779561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662;p23">
                  <a:extLst>
                    <a:ext uri="{FF2B5EF4-FFF2-40B4-BE49-F238E27FC236}">
                      <a16:creationId xmlns:a16="http://schemas.microsoft.com/office/drawing/2014/main" id="{DCBEB759-123D-FD89-171B-26D2B980AB1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663;p23">
                  <a:extLst>
                    <a:ext uri="{FF2B5EF4-FFF2-40B4-BE49-F238E27FC236}">
                      <a16:creationId xmlns:a16="http://schemas.microsoft.com/office/drawing/2014/main" id="{52256303-F15E-8BFE-A03B-DE6C8153B5F9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664;p23">
                  <a:extLst>
                    <a:ext uri="{FF2B5EF4-FFF2-40B4-BE49-F238E27FC236}">
                      <a16:creationId xmlns:a16="http://schemas.microsoft.com/office/drawing/2014/main" id="{88E24163-DAED-ED5E-9BD3-2AFD0FFEE25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665;p23">
                  <a:extLst>
                    <a:ext uri="{FF2B5EF4-FFF2-40B4-BE49-F238E27FC236}">
                      <a16:creationId xmlns:a16="http://schemas.microsoft.com/office/drawing/2014/main" id="{CE1E084F-19AA-D1D0-8A9D-028A10E28E9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666;p23">
                  <a:extLst>
                    <a:ext uri="{FF2B5EF4-FFF2-40B4-BE49-F238E27FC236}">
                      <a16:creationId xmlns:a16="http://schemas.microsoft.com/office/drawing/2014/main" id="{7FC5B57B-1FF4-52C4-E28C-9E731A5B71A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667;p23">
                  <a:extLst>
                    <a:ext uri="{FF2B5EF4-FFF2-40B4-BE49-F238E27FC236}">
                      <a16:creationId xmlns:a16="http://schemas.microsoft.com/office/drawing/2014/main" id="{5E70C8BF-9FC8-D6FD-F234-4C8EF240903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668;p23">
                  <a:extLst>
                    <a:ext uri="{FF2B5EF4-FFF2-40B4-BE49-F238E27FC236}">
                      <a16:creationId xmlns:a16="http://schemas.microsoft.com/office/drawing/2014/main" id="{88AF2D4C-798C-019A-70B7-C58AFD9B8E2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669;p23">
                  <a:extLst>
                    <a:ext uri="{FF2B5EF4-FFF2-40B4-BE49-F238E27FC236}">
                      <a16:creationId xmlns:a16="http://schemas.microsoft.com/office/drawing/2014/main" id="{C24457AF-F31C-A908-FC06-8BCCA341D39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670;p23">
                  <a:extLst>
                    <a:ext uri="{FF2B5EF4-FFF2-40B4-BE49-F238E27FC236}">
                      <a16:creationId xmlns:a16="http://schemas.microsoft.com/office/drawing/2014/main" id="{67E5AD74-CA4A-32BD-9D39-EAAA035266F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671;p23">
                  <a:extLst>
                    <a:ext uri="{FF2B5EF4-FFF2-40B4-BE49-F238E27FC236}">
                      <a16:creationId xmlns:a16="http://schemas.microsoft.com/office/drawing/2014/main" id="{84D9BA92-1AAD-4D5E-6687-CEA21C5DBBE8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672;p23">
                  <a:extLst>
                    <a:ext uri="{FF2B5EF4-FFF2-40B4-BE49-F238E27FC236}">
                      <a16:creationId xmlns:a16="http://schemas.microsoft.com/office/drawing/2014/main" id="{C5C0E4D4-F508-C29A-CAA1-E773B4FE443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673;p23">
                  <a:extLst>
                    <a:ext uri="{FF2B5EF4-FFF2-40B4-BE49-F238E27FC236}">
                      <a16:creationId xmlns:a16="http://schemas.microsoft.com/office/drawing/2014/main" id="{9D4314CC-23D2-04D7-A8BD-D65184318E2F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674;p23">
                  <a:extLst>
                    <a:ext uri="{FF2B5EF4-FFF2-40B4-BE49-F238E27FC236}">
                      <a16:creationId xmlns:a16="http://schemas.microsoft.com/office/drawing/2014/main" id="{CC308D8D-C469-261E-765B-0C8D90660A4B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675;p23">
                  <a:extLst>
                    <a:ext uri="{FF2B5EF4-FFF2-40B4-BE49-F238E27FC236}">
                      <a16:creationId xmlns:a16="http://schemas.microsoft.com/office/drawing/2014/main" id="{A73EC2A8-E8E0-EDD1-B41E-8AA8FFA324D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676;p23">
                  <a:extLst>
                    <a:ext uri="{FF2B5EF4-FFF2-40B4-BE49-F238E27FC236}">
                      <a16:creationId xmlns:a16="http://schemas.microsoft.com/office/drawing/2014/main" id="{7C462988-1964-4C35-6119-BE4651DC747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677;p23">
                  <a:extLst>
                    <a:ext uri="{FF2B5EF4-FFF2-40B4-BE49-F238E27FC236}">
                      <a16:creationId xmlns:a16="http://schemas.microsoft.com/office/drawing/2014/main" id="{8CD10100-1E14-D917-3DB4-D4487A547320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97" name="Google Shape;637;p23">
                <a:extLst>
                  <a:ext uri="{FF2B5EF4-FFF2-40B4-BE49-F238E27FC236}">
                    <a16:creationId xmlns:a16="http://schemas.microsoft.com/office/drawing/2014/main" id="{3F856C04-ABC6-918E-8078-2A86FBDA15CC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339" name="Google Shape;638;p23">
                  <a:extLst>
                    <a:ext uri="{FF2B5EF4-FFF2-40B4-BE49-F238E27FC236}">
                      <a16:creationId xmlns:a16="http://schemas.microsoft.com/office/drawing/2014/main" id="{15ADD8ED-3F56-3D31-C781-569FD03A182D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639;p23">
                  <a:extLst>
                    <a:ext uri="{FF2B5EF4-FFF2-40B4-BE49-F238E27FC236}">
                      <a16:creationId xmlns:a16="http://schemas.microsoft.com/office/drawing/2014/main" id="{45C025D9-A151-D37E-2E63-ADC6ABC0087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640;p23">
                  <a:extLst>
                    <a:ext uri="{FF2B5EF4-FFF2-40B4-BE49-F238E27FC236}">
                      <a16:creationId xmlns:a16="http://schemas.microsoft.com/office/drawing/2014/main" id="{2BC112CE-1CCA-8B80-6EBD-BA9476A99E5C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641;p23">
                  <a:extLst>
                    <a:ext uri="{FF2B5EF4-FFF2-40B4-BE49-F238E27FC236}">
                      <a16:creationId xmlns:a16="http://schemas.microsoft.com/office/drawing/2014/main" id="{C5DF8012-34FD-64C8-6C45-50FB948BF5E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642;p23">
                  <a:extLst>
                    <a:ext uri="{FF2B5EF4-FFF2-40B4-BE49-F238E27FC236}">
                      <a16:creationId xmlns:a16="http://schemas.microsoft.com/office/drawing/2014/main" id="{4F5374D4-582E-FCF1-B296-8A81C155FF2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643;p23">
                  <a:extLst>
                    <a:ext uri="{FF2B5EF4-FFF2-40B4-BE49-F238E27FC236}">
                      <a16:creationId xmlns:a16="http://schemas.microsoft.com/office/drawing/2014/main" id="{37AD1890-2CCE-FD87-5542-AD2784F5C748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644;p23">
                  <a:extLst>
                    <a:ext uri="{FF2B5EF4-FFF2-40B4-BE49-F238E27FC236}">
                      <a16:creationId xmlns:a16="http://schemas.microsoft.com/office/drawing/2014/main" id="{0E2C0D19-608F-D5FC-53C6-5E482FD8C0D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645;p23">
                  <a:extLst>
                    <a:ext uri="{FF2B5EF4-FFF2-40B4-BE49-F238E27FC236}">
                      <a16:creationId xmlns:a16="http://schemas.microsoft.com/office/drawing/2014/main" id="{2F209A1C-ED67-9E3B-A80B-696A9901D43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646;p23">
                  <a:extLst>
                    <a:ext uri="{FF2B5EF4-FFF2-40B4-BE49-F238E27FC236}">
                      <a16:creationId xmlns:a16="http://schemas.microsoft.com/office/drawing/2014/main" id="{3265073E-CAEE-A1FC-BD51-2478B3F0E69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647;p23">
                  <a:extLst>
                    <a:ext uri="{FF2B5EF4-FFF2-40B4-BE49-F238E27FC236}">
                      <a16:creationId xmlns:a16="http://schemas.microsoft.com/office/drawing/2014/main" id="{11DF98D0-8B9C-B32F-C60E-3D8797BAA63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648;p23">
                  <a:extLst>
                    <a:ext uri="{FF2B5EF4-FFF2-40B4-BE49-F238E27FC236}">
                      <a16:creationId xmlns:a16="http://schemas.microsoft.com/office/drawing/2014/main" id="{3D1FAD56-F0D7-BABB-C8A2-E60495210B4F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649;p23">
                  <a:extLst>
                    <a:ext uri="{FF2B5EF4-FFF2-40B4-BE49-F238E27FC236}">
                      <a16:creationId xmlns:a16="http://schemas.microsoft.com/office/drawing/2014/main" id="{D79FBF1E-70BE-59C5-890F-8FF2A121DCF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650;p23">
                  <a:extLst>
                    <a:ext uri="{FF2B5EF4-FFF2-40B4-BE49-F238E27FC236}">
                      <a16:creationId xmlns:a16="http://schemas.microsoft.com/office/drawing/2014/main" id="{F1E86EA6-B456-6DFF-41F2-45CB8C00515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651;p23">
                  <a:extLst>
                    <a:ext uri="{FF2B5EF4-FFF2-40B4-BE49-F238E27FC236}">
                      <a16:creationId xmlns:a16="http://schemas.microsoft.com/office/drawing/2014/main" id="{02DD97BB-2C64-C809-2621-913D21837180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652;p23">
                  <a:extLst>
                    <a:ext uri="{FF2B5EF4-FFF2-40B4-BE49-F238E27FC236}">
                      <a16:creationId xmlns:a16="http://schemas.microsoft.com/office/drawing/2014/main" id="{D4084B5B-6631-9D17-0CA7-4EEF263FB51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653;p23">
                  <a:extLst>
                    <a:ext uri="{FF2B5EF4-FFF2-40B4-BE49-F238E27FC236}">
                      <a16:creationId xmlns:a16="http://schemas.microsoft.com/office/drawing/2014/main" id="{346CB313-83A1-A1B4-1BB3-2D322D5D113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654;p23">
                  <a:extLst>
                    <a:ext uri="{FF2B5EF4-FFF2-40B4-BE49-F238E27FC236}">
                      <a16:creationId xmlns:a16="http://schemas.microsoft.com/office/drawing/2014/main" id="{FD77FF11-61ED-230F-7658-D85753C899B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655;p23">
                  <a:extLst>
                    <a:ext uri="{FF2B5EF4-FFF2-40B4-BE49-F238E27FC236}">
                      <a16:creationId xmlns:a16="http://schemas.microsoft.com/office/drawing/2014/main" id="{8AE1C2AC-6970-9A6E-11E4-00E261A3962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656;p23">
                  <a:extLst>
                    <a:ext uri="{FF2B5EF4-FFF2-40B4-BE49-F238E27FC236}">
                      <a16:creationId xmlns:a16="http://schemas.microsoft.com/office/drawing/2014/main" id="{1018C061-0884-8E9B-E20C-2209F62652B8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657;p23">
                  <a:extLst>
                    <a:ext uri="{FF2B5EF4-FFF2-40B4-BE49-F238E27FC236}">
                      <a16:creationId xmlns:a16="http://schemas.microsoft.com/office/drawing/2014/main" id="{209BAA3C-F958-584C-A426-8EFD186BB7B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658;p23">
                  <a:extLst>
                    <a:ext uri="{FF2B5EF4-FFF2-40B4-BE49-F238E27FC236}">
                      <a16:creationId xmlns:a16="http://schemas.microsoft.com/office/drawing/2014/main" id="{051DA973-DB16-6980-554B-9C439F7F7A7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659;p23">
                  <a:extLst>
                    <a:ext uri="{FF2B5EF4-FFF2-40B4-BE49-F238E27FC236}">
                      <a16:creationId xmlns:a16="http://schemas.microsoft.com/office/drawing/2014/main" id="{3AB46D00-3698-1B63-98B8-CE0D73D5B2C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660;p23">
                  <a:extLst>
                    <a:ext uri="{FF2B5EF4-FFF2-40B4-BE49-F238E27FC236}">
                      <a16:creationId xmlns:a16="http://schemas.microsoft.com/office/drawing/2014/main" id="{15D0EED8-C9F5-9A0D-8FB3-2CC59B9E94C7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661;p23">
                  <a:extLst>
                    <a:ext uri="{FF2B5EF4-FFF2-40B4-BE49-F238E27FC236}">
                      <a16:creationId xmlns:a16="http://schemas.microsoft.com/office/drawing/2014/main" id="{323E4681-A7A4-9D98-BC63-AF078D793B9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662;p23">
                  <a:extLst>
                    <a:ext uri="{FF2B5EF4-FFF2-40B4-BE49-F238E27FC236}">
                      <a16:creationId xmlns:a16="http://schemas.microsoft.com/office/drawing/2014/main" id="{653897F1-B589-CE37-F92F-49F54132238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663;p23">
                  <a:extLst>
                    <a:ext uri="{FF2B5EF4-FFF2-40B4-BE49-F238E27FC236}">
                      <a16:creationId xmlns:a16="http://schemas.microsoft.com/office/drawing/2014/main" id="{E9061CAE-F9E2-8B98-34AE-7146473CEEB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664;p23">
                  <a:extLst>
                    <a:ext uri="{FF2B5EF4-FFF2-40B4-BE49-F238E27FC236}">
                      <a16:creationId xmlns:a16="http://schemas.microsoft.com/office/drawing/2014/main" id="{4E0394C0-B874-432C-6A8A-9CF6D16A39AE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665;p23">
                  <a:extLst>
                    <a:ext uri="{FF2B5EF4-FFF2-40B4-BE49-F238E27FC236}">
                      <a16:creationId xmlns:a16="http://schemas.microsoft.com/office/drawing/2014/main" id="{92E1B652-77A5-E9A8-30CB-86CFC7EBEEA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666;p23">
                  <a:extLst>
                    <a:ext uri="{FF2B5EF4-FFF2-40B4-BE49-F238E27FC236}">
                      <a16:creationId xmlns:a16="http://schemas.microsoft.com/office/drawing/2014/main" id="{82DCF287-48AB-9614-43E1-A3FF09983A4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667;p23">
                  <a:extLst>
                    <a:ext uri="{FF2B5EF4-FFF2-40B4-BE49-F238E27FC236}">
                      <a16:creationId xmlns:a16="http://schemas.microsoft.com/office/drawing/2014/main" id="{E3ADFD72-B342-9C17-F9EA-3A3EDFD9BAC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668;p23">
                  <a:extLst>
                    <a:ext uri="{FF2B5EF4-FFF2-40B4-BE49-F238E27FC236}">
                      <a16:creationId xmlns:a16="http://schemas.microsoft.com/office/drawing/2014/main" id="{872DE5A9-4A08-1668-B6F6-D403643295F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669;p23">
                  <a:extLst>
                    <a:ext uri="{FF2B5EF4-FFF2-40B4-BE49-F238E27FC236}">
                      <a16:creationId xmlns:a16="http://schemas.microsoft.com/office/drawing/2014/main" id="{119C6725-A4E7-0F6E-674B-42703BE61BA8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670;p23">
                  <a:extLst>
                    <a:ext uri="{FF2B5EF4-FFF2-40B4-BE49-F238E27FC236}">
                      <a16:creationId xmlns:a16="http://schemas.microsoft.com/office/drawing/2014/main" id="{42DEA2DA-8A33-61CB-4842-B745B6A6BA7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671;p23">
                  <a:extLst>
                    <a:ext uri="{FF2B5EF4-FFF2-40B4-BE49-F238E27FC236}">
                      <a16:creationId xmlns:a16="http://schemas.microsoft.com/office/drawing/2014/main" id="{AD955B2E-AC8F-BBF9-4CCE-7EA10DD8BE5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672;p23">
                  <a:extLst>
                    <a:ext uri="{FF2B5EF4-FFF2-40B4-BE49-F238E27FC236}">
                      <a16:creationId xmlns:a16="http://schemas.microsoft.com/office/drawing/2014/main" id="{BA99721C-6681-FC67-0C4C-A3C46CFADFFE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673;p23">
                  <a:extLst>
                    <a:ext uri="{FF2B5EF4-FFF2-40B4-BE49-F238E27FC236}">
                      <a16:creationId xmlns:a16="http://schemas.microsoft.com/office/drawing/2014/main" id="{C7B0B64E-AC95-2292-DE4F-CDD587EBB68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674;p23">
                  <a:extLst>
                    <a:ext uri="{FF2B5EF4-FFF2-40B4-BE49-F238E27FC236}">
                      <a16:creationId xmlns:a16="http://schemas.microsoft.com/office/drawing/2014/main" id="{4EED5EC5-00EA-ADBE-10CB-8849B8D7FD6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675;p23">
                  <a:extLst>
                    <a:ext uri="{FF2B5EF4-FFF2-40B4-BE49-F238E27FC236}">
                      <a16:creationId xmlns:a16="http://schemas.microsoft.com/office/drawing/2014/main" id="{8CCDCA88-5CC5-C7C3-52F3-6D10DCFF0AE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676;p23">
                  <a:extLst>
                    <a:ext uri="{FF2B5EF4-FFF2-40B4-BE49-F238E27FC236}">
                      <a16:creationId xmlns:a16="http://schemas.microsoft.com/office/drawing/2014/main" id="{721E82E4-7E88-77B4-68BB-7BE5D39FA8D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677;p23">
                  <a:extLst>
                    <a:ext uri="{FF2B5EF4-FFF2-40B4-BE49-F238E27FC236}">
                      <a16:creationId xmlns:a16="http://schemas.microsoft.com/office/drawing/2014/main" id="{F9D98267-5274-E8B1-ABF8-33C7AA67E12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98" name="Google Shape;637;p23">
                <a:extLst>
                  <a:ext uri="{FF2B5EF4-FFF2-40B4-BE49-F238E27FC236}">
                    <a16:creationId xmlns:a16="http://schemas.microsoft.com/office/drawing/2014/main" id="{DAE61187-8BC1-0071-055B-7C92F2D48A34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299" name="Google Shape;638;p23">
                  <a:extLst>
                    <a:ext uri="{FF2B5EF4-FFF2-40B4-BE49-F238E27FC236}">
                      <a16:creationId xmlns:a16="http://schemas.microsoft.com/office/drawing/2014/main" id="{EF9906BB-C3F8-F3A4-383C-5AFD0A9F31A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639;p23">
                  <a:extLst>
                    <a:ext uri="{FF2B5EF4-FFF2-40B4-BE49-F238E27FC236}">
                      <a16:creationId xmlns:a16="http://schemas.microsoft.com/office/drawing/2014/main" id="{C06DAEB3-85C8-A1C5-DEA5-744D9FDF4AE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640;p23">
                  <a:extLst>
                    <a:ext uri="{FF2B5EF4-FFF2-40B4-BE49-F238E27FC236}">
                      <a16:creationId xmlns:a16="http://schemas.microsoft.com/office/drawing/2014/main" id="{749D114E-F6A9-E977-9A04-C8D8491DD89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641;p23">
                  <a:extLst>
                    <a:ext uri="{FF2B5EF4-FFF2-40B4-BE49-F238E27FC236}">
                      <a16:creationId xmlns:a16="http://schemas.microsoft.com/office/drawing/2014/main" id="{1D6523F1-FDAF-ED98-6C29-F58D9C7570A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642;p23">
                  <a:extLst>
                    <a:ext uri="{FF2B5EF4-FFF2-40B4-BE49-F238E27FC236}">
                      <a16:creationId xmlns:a16="http://schemas.microsoft.com/office/drawing/2014/main" id="{E89B6A40-674B-B0F2-6E43-7A81EF1011A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643;p23">
                  <a:extLst>
                    <a:ext uri="{FF2B5EF4-FFF2-40B4-BE49-F238E27FC236}">
                      <a16:creationId xmlns:a16="http://schemas.microsoft.com/office/drawing/2014/main" id="{D7DE5C83-90E9-9EED-689E-F0D54CF79C0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644;p23">
                  <a:extLst>
                    <a:ext uri="{FF2B5EF4-FFF2-40B4-BE49-F238E27FC236}">
                      <a16:creationId xmlns:a16="http://schemas.microsoft.com/office/drawing/2014/main" id="{ED025AEC-9559-792F-6FC5-1156AD4AAD21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645;p23">
                  <a:extLst>
                    <a:ext uri="{FF2B5EF4-FFF2-40B4-BE49-F238E27FC236}">
                      <a16:creationId xmlns:a16="http://schemas.microsoft.com/office/drawing/2014/main" id="{077D496D-3573-D8D7-D9BF-063AE133935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646;p23">
                  <a:extLst>
                    <a:ext uri="{FF2B5EF4-FFF2-40B4-BE49-F238E27FC236}">
                      <a16:creationId xmlns:a16="http://schemas.microsoft.com/office/drawing/2014/main" id="{08C7951F-1FD9-5A18-8769-E7A2B953F16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647;p23">
                  <a:extLst>
                    <a:ext uri="{FF2B5EF4-FFF2-40B4-BE49-F238E27FC236}">
                      <a16:creationId xmlns:a16="http://schemas.microsoft.com/office/drawing/2014/main" id="{B14BDE5F-9A0A-62E1-BE2F-7CE445BBA9F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648;p23">
                  <a:extLst>
                    <a:ext uri="{FF2B5EF4-FFF2-40B4-BE49-F238E27FC236}">
                      <a16:creationId xmlns:a16="http://schemas.microsoft.com/office/drawing/2014/main" id="{DDA7ECC9-FB2D-D280-CC2C-88B6F7DFF83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649;p23">
                  <a:extLst>
                    <a:ext uri="{FF2B5EF4-FFF2-40B4-BE49-F238E27FC236}">
                      <a16:creationId xmlns:a16="http://schemas.microsoft.com/office/drawing/2014/main" id="{65999D2A-61D9-F764-78F9-5816D193D57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650;p23">
                  <a:extLst>
                    <a:ext uri="{FF2B5EF4-FFF2-40B4-BE49-F238E27FC236}">
                      <a16:creationId xmlns:a16="http://schemas.microsoft.com/office/drawing/2014/main" id="{07A70856-9A0E-3CE5-DB31-3F9A3BC2A5B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651;p23">
                  <a:extLst>
                    <a:ext uri="{FF2B5EF4-FFF2-40B4-BE49-F238E27FC236}">
                      <a16:creationId xmlns:a16="http://schemas.microsoft.com/office/drawing/2014/main" id="{610CCB90-CF14-854D-9497-AE6FC133B35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652;p23">
                  <a:extLst>
                    <a:ext uri="{FF2B5EF4-FFF2-40B4-BE49-F238E27FC236}">
                      <a16:creationId xmlns:a16="http://schemas.microsoft.com/office/drawing/2014/main" id="{4BDB09D2-D0DA-BB40-1A05-81CD6AB80D8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653;p23">
                  <a:extLst>
                    <a:ext uri="{FF2B5EF4-FFF2-40B4-BE49-F238E27FC236}">
                      <a16:creationId xmlns:a16="http://schemas.microsoft.com/office/drawing/2014/main" id="{DED02C04-ADCE-2FE6-9BDC-A51956B7839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654;p23">
                  <a:extLst>
                    <a:ext uri="{FF2B5EF4-FFF2-40B4-BE49-F238E27FC236}">
                      <a16:creationId xmlns:a16="http://schemas.microsoft.com/office/drawing/2014/main" id="{B9D42B7C-A8BB-A113-28EA-583F45138F4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655;p23">
                  <a:extLst>
                    <a:ext uri="{FF2B5EF4-FFF2-40B4-BE49-F238E27FC236}">
                      <a16:creationId xmlns:a16="http://schemas.microsoft.com/office/drawing/2014/main" id="{20705FA1-AACB-CA31-8007-51E8D95DAF5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656;p23">
                  <a:extLst>
                    <a:ext uri="{FF2B5EF4-FFF2-40B4-BE49-F238E27FC236}">
                      <a16:creationId xmlns:a16="http://schemas.microsoft.com/office/drawing/2014/main" id="{AEDF9300-E1D1-BA1F-6FF5-56BA3A76F2D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657;p23">
                  <a:extLst>
                    <a:ext uri="{FF2B5EF4-FFF2-40B4-BE49-F238E27FC236}">
                      <a16:creationId xmlns:a16="http://schemas.microsoft.com/office/drawing/2014/main" id="{4A3DBD63-3A4D-872F-7385-0ADB7CDBC82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658;p23">
                  <a:extLst>
                    <a:ext uri="{FF2B5EF4-FFF2-40B4-BE49-F238E27FC236}">
                      <a16:creationId xmlns:a16="http://schemas.microsoft.com/office/drawing/2014/main" id="{2F5708EB-8C88-278A-7BD1-6F00B7CCEA7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659;p23">
                  <a:extLst>
                    <a:ext uri="{FF2B5EF4-FFF2-40B4-BE49-F238E27FC236}">
                      <a16:creationId xmlns:a16="http://schemas.microsoft.com/office/drawing/2014/main" id="{1B8114C4-DD38-EA18-0395-089A046B1FCC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660;p23">
                  <a:extLst>
                    <a:ext uri="{FF2B5EF4-FFF2-40B4-BE49-F238E27FC236}">
                      <a16:creationId xmlns:a16="http://schemas.microsoft.com/office/drawing/2014/main" id="{DDD1C9F1-D4AE-686E-F8A3-2240A6D36E5E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661;p23">
                  <a:extLst>
                    <a:ext uri="{FF2B5EF4-FFF2-40B4-BE49-F238E27FC236}">
                      <a16:creationId xmlns:a16="http://schemas.microsoft.com/office/drawing/2014/main" id="{AC0BBC13-4F7F-D3BC-E6A6-5C39DA497B9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662;p23">
                  <a:extLst>
                    <a:ext uri="{FF2B5EF4-FFF2-40B4-BE49-F238E27FC236}">
                      <a16:creationId xmlns:a16="http://schemas.microsoft.com/office/drawing/2014/main" id="{AF27E0F8-4BB4-827A-D8FD-FAAEF18DF77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663;p23">
                  <a:extLst>
                    <a:ext uri="{FF2B5EF4-FFF2-40B4-BE49-F238E27FC236}">
                      <a16:creationId xmlns:a16="http://schemas.microsoft.com/office/drawing/2014/main" id="{2AE5B4AB-AC4A-4AAF-D464-212024E636EA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664;p23">
                  <a:extLst>
                    <a:ext uri="{FF2B5EF4-FFF2-40B4-BE49-F238E27FC236}">
                      <a16:creationId xmlns:a16="http://schemas.microsoft.com/office/drawing/2014/main" id="{9632290F-BC2B-1DD1-5698-74C465E39B0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665;p23">
                  <a:extLst>
                    <a:ext uri="{FF2B5EF4-FFF2-40B4-BE49-F238E27FC236}">
                      <a16:creationId xmlns:a16="http://schemas.microsoft.com/office/drawing/2014/main" id="{5C22FA01-DEED-9648-AEFD-68D9FD9EE17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666;p23">
                  <a:extLst>
                    <a:ext uri="{FF2B5EF4-FFF2-40B4-BE49-F238E27FC236}">
                      <a16:creationId xmlns:a16="http://schemas.microsoft.com/office/drawing/2014/main" id="{49714454-EA45-BEF9-A5BA-02A268188C1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667;p23">
                  <a:extLst>
                    <a:ext uri="{FF2B5EF4-FFF2-40B4-BE49-F238E27FC236}">
                      <a16:creationId xmlns:a16="http://schemas.microsoft.com/office/drawing/2014/main" id="{C1E758C5-A660-A4A0-E746-7E0B57C6005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668;p23">
                  <a:extLst>
                    <a:ext uri="{FF2B5EF4-FFF2-40B4-BE49-F238E27FC236}">
                      <a16:creationId xmlns:a16="http://schemas.microsoft.com/office/drawing/2014/main" id="{BC4EB487-753B-532C-6817-58B54EEA833B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669;p23">
                  <a:extLst>
                    <a:ext uri="{FF2B5EF4-FFF2-40B4-BE49-F238E27FC236}">
                      <a16:creationId xmlns:a16="http://schemas.microsoft.com/office/drawing/2014/main" id="{7C308E5C-C8C6-69BD-03D2-FEE0CAB98041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670;p23">
                  <a:extLst>
                    <a:ext uri="{FF2B5EF4-FFF2-40B4-BE49-F238E27FC236}">
                      <a16:creationId xmlns:a16="http://schemas.microsoft.com/office/drawing/2014/main" id="{25388531-17E1-24E8-FB83-73CF0BB7DBA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671;p23">
                  <a:extLst>
                    <a:ext uri="{FF2B5EF4-FFF2-40B4-BE49-F238E27FC236}">
                      <a16:creationId xmlns:a16="http://schemas.microsoft.com/office/drawing/2014/main" id="{4672983B-7FA7-2E12-82A3-468536A71F6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672;p23">
                  <a:extLst>
                    <a:ext uri="{FF2B5EF4-FFF2-40B4-BE49-F238E27FC236}">
                      <a16:creationId xmlns:a16="http://schemas.microsoft.com/office/drawing/2014/main" id="{4C7EE530-6F6B-1926-C06C-33E7EE53F6F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673;p23">
                  <a:extLst>
                    <a:ext uri="{FF2B5EF4-FFF2-40B4-BE49-F238E27FC236}">
                      <a16:creationId xmlns:a16="http://schemas.microsoft.com/office/drawing/2014/main" id="{4DB3F4BC-90BA-1F31-CAEB-D5F5ABD3778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674;p23">
                  <a:extLst>
                    <a:ext uri="{FF2B5EF4-FFF2-40B4-BE49-F238E27FC236}">
                      <a16:creationId xmlns:a16="http://schemas.microsoft.com/office/drawing/2014/main" id="{99F101D0-7C5D-5FA7-7B15-23BCBDB028A7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675;p23">
                  <a:extLst>
                    <a:ext uri="{FF2B5EF4-FFF2-40B4-BE49-F238E27FC236}">
                      <a16:creationId xmlns:a16="http://schemas.microsoft.com/office/drawing/2014/main" id="{E65DEE93-CC68-88EE-2047-4A95F3C9A9C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676;p23">
                  <a:extLst>
                    <a:ext uri="{FF2B5EF4-FFF2-40B4-BE49-F238E27FC236}">
                      <a16:creationId xmlns:a16="http://schemas.microsoft.com/office/drawing/2014/main" id="{F64AE493-B793-A7B4-101D-B3493F0A0BA1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677;p23">
                  <a:extLst>
                    <a:ext uri="{FF2B5EF4-FFF2-40B4-BE49-F238E27FC236}">
                      <a16:creationId xmlns:a16="http://schemas.microsoft.com/office/drawing/2014/main" id="{BDA8047F-570F-271A-D9BE-4BB8DFB07B8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46FC984-5286-E86D-F889-76801638CCD3}"/>
                </a:ext>
              </a:extLst>
            </p:cNvPr>
            <p:cNvGrpSpPr/>
            <p:nvPr/>
          </p:nvGrpSpPr>
          <p:grpSpPr>
            <a:xfrm rot="8420787">
              <a:off x="4003814" y="2128496"/>
              <a:ext cx="2357157" cy="129745"/>
              <a:chOff x="2256773" y="2749105"/>
              <a:chExt cx="2357157" cy="129745"/>
            </a:xfrm>
            <a:solidFill>
              <a:schemeClr val="tx1"/>
            </a:solidFill>
          </p:grpSpPr>
          <p:sp>
            <p:nvSpPr>
              <p:cNvPr id="1421" name="Elaborazione alternativa 1420">
                <a:extLst>
                  <a:ext uri="{FF2B5EF4-FFF2-40B4-BE49-F238E27FC236}">
                    <a16:creationId xmlns:a16="http://schemas.microsoft.com/office/drawing/2014/main" id="{7DBC9B70-B70F-A5AA-478E-1BD12A1FA152}"/>
                  </a:ext>
                </a:extLst>
              </p:cNvPr>
              <p:cNvSpPr/>
              <p:nvPr/>
            </p:nvSpPr>
            <p:spPr>
              <a:xfrm flipV="1">
                <a:off x="2256773" y="2808663"/>
                <a:ext cx="230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2" name="Google Shape;15358;p40">
                <a:extLst>
                  <a:ext uri="{FF2B5EF4-FFF2-40B4-BE49-F238E27FC236}">
                    <a16:creationId xmlns:a16="http://schemas.microsoft.com/office/drawing/2014/main" id="{551B7E22-51F8-CB41-6BA6-3D80878E7599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ruppo 1425">
              <a:extLst>
                <a:ext uri="{FF2B5EF4-FFF2-40B4-BE49-F238E27FC236}">
                  <a16:creationId xmlns:a16="http://schemas.microsoft.com/office/drawing/2014/main" id="{73A96F17-0099-3B42-C873-CE5AE0147E25}"/>
                </a:ext>
              </a:extLst>
            </p:cNvPr>
            <p:cNvGrpSpPr/>
            <p:nvPr/>
          </p:nvGrpSpPr>
          <p:grpSpPr>
            <a:xfrm rot="9020819">
              <a:off x="4318088" y="2295367"/>
              <a:ext cx="3229559" cy="129745"/>
              <a:chOff x="1384371" y="2749105"/>
              <a:chExt cx="3229559" cy="129745"/>
            </a:xfrm>
            <a:solidFill>
              <a:schemeClr val="tx1"/>
            </a:solidFill>
          </p:grpSpPr>
          <p:sp>
            <p:nvSpPr>
              <p:cNvPr id="1427" name="Elaborazione alternativa 1426">
                <a:extLst>
                  <a:ext uri="{FF2B5EF4-FFF2-40B4-BE49-F238E27FC236}">
                    <a16:creationId xmlns:a16="http://schemas.microsoft.com/office/drawing/2014/main" id="{ADE77AC3-A81D-1BFF-997C-866465A2ED91}"/>
                  </a:ext>
                </a:extLst>
              </p:cNvPr>
              <p:cNvSpPr/>
              <p:nvPr/>
            </p:nvSpPr>
            <p:spPr>
              <a:xfrm flipV="1">
                <a:off x="1384371" y="2804505"/>
                <a:ext cx="3168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8" name="Google Shape;15358;p40">
                <a:extLst>
                  <a:ext uri="{FF2B5EF4-FFF2-40B4-BE49-F238E27FC236}">
                    <a16:creationId xmlns:a16="http://schemas.microsoft.com/office/drawing/2014/main" id="{690628B7-C09F-CE47-9AAC-2CA3CFC224E4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9" name="Gruppo 1428">
              <a:extLst>
                <a:ext uri="{FF2B5EF4-FFF2-40B4-BE49-F238E27FC236}">
                  <a16:creationId xmlns:a16="http://schemas.microsoft.com/office/drawing/2014/main" id="{FB7F25EC-E0C0-985E-F663-E0890C826EA8}"/>
                </a:ext>
              </a:extLst>
            </p:cNvPr>
            <p:cNvGrpSpPr/>
            <p:nvPr/>
          </p:nvGrpSpPr>
          <p:grpSpPr>
            <a:xfrm rot="11003209">
              <a:off x="4776080" y="3864144"/>
              <a:ext cx="2357157" cy="129745"/>
              <a:chOff x="2256773" y="2749105"/>
              <a:chExt cx="2357157" cy="129745"/>
            </a:xfrm>
            <a:solidFill>
              <a:schemeClr val="tx1"/>
            </a:solidFill>
          </p:grpSpPr>
          <p:sp>
            <p:nvSpPr>
              <p:cNvPr id="1430" name="Elaborazione alternativa 1429">
                <a:extLst>
                  <a:ext uri="{FF2B5EF4-FFF2-40B4-BE49-F238E27FC236}">
                    <a16:creationId xmlns:a16="http://schemas.microsoft.com/office/drawing/2014/main" id="{EE404BD6-4D1F-75DF-4569-07A5D6D04ACA}"/>
                  </a:ext>
                </a:extLst>
              </p:cNvPr>
              <p:cNvSpPr/>
              <p:nvPr/>
            </p:nvSpPr>
            <p:spPr>
              <a:xfrm flipV="1">
                <a:off x="2256773" y="2808663"/>
                <a:ext cx="230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1" name="Google Shape;15358;p40">
                <a:extLst>
                  <a:ext uri="{FF2B5EF4-FFF2-40B4-BE49-F238E27FC236}">
                    <a16:creationId xmlns:a16="http://schemas.microsoft.com/office/drawing/2014/main" id="{55EE9141-8FAF-16A3-DCF5-5A22BFEA073B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2" name="Gruppo 1431">
              <a:extLst>
                <a:ext uri="{FF2B5EF4-FFF2-40B4-BE49-F238E27FC236}">
                  <a16:creationId xmlns:a16="http://schemas.microsoft.com/office/drawing/2014/main" id="{C979C650-E23A-B410-B881-D2F64D40CB23}"/>
                </a:ext>
              </a:extLst>
            </p:cNvPr>
            <p:cNvGrpSpPr/>
            <p:nvPr/>
          </p:nvGrpSpPr>
          <p:grpSpPr>
            <a:xfrm rot="11003209">
              <a:off x="4803920" y="3575667"/>
              <a:ext cx="1110136" cy="129745"/>
              <a:chOff x="3503794" y="2749105"/>
              <a:chExt cx="1110136" cy="129745"/>
            </a:xfrm>
            <a:solidFill>
              <a:schemeClr val="tx1"/>
            </a:solidFill>
          </p:grpSpPr>
          <p:sp>
            <p:nvSpPr>
              <p:cNvPr id="1433" name="Elaborazione alternativa 1432">
                <a:extLst>
                  <a:ext uri="{FF2B5EF4-FFF2-40B4-BE49-F238E27FC236}">
                    <a16:creationId xmlns:a16="http://schemas.microsoft.com/office/drawing/2014/main" id="{480A1A28-9352-6162-3065-98B0FF8677CF}"/>
                  </a:ext>
                </a:extLst>
              </p:cNvPr>
              <p:cNvSpPr/>
              <p:nvPr/>
            </p:nvSpPr>
            <p:spPr>
              <a:xfrm flipV="1">
                <a:off x="3503794" y="2805213"/>
                <a:ext cx="104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4" name="Google Shape;15358;p40">
                <a:extLst>
                  <a:ext uri="{FF2B5EF4-FFF2-40B4-BE49-F238E27FC236}">
                    <a16:creationId xmlns:a16="http://schemas.microsoft.com/office/drawing/2014/main" id="{34C7F5D1-75C2-3F34-7946-901BBC2FBA05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ruppo 1434">
              <a:extLst>
                <a:ext uri="{FF2B5EF4-FFF2-40B4-BE49-F238E27FC236}">
                  <a16:creationId xmlns:a16="http://schemas.microsoft.com/office/drawing/2014/main" id="{62E5B70B-469B-52D1-6D70-5C5256FEFE91}"/>
                </a:ext>
              </a:extLst>
            </p:cNvPr>
            <p:cNvGrpSpPr/>
            <p:nvPr/>
          </p:nvGrpSpPr>
          <p:grpSpPr>
            <a:xfrm rot="9823826">
              <a:off x="4648073" y="2881511"/>
              <a:ext cx="3229559" cy="129745"/>
              <a:chOff x="1384371" y="2749105"/>
              <a:chExt cx="3229559" cy="129745"/>
            </a:xfrm>
            <a:solidFill>
              <a:schemeClr val="tx1"/>
            </a:solidFill>
          </p:grpSpPr>
          <p:sp>
            <p:nvSpPr>
              <p:cNvPr id="1436" name="Elaborazione alternativa 1435">
                <a:extLst>
                  <a:ext uri="{FF2B5EF4-FFF2-40B4-BE49-F238E27FC236}">
                    <a16:creationId xmlns:a16="http://schemas.microsoft.com/office/drawing/2014/main" id="{DDC568A7-53C1-A6A8-668C-5DF36CE62A66}"/>
                  </a:ext>
                </a:extLst>
              </p:cNvPr>
              <p:cNvSpPr/>
              <p:nvPr/>
            </p:nvSpPr>
            <p:spPr>
              <a:xfrm flipV="1">
                <a:off x="1384371" y="2804505"/>
                <a:ext cx="3168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7" name="Google Shape;15358;p40">
                <a:extLst>
                  <a:ext uri="{FF2B5EF4-FFF2-40B4-BE49-F238E27FC236}">
                    <a16:creationId xmlns:a16="http://schemas.microsoft.com/office/drawing/2014/main" id="{09FC39A7-875C-357D-990D-3EAD900080AB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9" name="CasellaDiTesto 1418">
            <a:extLst>
              <a:ext uri="{FF2B5EF4-FFF2-40B4-BE49-F238E27FC236}">
                <a16:creationId xmlns:a16="http://schemas.microsoft.com/office/drawing/2014/main" id="{B70F1D22-803A-51E0-9501-1BD18C837247}"/>
              </a:ext>
            </a:extLst>
          </p:cNvPr>
          <p:cNvSpPr txBox="1"/>
          <p:nvPr/>
        </p:nvSpPr>
        <p:spPr>
          <a:xfrm>
            <a:off x="607133" y="1105340"/>
            <a:ext cx="45752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b="1">
                <a:solidFill>
                  <a:schemeClr val="tx1"/>
                </a:solidFill>
                <a:latin typeface="Fira Sans" panose="020B0503050000020004" pitchFamily="34" charset="0"/>
              </a:rPr>
              <a:t>P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artition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 of the population 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into subgroups (islands) 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that evolve separately.</a:t>
            </a:r>
          </a:p>
          <a:p>
            <a:pPr algn="l"/>
            <a:endParaRPr lang="en-GB" sz="1200" b="0" i="0" u="none" strike="noStrike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Valhalla method 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prioritizes the preservation of elite individuals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, the best-performing solutions, from each generation and from each island and they are protected from alteration or modification.</a:t>
            </a:r>
          </a:p>
        </p:txBody>
      </p:sp>
      <p:sp>
        <p:nvSpPr>
          <p:cNvPr id="1420" name="Google Shape;15547;p42">
            <a:extLst>
              <a:ext uri="{FF2B5EF4-FFF2-40B4-BE49-F238E27FC236}">
                <a16:creationId xmlns:a16="http://schemas.microsoft.com/office/drawing/2014/main" id="{323F4019-90E0-2148-A04E-F8D9F5CB2D76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Valhalla + </a:t>
            </a:r>
            <a:r>
              <a:rPr lang="it-IT" sz="3600" err="1"/>
              <a:t>Islands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204448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asellaDiTesto 1143">
            <a:extLst>
              <a:ext uri="{FF2B5EF4-FFF2-40B4-BE49-F238E27FC236}">
                <a16:creationId xmlns:a16="http://schemas.microsoft.com/office/drawing/2014/main" id="{B186F8C3-0B8C-5B29-5E71-2ADF4E11FE6A}"/>
              </a:ext>
            </a:extLst>
          </p:cNvPr>
          <p:cNvSpPr txBox="1"/>
          <p:nvPr/>
        </p:nvSpPr>
        <p:spPr>
          <a:xfrm>
            <a:off x="607845" y="982574"/>
            <a:ext cx="4890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20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When Valhalla exceed maximum capacity, it 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migrates randomly some of his individuals 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in the islands.</a:t>
            </a:r>
          </a:p>
        </p:txBody>
      </p:sp>
      <p:grpSp>
        <p:nvGrpSpPr>
          <p:cNvPr id="10264" name="Gruppo 10263">
            <a:extLst>
              <a:ext uri="{FF2B5EF4-FFF2-40B4-BE49-F238E27FC236}">
                <a16:creationId xmlns:a16="http://schemas.microsoft.com/office/drawing/2014/main" id="{3D61A0EB-F578-935C-5CBE-A272820E8C2F}"/>
              </a:ext>
            </a:extLst>
          </p:cNvPr>
          <p:cNvGrpSpPr/>
          <p:nvPr/>
        </p:nvGrpSpPr>
        <p:grpSpPr>
          <a:xfrm>
            <a:off x="2895342" y="893414"/>
            <a:ext cx="5791458" cy="3880873"/>
            <a:chOff x="2807710" y="863671"/>
            <a:chExt cx="5879090" cy="3939596"/>
          </a:xfrm>
        </p:grpSpPr>
        <p:grpSp>
          <p:nvGrpSpPr>
            <p:cNvPr id="10265" name="Google Shape;550;p23">
              <a:extLst>
                <a:ext uri="{FF2B5EF4-FFF2-40B4-BE49-F238E27FC236}">
                  <a16:creationId xmlns:a16="http://schemas.microsoft.com/office/drawing/2014/main" id="{085A1EE9-C403-E3B4-664A-C8657E661846}"/>
                </a:ext>
              </a:extLst>
            </p:cNvPr>
            <p:cNvGrpSpPr/>
            <p:nvPr/>
          </p:nvGrpSpPr>
          <p:grpSpPr>
            <a:xfrm>
              <a:off x="5182392" y="863671"/>
              <a:ext cx="3504408" cy="3416157"/>
              <a:chOff x="2819800" y="1170150"/>
              <a:chExt cx="3504408" cy="3416157"/>
            </a:xfrm>
          </p:grpSpPr>
          <p:sp>
            <p:nvSpPr>
              <p:cNvPr id="11398" name="Google Shape;553;p23">
                <a:extLst>
                  <a:ext uri="{FF2B5EF4-FFF2-40B4-BE49-F238E27FC236}">
                    <a16:creationId xmlns:a16="http://schemas.microsoft.com/office/drawing/2014/main" id="{9CEA108A-1407-381E-AF08-F7B8D583C873}"/>
                  </a:ext>
                </a:extLst>
              </p:cNvPr>
              <p:cNvSpPr/>
              <p:nvPr/>
            </p:nvSpPr>
            <p:spPr>
              <a:xfrm>
                <a:off x="4628664" y="1170150"/>
                <a:ext cx="1443263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23255" h="19874" extrusionOk="0">
                    <a:moveTo>
                      <a:pt x="2044" y="0"/>
                    </a:moveTo>
                    <a:cubicBezTo>
                      <a:pt x="1053" y="0"/>
                      <a:pt x="0" y="309"/>
                      <a:pt x="49" y="1769"/>
                    </a:cubicBezTo>
                    <a:cubicBezTo>
                      <a:pt x="124" y="4014"/>
                      <a:pt x="199" y="12990"/>
                      <a:pt x="199" y="12990"/>
                    </a:cubicBezTo>
                    <a:cubicBezTo>
                      <a:pt x="199" y="12990"/>
                      <a:pt x="176" y="14704"/>
                      <a:pt x="1583" y="15205"/>
                    </a:cubicBezTo>
                    <a:cubicBezTo>
                      <a:pt x="2983" y="15699"/>
                      <a:pt x="5903" y="16762"/>
                      <a:pt x="7647" y="18334"/>
                    </a:cubicBezTo>
                    <a:cubicBezTo>
                      <a:pt x="8640" y="19220"/>
                      <a:pt x="9146" y="19873"/>
                      <a:pt x="9978" y="19873"/>
                    </a:cubicBezTo>
                    <a:cubicBezTo>
                      <a:pt x="10488" y="19873"/>
                      <a:pt x="11121" y="19627"/>
                      <a:pt x="12063" y="19038"/>
                    </a:cubicBezTo>
                    <a:cubicBezTo>
                      <a:pt x="13516" y="18132"/>
                      <a:pt x="21144" y="13656"/>
                      <a:pt x="21144" y="13656"/>
                    </a:cubicBezTo>
                    <a:cubicBezTo>
                      <a:pt x="21144" y="13656"/>
                      <a:pt x="23254" y="12810"/>
                      <a:pt x="19422" y="8760"/>
                    </a:cubicBezTo>
                    <a:cubicBezTo>
                      <a:pt x="15619" y="4748"/>
                      <a:pt x="10319" y="1147"/>
                      <a:pt x="3410" y="137"/>
                    </a:cubicBezTo>
                    <a:cubicBezTo>
                      <a:pt x="3093" y="90"/>
                      <a:pt x="2577" y="0"/>
                      <a:pt x="2044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9" name="Google Shape;551;p23">
                <a:extLst>
                  <a:ext uri="{FF2B5EF4-FFF2-40B4-BE49-F238E27FC236}">
                    <a16:creationId xmlns:a16="http://schemas.microsoft.com/office/drawing/2014/main" id="{98FBD77A-C098-0568-2B73-1F61CDB3A422}"/>
                  </a:ext>
                </a:extLst>
              </p:cNvPr>
              <p:cNvSpPr/>
              <p:nvPr/>
            </p:nvSpPr>
            <p:spPr>
              <a:xfrm>
                <a:off x="4617244" y="3361504"/>
                <a:ext cx="1432837" cy="1222383"/>
              </a:xfrm>
              <a:custGeom>
                <a:avLst/>
                <a:gdLst/>
                <a:ahLst/>
                <a:cxnLst/>
                <a:rect l="l" t="t" r="r" b="b"/>
                <a:pathLst>
                  <a:path w="23087" h="19696" extrusionOk="0">
                    <a:moveTo>
                      <a:pt x="9859" y="0"/>
                    </a:moveTo>
                    <a:cubicBezTo>
                      <a:pt x="9439" y="0"/>
                      <a:pt x="8975" y="116"/>
                      <a:pt x="8564" y="482"/>
                    </a:cubicBezTo>
                    <a:cubicBezTo>
                      <a:pt x="7449" y="1477"/>
                      <a:pt x="5121" y="3521"/>
                      <a:pt x="2905" y="4307"/>
                    </a:cubicBezTo>
                    <a:cubicBezTo>
                      <a:pt x="884" y="5026"/>
                      <a:pt x="1" y="4921"/>
                      <a:pt x="166" y="7840"/>
                    </a:cubicBezTo>
                    <a:cubicBezTo>
                      <a:pt x="263" y="9554"/>
                      <a:pt x="532" y="18388"/>
                      <a:pt x="532" y="18388"/>
                    </a:cubicBezTo>
                    <a:cubicBezTo>
                      <a:pt x="532" y="18388"/>
                      <a:pt x="376" y="19696"/>
                      <a:pt x="2674" y="19696"/>
                    </a:cubicBezTo>
                    <a:cubicBezTo>
                      <a:pt x="3397" y="19696"/>
                      <a:pt x="4363" y="19566"/>
                      <a:pt x="5653" y="19226"/>
                    </a:cubicBezTo>
                    <a:cubicBezTo>
                      <a:pt x="10997" y="17819"/>
                      <a:pt x="16701" y="14892"/>
                      <a:pt x="20901" y="9315"/>
                    </a:cubicBezTo>
                    <a:cubicBezTo>
                      <a:pt x="21455" y="8589"/>
                      <a:pt x="23087" y="6598"/>
                      <a:pt x="21080" y="5580"/>
                    </a:cubicBezTo>
                    <a:cubicBezTo>
                      <a:pt x="19074" y="4569"/>
                      <a:pt x="11162" y="332"/>
                      <a:pt x="11162" y="332"/>
                    </a:cubicBezTo>
                    <a:cubicBezTo>
                      <a:pt x="11162" y="332"/>
                      <a:pt x="10572" y="0"/>
                      <a:pt x="9859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0" name="Google Shape;552;p23">
                <a:extLst>
                  <a:ext uri="{FF2B5EF4-FFF2-40B4-BE49-F238E27FC236}">
                    <a16:creationId xmlns:a16="http://schemas.microsoft.com/office/drawing/2014/main" id="{E5FA1027-2284-B3AB-C196-1EE17AE02753}"/>
                  </a:ext>
                </a:extLst>
              </p:cNvPr>
              <p:cNvSpPr/>
              <p:nvPr/>
            </p:nvSpPr>
            <p:spPr>
              <a:xfrm>
                <a:off x="5263498" y="2093574"/>
                <a:ext cx="1060710" cy="1532695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696" extrusionOk="0">
                    <a:moveTo>
                      <a:pt x="12307" y="1"/>
                    </a:moveTo>
                    <a:cubicBezTo>
                      <a:pt x="12014" y="1"/>
                      <a:pt x="11685" y="99"/>
                      <a:pt x="11319" y="334"/>
                    </a:cubicBezTo>
                    <a:cubicBezTo>
                      <a:pt x="9425" y="1547"/>
                      <a:pt x="1737" y="6180"/>
                      <a:pt x="1737" y="6180"/>
                    </a:cubicBezTo>
                    <a:cubicBezTo>
                      <a:pt x="1737" y="6180"/>
                      <a:pt x="255" y="7041"/>
                      <a:pt x="547" y="8501"/>
                    </a:cubicBezTo>
                    <a:cubicBezTo>
                      <a:pt x="831" y="9960"/>
                      <a:pt x="1408" y="13015"/>
                      <a:pt x="951" y="15320"/>
                    </a:cubicBezTo>
                    <a:cubicBezTo>
                      <a:pt x="532" y="17424"/>
                      <a:pt x="0" y="18127"/>
                      <a:pt x="2590" y="19475"/>
                    </a:cubicBezTo>
                    <a:cubicBezTo>
                      <a:pt x="4118" y="20268"/>
                      <a:pt x="11850" y="24535"/>
                      <a:pt x="11850" y="24535"/>
                    </a:cubicBezTo>
                    <a:cubicBezTo>
                      <a:pt x="11850" y="24535"/>
                      <a:pt x="12060" y="24696"/>
                      <a:pt x="12398" y="24696"/>
                    </a:cubicBezTo>
                    <a:cubicBezTo>
                      <a:pt x="13051" y="24696"/>
                      <a:pt x="14179" y="24094"/>
                      <a:pt x="15181" y="20560"/>
                    </a:cubicBezTo>
                    <a:cubicBezTo>
                      <a:pt x="16701" y="15245"/>
                      <a:pt x="17090" y="8845"/>
                      <a:pt x="14440" y="2392"/>
                    </a:cubicBezTo>
                    <a:cubicBezTo>
                      <a:pt x="14157" y="1710"/>
                      <a:pt x="13532" y="1"/>
                      <a:pt x="12307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1" name="Google Shape;554;p23">
                <a:extLst>
                  <a:ext uri="{FF2B5EF4-FFF2-40B4-BE49-F238E27FC236}">
                    <a16:creationId xmlns:a16="http://schemas.microsoft.com/office/drawing/2014/main" id="{6F239269-A37B-843A-13F6-A30DBB9762F7}"/>
                  </a:ext>
                </a:extLst>
              </p:cNvPr>
              <p:cNvSpPr/>
              <p:nvPr/>
            </p:nvSpPr>
            <p:spPr>
              <a:xfrm>
                <a:off x="3075310" y="3355856"/>
                <a:ext cx="1447670" cy="1230451"/>
              </a:xfrm>
              <a:custGeom>
                <a:avLst/>
                <a:gdLst/>
                <a:ahLst/>
                <a:cxnLst/>
                <a:rect l="l" t="t" r="r" b="b"/>
                <a:pathLst>
                  <a:path w="23326" h="19826" extrusionOk="0">
                    <a:moveTo>
                      <a:pt x="13242" y="1"/>
                    </a:moveTo>
                    <a:cubicBezTo>
                      <a:pt x="12730" y="1"/>
                      <a:pt x="12097" y="248"/>
                      <a:pt x="11155" y="842"/>
                    </a:cubicBezTo>
                    <a:cubicBezTo>
                      <a:pt x="9702" y="1763"/>
                      <a:pt x="2112" y="6277"/>
                      <a:pt x="2112" y="6277"/>
                    </a:cubicBezTo>
                    <a:cubicBezTo>
                      <a:pt x="2112" y="6277"/>
                      <a:pt x="1" y="7138"/>
                      <a:pt x="3856" y="11165"/>
                    </a:cubicBezTo>
                    <a:cubicBezTo>
                      <a:pt x="7681" y="15155"/>
                      <a:pt x="13004" y="18726"/>
                      <a:pt x="19920" y="19699"/>
                    </a:cubicBezTo>
                    <a:cubicBezTo>
                      <a:pt x="20228" y="19742"/>
                      <a:pt x="20729" y="19826"/>
                      <a:pt x="21251" y="19826"/>
                    </a:cubicBezTo>
                    <a:cubicBezTo>
                      <a:pt x="22250" y="19826"/>
                      <a:pt x="23325" y="19520"/>
                      <a:pt x="23266" y="18044"/>
                    </a:cubicBezTo>
                    <a:cubicBezTo>
                      <a:pt x="23184" y="15799"/>
                      <a:pt x="23057" y="6823"/>
                      <a:pt x="23057" y="6823"/>
                    </a:cubicBezTo>
                    <a:cubicBezTo>
                      <a:pt x="23057" y="6823"/>
                      <a:pt x="23064" y="5109"/>
                      <a:pt x="21657" y="4623"/>
                    </a:cubicBezTo>
                    <a:cubicBezTo>
                      <a:pt x="20250" y="4136"/>
                      <a:pt x="17330" y="3088"/>
                      <a:pt x="15571" y="1531"/>
                    </a:cubicBezTo>
                    <a:cubicBezTo>
                      <a:pt x="14580" y="651"/>
                      <a:pt x="14071" y="1"/>
                      <a:pt x="13242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2" name="Google Shape;555;p23">
                <a:extLst>
                  <a:ext uri="{FF2B5EF4-FFF2-40B4-BE49-F238E27FC236}">
                    <a16:creationId xmlns:a16="http://schemas.microsoft.com/office/drawing/2014/main" id="{A3317E2B-A02D-725F-DC19-B61B33D98AF4}"/>
                  </a:ext>
                </a:extLst>
              </p:cNvPr>
              <p:cNvSpPr/>
              <p:nvPr/>
            </p:nvSpPr>
            <p:spPr>
              <a:xfrm>
                <a:off x="2819800" y="2119143"/>
                <a:ext cx="1060710" cy="1533192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704" extrusionOk="0">
                    <a:moveTo>
                      <a:pt x="4693" y="1"/>
                    </a:moveTo>
                    <a:cubicBezTo>
                      <a:pt x="4039" y="1"/>
                      <a:pt x="2909" y="603"/>
                      <a:pt x="1902" y="4136"/>
                    </a:cubicBezTo>
                    <a:cubicBezTo>
                      <a:pt x="390" y="9459"/>
                      <a:pt x="1" y="15851"/>
                      <a:pt x="2651" y="22311"/>
                    </a:cubicBezTo>
                    <a:cubicBezTo>
                      <a:pt x="2928" y="22994"/>
                      <a:pt x="3552" y="24703"/>
                      <a:pt x="4776" y="24703"/>
                    </a:cubicBezTo>
                    <a:cubicBezTo>
                      <a:pt x="5070" y="24703"/>
                      <a:pt x="5398" y="24605"/>
                      <a:pt x="5765" y="24370"/>
                    </a:cubicBezTo>
                    <a:cubicBezTo>
                      <a:pt x="7666" y="23157"/>
                      <a:pt x="15346" y="18516"/>
                      <a:pt x="15346" y="18516"/>
                    </a:cubicBezTo>
                    <a:cubicBezTo>
                      <a:pt x="15346" y="18516"/>
                      <a:pt x="16829" y="17663"/>
                      <a:pt x="16544" y="16203"/>
                    </a:cubicBezTo>
                    <a:cubicBezTo>
                      <a:pt x="16252" y="14736"/>
                      <a:pt x="15683" y="11689"/>
                      <a:pt x="16140" y="9384"/>
                    </a:cubicBezTo>
                    <a:cubicBezTo>
                      <a:pt x="16552" y="7280"/>
                      <a:pt x="17091" y="6569"/>
                      <a:pt x="14501" y="5229"/>
                    </a:cubicBezTo>
                    <a:cubicBezTo>
                      <a:pt x="12974" y="4436"/>
                      <a:pt x="5241" y="161"/>
                      <a:pt x="5241" y="161"/>
                    </a:cubicBezTo>
                    <a:cubicBezTo>
                      <a:pt x="5241" y="161"/>
                      <a:pt x="5031" y="1"/>
                      <a:pt x="4693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3" name="Google Shape;556;p23">
                <a:extLst>
                  <a:ext uri="{FF2B5EF4-FFF2-40B4-BE49-F238E27FC236}">
                    <a16:creationId xmlns:a16="http://schemas.microsoft.com/office/drawing/2014/main" id="{FDFF119D-5DBF-46AF-F3F4-4C38E9D9D9D1}"/>
                  </a:ext>
                </a:extLst>
              </p:cNvPr>
              <p:cNvSpPr/>
              <p:nvPr/>
            </p:nvSpPr>
            <p:spPr>
              <a:xfrm>
                <a:off x="3087412" y="1186783"/>
                <a:ext cx="1438112" cy="1206681"/>
              </a:xfrm>
              <a:custGeom>
                <a:avLst/>
                <a:gdLst/>
                <a:ahLst/>
                <a:cxnLst/>
                <a:rect l="l" t="t" r="r" b="b"/>
                <a:pathLst>
                  <a:path w="23172" h="19443" extrusionOk="0">
                    <a:moveTo>
                      <a:pt x="20635" y="0"/>
                    </a:moveTo>
                    <a:cubicBezTo>
                      <a:pt x="19940" y="0"/>
                      <a:pt x="19038" y="105"/>
                      <a:pt x="17869" y="370"/>
                    </a:cubicBezTo>
                    <a:cubicBezTo>
                      <a:pt x="12479" y="1598"/>
                      <a:pt x="6678" y="4323"/>
                      <a:pt x="2284" y="9742"/>
                    </a:cubicBezTo>
                    <a:cubicBezTo>
                      <a:pt x="1707" y="10453"/>
                      <a:pt x="1" y="12392"/>
                      <a:pt x="1977" y="13470"/>
                    </a:cubicBezTo>
                    <a:cubicBezTo>
                      <a:pt x="3946" y="14548"/>
                      <a:pt x="11701" y="19069"/>
                      <a:pt x="11701" y="19069"/>
                    </a:cubicBezTo>
                    <a:cubicBezTo>
                      <a:pt x="11701" y="19069"/>
                      <a:pt x="12321" y="19443"/>
                      <a:pt x="13069" y="19443"/>
                    </a:cubicBezTo>
                    <a:cubicBezTo>
                      <a:pt x="13472" y="19443"/>
                      <a:pt x="13912" y="19335"/>
                      <a:pt x="14313" y="19002"/>
                    </a:cubicBezTo>
                    <a:cubicBezTo>
                      <a:pt x="15451" y="18051"/>
                      <a:pt x="17854" y="16083"/>
                      <a:pt x="20092" y="15379"/>
                    </a:cubicBezTo>
                    <a:cubicBezTo>
                      <a:pt x="22143" y="14735"/>
                      <a:pt x="23019" y="14862"/>
                      <a:pt x="22959" y="11943"/>
                    </a:cubicBezTo>
                    <a:cubicBezTo>
                      <a:pt x="22922" y="10229"/>
                      <a:pt x="22959" y="1388"/>
                      <a:pt x="22959" y="1388"/>
                    </a:cubicBezTo>
                    <a:cubicBezTo>
                      <a:pt x="22959" y="1388"/>
                      <a:pt x="23171" y="0"/>
                      <a:pt x="20635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6" name="Gruppo 10265">
              <a:extLst>
                <a:ext uri="{FF2B5EF4-FFF2-40B4-BE49-F238E27FC236}">
                  <a16:creationId xmlns:a16="http://schemas.microsoft.com/office/drawing/2014/main" id="{25A9607A-4F83-5689-1885-5D77818BDE96}"/>
                </a:ext>
              </a:extLst>
            </p:cNvPr>
            <p:cNvGrpSpPr/>
            <p:nvPr/>
          </p:nvGrpSpPr>
          <p:grpSpPr>
            <a:xfrm>
              <a:off x="5358737" y="2225398"/>
              <a:ext cx="658343" cy="803273"/>
              <a:chOff x="2996141" y="2467232"/>
              <a:chExt cx="658343" cy="803273"/>
            </a:xfrm>
          </p:grpSpPr>
          <p:grpSp>
            <p:nvGrpSpPr>
              <p:cNvPr id="11275" name="Google Shape;637;p23">
                <a:extLst>
                  <a:ext uri="{FF2B5EF4-FFF2-40B4-BE49-F238E27FC236}">
                    <a16:creationId xmlns:a16="http://schemas.microsoft.com/office/drawing/2014/main" id="{851BC4B5-E419-EC96-C141-E29F1A52C310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1358" name="Google Shape;638;p23">
                  <a:extLst>
                    <a:ext uri="{FF2B5EF4-FFF2-40B4-BE49-F238E27FC236}">
                      <a16:creationId xmlns:a16="http://schemas.microsoft.com/office/drawing/2014/main" id="{368FDCE3-D39B-F9FF-7515-FD2BB7CD98B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9" name="Google Shape;639;p23">
                  <a:extLst>
                    <a:ext uri="{FF2B5EF4-FFF2-40B4-BE49-F238E27FC236}">
                      <a16:creationId xmlns:a16="http://schemas.microsoft.com/office/drawing/2014/main" id="{EFFEDC9B-9CE7-3156-CBED-4998F068E19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0" name="Google Shape;640;p23">
                  <a:extLst>
                    <a:ext uri="{FF2B5EF4-FFF2-40B4-BE49-F238E27FC236}">
                      <a16:creationId xmlns:a16="http://schemas.microsoft.com/office/drawing/2014/main" id="{1DC18B62-70A4-77E6-784B-AB607B955E75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1" name="Google Shape;641;p23">
                  <a:extLst>
                    <a:ext uri="{FF2B5EF4-FFF2-40B4-BE49-F238E27FC236}">
                      <a16:creationId xmlns:a16="http://schemas.microsoft.com/office/drawing/2014/main" id="{7A856074-48EE-8722-3C7D-23B4290490A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2" name="Google Shape;642;p23">
                  <a:extLst>
                    <a:ext uri="{FF2B5EF4-FFF2-40B4-BE49-F238E27FC236}">
                      <a16:creationId xmlns:a16="http://schemas.microsoft.com/office/drawing/2014/main" id="{8CEEA4FE-C90C-953A-19C0-9A139B32171E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3" name="Google Shape;643;p23">
                  <a:extLst>
                    <a:ext uri="{FF2B5EF4-FFF2-40B4-BE49-F238E27FC236}">
                      <a16:creationId xmlns:a16="http://schemas.microsoft.com/office/drawing/2014/main" id="{444ED89E-EDF9-54D3-2AFD-C402B7416EE7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4" name="Google Shape;644;p23">
                  <a:extLst>
                    <a:ext uri="{FF2B5EF4-FFF2-40B4-BE49-F238E27FC236}">
                      <a16:creationId xmlns:a16="http://schemas.microsoft.com/office/drawing/2014/main" id="{7E811D0A-9063-384A-6D9D-D68BFC275CA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5" name="Google Shape;645;p23">
                  <a:extLst>
                    <a:ext uri="{FF2B5EF4-FFF2-40B4-BE49-F238E27FC236}">
                      <a16:creationId xmlns:a16="http://schemas.microsoft.com/office/drawing/2014/main" id="{7AA121D1-1F26-73E0-963D-0222BF7CBFE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6" name="Google Shape;646;p23">
                  <a:extLst>
                    <a:ext uri="{FF2B5EF4-FFF2-40B4-BE49-F238E27FC236}">
                      <a16:creationId xmlns:a16="http://schemas.microsoft.com/office/drawing/2014/main" id="{EB503F92-3BDE-977F-772D-8B3D584C467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7" name="Google Shape;647;p23">
                  <a:extLst>
                    <a:ext uri="{FF2B5EF4-FFF2-40B4-BE49-F238E27FC236}">
                      <a16:creationId xmlns:a16="http://schemas.microsoft.com/office/drawing/2014/main" id="{A92C2725-69C3-53B5-52BA-F7A9D4A4876E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8" name="Google Shape;648;p23">
                  <a:extLst>
                    <a:ext uri="{FF2B5EF4-FFF2-40B4-BE49-F238E27FC236}">
                      <a16:creationId xmlns:a16="http://schemas.microsoft.com/office/drawing/2014/main" id="{251A0E5E-EA45-0A58-F1BC-0D06BEA88BC2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9" name="Google Shape;649;p23">
                  <a:extLst>
                    <a:ext uri="{FF2B5EF4-FFF2-40B4-BE49-F238E27FC236}">
                      <a16:creationId xmlns:a16="http://schemas.microsoft.com/office/drawing/2014/main" id="{3E94B3BA-563D-86B5-2C05-49736B53365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0" name="Google Shape;650;p23">
                  <a:extLst>
                    <a:ext uri="{FF2B5EF4-FFF2-40B4-BE49-F238E27FC236}">
                      <a16:creationId xmlns:a16="http://schemas.microsoft.com/office/drawing/2014/main" id="{C47E5310-A539-576C-BD3E-EE9FFAD5FA84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1" name="Google Shape;651;p23">
                  <a:extLst>
                    <a:ext uri="{FF2B5EF4-FFF2-40B4-BE49-F238E27FC236}">
                      <a16:creationId xmlns:a16="http://schemas.microsoft.com/office/drawing/2014/main" id="{836978E0-CDC1-4751-DB0E-ACA392170F5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2" name="Google Shape;652;p23">
                  <a:extLst>
                    <a:ext uri="{FF2B5EF4-FFF2-40B4-BE49-F238E27FC236}">
                      <a16:creationId xmlns:a16="http://schemas.microsoft.com/office/drawing/2014/main" id="{0706CAE5-88B6-72AE-60CA-F6DD5431F1CC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3" name="Google Shape;653;p23">
                  <a:extLst>
                    <a:ext uri="{FF2B5EF4-FFF2-40B4-BE49-F238E27FC236}">
                      <a16:creationId xmlns:a16="http://schemas.microsoft.com/office/drawing/2014/main" id="{77708CE6-008E-A4BD-8B4E-41F8C2B81E3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4" name="Google Shape;654;p23">
                  <a:extLst>
                    <a:ext uri="{FF2B5EF4-FFF2-40B4-BE49-F238E27FC236}">
                      <a16:creationId xmlns:a16="http://schemas.microsoft.com/office/drawing/2014/main" id="{A1E2BFA1-7936-6F18-8BF3-A140C6CB0959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5" name="Google Shape;655;p23">
                  <a:extLst>
                    <a:ext uri="{FF2B5EF4-FFF2-40B4-BE49-F238E27FC236}">
                      <a16:creationId xmlns:a16="http://schemas.microsoft.com/office/drawing/2014/main" id="{7DC245C8-188C-3C3B-047E-461507CAC41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6" name="Google Shape;656;p23">
                  <a:extLst>
                    <a:ext uri="{FF2B5EF4-FFF2-40B4-BE49-F238E27FC236}">
                      <a16:creationId xmlns:a16="http://schemas.microsoft.com/office/drawing/2014/main" id="{440A1105-70F9-E641-B92D-FE282D2F319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7" name="Google Shape;657;p23">
                  <a:extLst>
                    <a:ext uri="{FF2B5EF4-FFF2-40B4-BE49-F238E27FC236}">
                      <a16:creationId xmlns:a16="http://schemas.microsoft.com/office/drawing/2014/main" id="{67DFBC3A-3BB2-7E64-64DB-3DEF7705393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8" name="Google Shape;658;p23">
                  <a:extLst>
                    <a:ext uri="{FF2B5EF4-FFF2-40B4-BE49-F238E27FC236}">
                      <a16:creationId xmlns:a16="http://schemas.microsoft.com/office/drawing/2014/main" id="{EEAD95C0-96E1-9A2B-AF3A-838A4D98922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9" name="Google Shape;659;p23">
                  <a:extLst>
                    <a:ext uri="{FF2B5EF4-FFF2-40B4-BE49-F238E27FC236}">
                      <a16:creationId xmlns:a16="http://schemas.microsoft.com/office/drawing/2014/main" id="{A3784487-E5E9-7391-D97E-80AD6C93D39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0" name="Google Shape;660;p23">
                  <a:extLst>
                    <a:ext uri="{FF2B5EF4-FFF2-40B4-BE49-F238E27FC236}">
                      <a16:creationId xmlns:a16="http://schemas.microsoft.com/office/drawing/2014/main" id="{056DABBA-52DE-A18A-15F9-577415CBA00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1" name="Google Shape;661;p23">
                  <a:extLst>
                    <a:ext uri="{FF2B5EF4-FFF2-40B4-BE49-F238E27FC236}">
                      <a16:creationId xmlns:a16="http://schemas.microsoft.com/office/drawing/2014/main" id="{99B4A4D1-9DF5-E7E5-9834-A06DDA913A9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2" name="Google Shape;662;p23">
                  <a:extLst>
                    <a:ext uri="{FF2B5EF4-FFF2-40B4-BE49-F238E27FC236}">
                      <a16:creationId xmlns:a16="http://schemas.microsoft.com/office/drawing/2014/main" id="{3559A691-67A4-5841-34FE-4321DB17D22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3" name="Google Shape;663;p23">
                  <a:extLst>
                    <a:ext uri="{FF2B5EF4-FFF2-40B4-BE49-F238E27FC236}">
                      <a16:creationId xmlns:a16="http://schemas.microsoft.com/office/drawing/2014/main" id="{F5F96A72-7CBA-F518-7204-FA6E4DE95C9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4" name="Google Shape;664;p23">
                  <a:extLst>
                    <a:ext uri="{FF2B5EF4-FFF2-40B4-BE49-F238E27FC236}">
                      <a16:creationId xmlns:a16="http://schemas.microsoft.com/office/drawing/2014/main" id="{DCD93402-F358-5167-2035-83847AE11DD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5" name="Google Shape;665;p23">
                  <a:extLst>
                    <a:ext uri="{FF2B5EF4-FFF2-40B4-BE49-F238E27FC236}">
                      <a16:creationId xmlns:a16="http://schemas.microsoft.com/office/drawing/2014/main" id="{BCB1923A-87E9-69F4-DF5C-04F471FABF5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6" name="Google Shape;666;p23">
                  <a:extLst>
                    <a:ext uri="{FF2B5EF4-FFF2-40B4-BE49-F238E27FC236}">
                      <a16:creationId xmlns:a16="http://schemas.microsoft.com/office/drawing/2014/main" id="{74161557-0E91-81D5-9B0D-E82EE54E4AF2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7" name="Google Shape;667;p23">
                  <a:extLst>
                    <a:ext uri="{FF2B5EF4-FFF2-40B4-BE49-F238E27FC236}">
                      <a16:creationId xmlns:a16="http://schemas.microsoft.com/office/drawing/2014/main" id="{22D96C40-455A-7D55-5C38-7A4536BB7A8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8" name="Google Shape;668;p23">
                  <a:extLst>
                    <a:ext uri="{FF2B5EF4-FFF2-40B4-BE49-F238E27FC236}">
                      <a16:creationId xmlns:a16="http://schemas.microsoft.com/office/drawing/2014/main" id="{62BFAE49-3971-CEC0-60B3-36B89B5AA5A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9" name="Google Shape;669;p23">
                  <a:extLst>
                    <a:ext uri="{FF2B5EF4-FFF2-40B4-BE49-F238E27FC236}">
                      <a16:creationId xmlns:a16="http://schemas.microsoft.com/office/drawing/2014/main" id="{51733ED9-088C-754A-E73F-48DEBE4109E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0" name="Google Shape;670;p23">
                  <a:extLst>
                    <a:ext uri="{FF2B5EF4-FFF2-40B4-BE49-F238E27FC236}">
                      <a16:creationId xmlns:a16="http://schemas.microsoft.com/office/drawing/2014/main" id="{15301D52-B599-504D-9C3D-CA7C11185D69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1" name="Google Shape;671;p23">
                  <a:extLst>
                    <a:ext uri="{FF2B5EF4-FFF2-40B4-BE49-F238E27FC236}">
                      <a16:creationId xmlns:a16="http://schemas.microsoft.com/office/drawing/2014/main" id="{9BC74DEE-6862-F105-6A1F-E30B90C15B5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2" name="Google Shape;672;p23">
                  <a:extLst>
                    <a:ext uri="{FF2B5EF4-FFF2-40B4-BE49-F238E27FC236}">
                      <a16:creationId xmlns:a16="http://schemas.microsoft.com/office/drawing/2014/main" id="{FB6F8A50-FF04-9E46-251D-8C5F4A82BFBE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3" name="Google Shape;673;p23">
                  <a:extLst>
                    <a:ext uri="{FF2B5EF4-FFF2-40B4-BE49-F238E27FC236}">
                      <a16:creationId xmlns:a16="http://schemas.microsoft.com/office/drawing/2014/main" id="{41A6C2EF-BA5E-13B7-E378-113C8BDBA15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4" name="Google Shape;674;p23">
                  <a:extLst>
                    <a:ext uri="{FF2B5EF4-FFF2-40B4-BE49-F238E27FC236}">
                      <a16:creationId xmlns:a16="http://schemas.microsoft.com/office/drawing/2014/main" id="{4C5F3B39-11DC-5FB4-96AD-683D4E6341D0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5" name="Google Shape;675;p23">
                  <a:extLst>
                    <a:ext uri="{FF2B5EF4-FFF2-40B4-BE49-F238E27FC236}">
                      <a16:creationId xmlns:a16="http://schemas.microsoft.com/office/drawing/2014/main" id="{5D48B4A7-65DB-C69B-9128-6618E38A811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6" name="Google Shape;676;p23">
                  <a:extLst>
                    <a:ext uri="{FF2B5EF4-FFF2-40B4-BE49-F238E27FC236}">
                      <a16:creationId xmlns:a16="http://schemas.microsoft.com/office/drawing/2014/main" id="{EC9D6350-715E-F7D6-02BC-6FEA1591C78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7" name="Google Shape;677;p23">
                  <a:extLst>
                    <a:ext uri="{FF2B5EF4-FFF2-40B4-BE49-F238E27FC236}">
                      <a16:creationId xmlns:a16="http://schemas.microsoft.com/office/drawing/2014/main" id="{DFB15605-3248-672C-D194-889B837F593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76" name="Google Shape;637;p23">
                <a:extLst>
                  <a:ext uri="{FF2B5EF4-FFF2-40B4-BE49-F238E27FC236}">
                    <a16:creationId xmlns:a16="http://schemas.microsoft.com/office/drawing/2014/main" id="{8561753A-53C2-EE68-A8B8-2FDD6C2EDF5A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1318" name="Google Shape;638;p23">
                  <a:extLst>
                    <a:ext uri="{FF2B5EF4-FFF2-40B4-BE49-F238E27FC236}">
                      <a16:creationId xmlns:a16="http://schemas.microsoft.com/office/drawing/2014/main" id="{9A24C9DB-D28B-8689-14DF-799CC8907DC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9" name="Google Shape;639;p23">
                  <a:extLst>
                    <a:ext uri="{FF2B5EF4-FFF2-40B4-BE49-F238E27FC236}">
                      <a16:creationId xmlns:a16="http://schemas.microsoft.com/office/drawing/2014/main" id="{D41CE6E5-9344-7ABB-6A2C-C467014EEAC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0" name="Google Shape;640;p23">
                  <a:extLst>
                    <a:ext uri="{FF2B5EF4-FFF2-40B4-BE49-F238E27FC236}">
                      <a16:creationId xmlns:a16="http://schemas.microsoft.com/office/drawing/2014/main" id="{7B97E626-2A31-A551-6CB3-666D242A5E0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1" name="Google Shape;641;p23">
                  <a:extLst>
                    <a:ext uri="{FF2B5EF4-FFF2-40B4-BE49-F238E27FC236}">
                      <a16:creationId xmlns:a16="http://schemas.microsoft.com/office/drawing/2014/main" id="{A069E646-12CD-43A3-6941-9B2E99C38A1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2" name="Google Shape;642;p23">
                  <a:extLst>
                    <a:ext uri="{FF2B5EF4-FFF2-40B4-BE49-F238E27FC236}">
                      <a16:creationId xmlns:a16="http://schemas.microsoft.com/office/drawing/2014/main" id="{B5AB030B-742D-993D-BAE2-637084BFAC0F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3" name="Google Shape;643;p23">
                  <a:extLst>
                    <a:ext uri="{FF2B5EF4-FFF2-40B4-BE49-F238E27FC236}">
                      <a16:creationId xmlns:a16="http://schemas.microsoft.com/office/drawing/2014/main" id="{204D29A3-3904-A3F1-45D7-18C599C65665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4" name="Google Shape;644;p23">
                  <a:extLst>
                    <a:ext uri="{FF2B5EF4-FFF2-40B4-BE49-F238E27FC236}">
                      <a16:creationId xmlns:a16="http://schemas.microsoft.com/office/drawing/2014/main" id="{2D6417A2-A95A-42FD-169F-12325B9A7F4D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5" name="Google Shape;645;p23">
                  <a:extLst>
                    <a:ext uri="{FF2B5EF4-FFF2-40B4-BE49-F238E27FC236}">
                      <a16:creationId xmlns:a16="http://schemas.microsoft.com/office/drawing/2014/main" id="{97146864-7ABE-0356-7645-48A768C5CF2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6" name="Google Shape;646;p23">
                  <a:extLst>
                    <a:ext uri="{FF2B5EF4-FFF2-40B4-BE49-F238E27FC236}">
                      <a16:creationId xmlns:a16="http://schemas.microsoft.com/office/drawing/2014/main" id="{7D5D838A-39C0-FF71-F462-00F6F4CD6FB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7" name="Google Shape;647;p23">
                  <a:extLst>
                    <a:ext uri="{FF2B5EF4-FFF2-40B4-BE49-F238E27FC236}">
                      <a16:creationId xmlns:a16="http://schemas.microsoft.com/office/drawing/2014/main" id="{9C4B9FC5-A789-4A6A-C29F-D0CB7A68782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8" name="Google Shape;648;p23">
                  <a:extLst>
                    <a:ext uri="{FF2B5EF4-FFF2-40B4-BE49-F238E27FC236}">
                      <a16:creationId xmlns:a16="http://schemas.microsoft.com/office/drawing/2014/main" id="{4C05DD02-0C05-2CF4-7EB3-AE0AB4F39AD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9" name="Google Shape;649;p23">
                  <a:extLst>
                    <a:ext uri="{FF2B5EF4-FFF2-40B4-BE49-F238E27FC236}">
                      <a16:creationId xmlns:a16="http://schemas.microsoft.com/office/drawing/2014/main" id="{01F0389E-4AD0-080B-2E41-884A8F21B75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0" name="Google Shape;650;p23">
                  <a:extLst>
                    <a:ext uri="{FF2B5EF4-FFF2-40B4-BE49-F238E27FC236}">
                      <a16:creationId xmlns:a16="http://schemas.microsoft.com/office/drawing/2014/main" id="{4B4E41DA-FF14-808A-B73A-71867D0090F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1" name="Google Shape;651;p23">
                  <a:extLst>
                    <a:ext uri="{FF2B5EF4-FFF2-40B4-BE49-F238E27FC236}">
                      <a16:creationId xmlns:a16="http://schemas.microsoft.com/office/drawing/2014/main" id="{712D5317-6D77-8659-170C-65998E7CA62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2" name="Google Shape;652;p23">
                  <a:extLst>
                    <a:ext uri="{FF2B5EF4-FFF2-40B4-BE49-F238E27FC236}">
                      <a16:creationId xmlns:a16="http://schemas.microsoft.com/office/drawing/2014/main" id="{3A548F49-00BF-2830-4000-5E1F72F2CE0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3" name="Google Shape;653;p23">
                  <a:extLst>
                    <a:ext uri="{FF2B5EF4-FFF2-40B4-BE49-F238E27FC236}">
                      <a16:creationId xmlns:a16="http://schemas.microsoft.com/office/drawing/2014/main" id="{FCBE1B08-1FF4-665C-CE64-68D866A3E17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4" name="Google Shape;654;p23">
                  <a:extLst>
                    <a:ext uri="{FF2B5EF4-FFF2-40B4-BE49-F238E27FC236}">
                      <a16:creationId xmlns:a16="http://schemas.microsoft.com/office/drawing/2014/main" id="{680B2E10-3735-72B8-7AC8-5134A4FCC599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5" name="Google Shape;655;p23">
                  <a:extLst>
                    <a:ext uri="{FF2B5EF4-FFF2-40B4-BE49-F238E27FC236}">
                      <a16:creationId xmlns:a16="http://schemas.microsoft.com/office/drawing/2014/main" id="{44324901-FCAA-D5F9-FE05-7E3A475FB92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6" name="Google Shape;656;p23">
                  <a:extLst>
                    <a:ext uri="{FF2B5EF4-FFF2-40B4-BE49-F238E27FC236}">
                      <a16:creationId xmlns:a16="http://schemas.microsoft.com/office/drawing/2014/main" id="{32BE1019-C21B-6697-D937-2AD8694BBD4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7" name="Google Shape;657;p23">
                  <a:extLst>
                    <a:ext uri="{FF2B5EF4-FFF2-40B4-BE49-F238E27FC236}">
                      <a16:creationId xmlns:a16="http://schemas.microsoft.com/office/drawing/2014/main" id="{450AD40F-FC7C-405B-0A37-54EA14A6F3E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8" name="Google Shape;658;p23">
                  <a:extLst>
                    <a:ext uri="{FF2B5EF4-FFF2-40B4-BE49-F238E27FC236}">
                      <a16:creationId xmlns:a16="http://schemas.microsoft.com/office/drawing/2014/main" id="{834B51E4-30BF-7EFE-6EC9-69951D71FF9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9" name="Google Shape;659;p23">
                  <a:extLst>
                    <a:ext uri="{FF2B5EF4-FFF2-40B4-BE49-F238E27FC236}">
                      <a16:creationId xmlns:a16="http://schemas.microsoft.com/office/drawing/2014/main" id="{C21506AB-0C07-526F-7B22-7BC682717E7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0" name="Google Shape;660;p23">
                  <a:extLst>
                    <a:ext uri="{FF2B5EF4-FFF2-40B4-BE49-F238E27FC236}">
                      <a16:creationId xmlns:a16="http://schemas.microsoft.com/office/drawing/2014/main" id="{DF1E51A8-6863-3864-B43F-6A6C2E29D69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1" name="Google Shape;661;p23">
                  <a:extLst>
                    <a:ext uri="{FF2B5EF4-FFF2-40B4-BE49-F238E27FC236}">
                      <a16:creationId xmlns:a16="http://schemas.microsoft.com/office/drawing/2014/main" id="{32DAFB1F-898E-973D-B498-6D935408C1B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2" name="Google Shape;662;p23">
                  <a:extLst>
                    <a:ext uri="{FF2B5EF4-FFF2-40B4-BE49-F238E27FC236}">
                      <a16:creationId xmlns:a16="http://schemas.microsoft.com/office/drawing/2014/main" id="{684287E7-79FA-845B-9829-5CF296C8434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3" name="Google Shape;663;p23">
                  <a:extLst>
                    <a:ext uri="{FF2B5EF4-FFF2-40B4-BE49-F238E27FC236}">
                      <a16:creationId xmlns:a16="http://schemas.microsoft.com/office/drawing/2014/main" id="{D9AE5D8C-B3BE-CC52-CBB2-A4566B642BB2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4" name="Google Shape;664;p23">
                  <a:extLst>
                    <a:ext uri="{FF2B5EF4-FFF2-40B4-BE49-F238E27FC236}">
                      <a16:creationId xmlns:a16="http://schemas.microsoft.com/office/drawing/2014/main" id="{33F96CA0-D42C-AB40-133A-4553DB7738D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5" name="Google Shape;665;p23">
                  <a:extLst>
                    <a:ext uri="{FF2B5EF4-FFF2-40B4-BE49-F238E27FC236}">
                      <a16:creationId xmlns:a16="http://schemas.microsoft.com/office/drawing/2014/main" id="{FAE36E70-393E-C1DD-A5BB-4D66415DA4C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6" name="Google Shape;666;p23">
                  <a:extLst>
                    <a:ext uri="{FF2B5EF4-FFF2-40B4-BE49-F238E27FC236}">
                      <a16:creationId xmlns:a16="http://schemas.microsoft.com/office/drawing/2014/main" id="{D15222CA-09D5-AA25-A69D-3D3F6C5F943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7" name="Google Shape;667;p23">
                  <a:extLst>
                    <a:ext uri="{FF2B5EF4-FFF2-40B4-BE49-F238E27FC236}">
                      <a16:creationId xmlns:a16="http://schemas.microsoft.com/office/drawing/2014/main" id="{00E33493-B033-8337-A7B3-71AF10B063C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8" name="Google Shape;668;p23">
                  <a:extLst>
                    <a:ext uri="{FF2B5EF4-FFF2-40B4-BE49-F238E27FC236}">
                      <a16:creationId xmlns:a16="http://schemas.microsoft.com/office/drawing/2014/main" id="{49C87C81-CA12-E03B-3127-74E6E0F08D8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9" name="Google Shape;669;p23">
                  <a:extLst>
                    <a:ext uri="{FF2B5EF4-FFF2-40B4-BE49-F238E27FC236}">
                      <a16:creationId xmlns:a16="http://schemas.microsoft.com/office/drawing/2014/main" id="{71B18041-FFB8-4FE0-A1E6-9542E511DE5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0" name="Google Shape;670;p23">
                  <a:extLst>
                    <a:ext uri="{FF2B5EF4-FFF2-40B4-BE49-F238E27FC236}">
                      <a16:creationId xmlns:a16="http://schemas.microsoft.com/office/drawing/2014/main" id="{254057FC-4E13-DA9D-CD6F-8C28DC1D087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1" name="Google Shape;671;p23">
                  <a:extLst>
                    <a:ext uri="{FF2B5EF4-FFF2-40B4-BE49-F238E27FC236}">
                      <a16:creationId xmlns:a16="http://schemas.microsoft.com/office/drawing/2014/main" id="{1120970A-1C81-A07B-9157-168B5791C75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2" name="Google Shape;672;p23">
                  <a:extLst>
                    <a:ext uri="{FF2B5EF4-FFF2-40B4-BE49-F238E27FC236}">
                      <a16:creationId xmlns:a16="http://schemas.microsoft.com/office/drawing/2014/main" id="{338457F1-35ED-B63F-8597-9FF70D7EDAB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3" name="Google Shape;673;p23">
                  <a:extLst>
                    <a:ext uri="{FF2B5EF4-FFF2-40B4-BE49-F238E27FC236}">
                      <a16:creationId xmlns:a16="http://schemas.microsoft.com/office/drawing/2014/main" id="{0CBC5219-7DA6-AE11-3430-4E28DE31B569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4" name="Google Shape;674;p23">
                  <a:extLst>
                    <a:ext uri="{FF2B5EF4-FFF2-40B4-BE49-F238E27FC236}">
                      <a16:creationId xmlns:a16="http://schemas.microsoft.com/office/drawing/2014/main" id="{8B6F33D4-617B-27AE-1A5A-6DC44E6CF0A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5" name="Google Shape;675;p23">
                  <a:extLst>
                    <a:ext uri="{FF2B5EF4-FFF2-40B4-BE49-F238E27FC236}">
                      <a16:creationId xmlns:a16="http://schemas.microsoft.com/office/drawing/2014/main" id="{801516D3-D06A-46D9-FD8C-0C5D86083BA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6" name="Google Shape;676;p23">
                  <a:extLst>
                    <a:ext uri="{FF2B5EF4-FFF2-40B4-BE49-F238E27FC236}">
                      <a16:creationId xmlns:a16="http://schemas.microsoft.com/office/drawing/2014/main" id="{E484B395-24D8-BCB6-B34A-30FBBD161B6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7" name="Google Shape;677;p23">
                  <a:extLst>
                    <a:ext uri="{FF2B5EF4-FFF2-40B4-BE49-F238E27FC236}">
                      <a16:creationId xmlns:a16="http://schemas.microsoft.com/office/drawing/2014/main" id="{C439C9F8-706A-F00F-8E78-F65BFE2BC9F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77" name="Google Shape;637;p23">
                <a:extLst>
                  <a:ext uri="{FF2B5EF4-FFF2-40B4-BE49-F238E27FC236}">
                    <a16:creationId xmlns:a16="http://schemas.microsoft.com/office/drawing/2014/main" id="{D240AD34-6D73-3FFB-34CB-F6E7273A641D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1278" name="Google Shape;638;p23">
                  <a:extLst>
                    <a:ext uri="{FF2B5EF4-FFF2-40B4-BE49-F238E27FC236}">
                      <a16:creationId xmlns:a16="http://schemas.microsoft.com/office/drawing/2014/main" id="{36515ACB-8B5D-52A1-EA64-0D306D7BD9E3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9" name="Google Shape;639;p23">
                  <a:extLst>
                    <a:ext uri="{FF2B5EF4-FFF2-40B4-BE49-F238E27FC236}">
                      <a16:creationId xmlns:a16="http://schemas.microsoft.com/office/drawing/2014/main" id="{6ED5CC73-7615-E837-D2C9-A65DB43560E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0" name="Google Shape;640;p23">
                  <a:extLst>
                    <a:ext uri="{FF2B5EF4-FFF2-40B4-BE49-F238E27FC236}">
                      <a16:creationId xmlns:a16="http://schemas.microsoft.com/office/drawing/2014/main" id="{57F56A7A-98EC-73C0-FE70-AB43215B959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1" name="Google Shape;641;p23">
                  <a:extLst>
                    <a:ext uri="{FF2B5EF4-FFF2-40B4-BE49-F238E27FC236}">
                      <a16:creationId xmlns:a16="http://schemas.microsoft.com/office/drawing/2014/main" id="{B15D70B0-0C5D-1E5D-3A37-D3B4D3B0011A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2" name="Google Shape;642;p23">
                  <a:extLst>
                    <a:ext uri="{FF2B5EF4-FFF2-40B4-BE49-F238E27FC236}">
                      <a16:creationId xmlns:a16="http://schemas.microsoft.com/office/drawing/2014/main" id="{6482F604-1A42-51DC-9419-E150DDC0C80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3" name="Google Shape;643;p23">
                  <a:extLst>
                    <a:ext uri="{FF2B5EF4-FFF2-40B4-BE49-F238E27FC236}">
                      <a16:creationId xmlns:a16="http://schemas.microsoft.com/office/drawing/2014/main" id="{312385D1-D96D-531A-6A3C-FE85226B77D8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4" name="Google Shape;644;p23">
                  <a:extLst>
                    <a:ext uri="{FF2B5EF4-FFF2-40B4-BE49-F238E27FC236}">
                      <a16:creationId xmlns:a16="http://schemas.microsoft.com/office/drawing/2014/main" id="{CD98858C-BB2D-6810-4849-66852D3F83A0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5" name="Google Shape;645;p23">
                  <a:extLst>
                    <a:ext uri="{FF2B5EF4-FFF2-40B4-BE49-F238E27FC236}">
                      <a16:creationId xmlns:a16="http://schemas.microsoft.com/office/drawing/2014/main" id="{909A1B4E-E074-DA8B-46DB-B20C96F69BE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6" name="Google Shape;646;p23">
                  <a:extLst>
                    <a:ext uri="{FF2B5EF4-FFF2-40B4-BE49-F238E27FC236}">
                      <a16:creationId xmlns:a16="http://schemas.microsoft.com/office/drawing/2014/main" id="{F9CB4FF3-8EB0-3521-4084-544E9532EEFB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7" name="Google Shape;647;p23">
                  <a:extLst>
                    <a:ext uri="{FF2B5EF4-FFF2-40B4-BE49-F238E27FC236}">
                      <a16:creationId xmlns:a16="http://schemas.microsoft.com/office/drawing/2014/main" id="{1E0677B5-C7F2-57E0-ED5F-E86BA2C3F14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8" name="Google Shape;648;p23">
                  <a:extLst>
                    <a:ext uri="{FF2B5EF4-FFF2-40B4-BE49-F238E27FC236}">
                      <a16:creationId xmlns:a16="http://schemas.microsoft.com/office/drawing/2014/main" id="{13980D5C-2F6B-EFD5-1EF7-23C5D0D25E66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9" name="Google Shape;649;p23">
                  <a:extLst>
                    <a:ext uri="{FF2B5EF4-FFF2-40B4-BE49-F238E27FC236}">
                      <a16:creationId xmlns:a16="http://schemas.microsoft.com/office/drawing/2014/main" id="{E1699135-5735-285B-F1C8-8C514A740615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0" name="Google Shape;650;p23">
                  <a:extLst>
                    <a:ext uri="{FF2B5EF4-FFF2-40B4-BE49-F238E27FC236}">
                      <a16:creationId xmlns:a16="http://schemas.microsoft.com/office/drawing/2014/main" id="{29B26C69-5B23-11CE-4ADB-AF69CFE7C17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1" name="Google Shape;651;p23">
                  <a:extLst>
                    <a:ext uri="{FF2B5EF4-FFF2-40B4-BE49-F238E27FC236}">
                      <a16:creationId xmlns:a16="http://schemas.microsoft.com/office/drawing/2014/main" id="{B45BCC08-E4DC-8E28-C036-84307BBA495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2" name="Google Shape;652;p23">
                  <a:extLst>
                    <a:ext uri="{FF2B5EF4-FFF2-40B4-BE49-F238E27FC236}">
                      <a16:creationId xmlns:a16="http://schemas.microsoft.com/office/drawing/2014/main" id="{CB8FC867-4023-C988-ACA6-66FFF997A49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3" name="Google Shape;653;p23">
                  <a:extLst>
                    <a:ext uri="{FF2B5EF4-FFF2-40B4-BE49-F238E27FC236}">
                      <a16:creationId xmlns:a16="http://schemas.microsoft.com/office/drawing/2014/main" id="{E2B6D735-79F5-1362-5FBF-DC4B19A2534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4" name="Google Shape;654;p23">
                  <a:extLst>
                    <a:ext uri="{FF2B5EF4-FFF2-40B4-BE49-F238E27FC236}">
                      <a16:creationId xmlns:a16="http://schemas.microsoft.com/office/drawing/2014/main" id="{4A655236-2A95-B668-A05E-2E80E31DB59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5" name="Google Shape;655;p23">
                  <a:extLst>
                    <a:ext uri="{FF2B5EF4-FFF2-40B4-BE49-F238E27FC236}">
                      <a16:creationId xmlns:a16="http://schemas.microsoft.com/office/drawing/2014/main" id="{2B6B2EF1-F912-033F-1BF0-A2C7863DF24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6" name="Google Shape;656;p23">
                  <a:extLst>
                    <a:ext uri="{FF2B5EF4-FFF2-40B4-BE49-F238E27FC236}">
                      <a16:creationId xmlns:a16="http://schemas.microsoft.com/office/drawing/2014/main" id="{6BFFEE08-AC95-BC60-7CB6-41922268221A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7" name="Google Shape;657;p23">
                  <a:extLst>
                    <a:ext uri="{FF2B5EF4-FFF2-40B4-BE49-F238E27FC236}">
                      <a16:creationId xmlns:a16="http://schemas.microsoft.com/office/drawing/2014/main" id="{6449CE7A-AD5F-7D65-888C-0F966550BA4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8" name="Google Shape;658;p23">
                  <a:extLst>
                    <a:ext uri="{FF2B5EF4-FFF2-40B4-BE49-F238E27FC236}">
                      <a16:creationId xmlns:a16="http://schemas.microsoft.com/office/drawing/2014/main" id="{66FBA7A4-0392-A45F-3731-2EC196CE2F1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9" name="Google Shape;659;p23">
                  <a:extLst>
                    <a:ext uri="{FF2B5EF4-FFF2-40B4-BE49-F238E27FC236}">
                      <a16:creationId xmlns:a16="http://schemas.microsoft.com/office/drawing/2014/main" id="{84ADDB80-BBD8-3BFC-FFCC-D487E425D8F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0" name="Google Shape;660;p23">
                  <a:extLst>
                    <a:ext uri="{FF2B5EF4-FFF2-40B4-BE49-F238E27FC236}">
                      <a16:creationId xmlns:a16="http://schemas.microsoft.com/office/drawing/2014/main" id="{BE703982-A9A4-57A1-E48D-4C4388931CA2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1" name="Google Shape;661;p23">
                  <a:extLst>
                    <a:ext uri="{FF2B5EF4-FFF2-40B4-BE49-F238E27FC236}">
                      <a16:creationId xmlns:a16="http://schemas.microsoft.com/office/drawing/2014/main" id="{239610E2-FC3F-7719-105F-4C4BBF80B01A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2" name="Google Shape;662;p23">
                  <a:extLst>
                    <a:ext uri="{FF2B5EF4-FFF2-40B4-BE49-F238E27FC236}">
                      <a16:creationId xmlns:a16="http://schemas.microsoft.com/office/drawing/2014/main" id="{D914B40A-5EE4-1B17-F56C-F1AEF5696C18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3" name="Google Shape;663;p23">
                  <a:extLst>
                    <a:ext uri="{FF2B5EF4-FFF2-40B4-BE49-F238E27FC236}">
                      <a16:creationId xmlns:a16="http://schemas.microsoft.com/office/drawing/2014/main" id="{996993CF-C7F9-A9AF-705C-1FFCB742816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4" name="Google Shape;664;p23">
                  <a:extLst>
                    <a:ext uri="{FF2B5EF4-FFF2-40B4-BE49-F238E27FC236}">
                      <a16:creationId xmlns:a16="http://schemas.microsoft.com/office/drawing/2014/main" id="{86703CC6-8C7D-0D16-4149-A06B9BBA264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5" name="Google Shape;665;p23">
                  <a:extLst>
                    <a:ext uri="{FF2B5EF4-FFF2-40B4-BE49-F238E27FC236}">
                      <a16:creationId xmlns:a16="http://schemas.microsoft.com/office/drawing/2014/main" id="{0A8E6FAE-A3DD-7AF7-DBBD-91E17C3B2E2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6" name="Google Shape;666;p23">
                  <a:extLst>
                    <a:ext uri="{FF2B5EF4-FFF2-40B4-BE49-F238E27FC236}">
                      <a16:creationId xmlns:a16="http://schemas.microsoft.com/office/drawing/2014/main" id="{EAC78AC8-12E6-EBA3-D93A-D5D92BB84E4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7" name="Google Shape;667;p23">
                  <a:extLst>
                    <a:ext uri="{FF2B5EF4-FFF2-40B4-BE49-F238E27FC236}">
                      <a16:creationId xmlns:a16="http://schemas.microsoft.com/office/drawing/2014/main" id="{8C7D79BD-86DE-F762-35C2-089C434BD28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8" name="Google Shape;668;p23">
                  <a:extLst>
                    <a:ext uri="{FF2B5EF4-FFF2-40B4-BE49-F238E27FC236}">
                      <a16:creationId xmlns:a16="http://schemas.microsoft.com/office/drawing/2014/main" id="{2507215F-013D-E3E2-E66D-0F8964F91B7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9" name="Google Shape;669;p23">
                  <a:extLst>
                    <a:ext uri="{FF2B5EF4-FFF2-40B4-BE49-F238E27FC236}">
                      <a16:creationId xmlns:a16="http://schemas.microsoft.com/office/drawing/2014/main" id="{6907C0BD-BA0C-796D-7D25-B24988D6E681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0" name="Google Shape;670;p23">
                  <a:extLst>
                    <a:ext uri="{FF2B5EF4-FFF2-40B4-BE49-F238E27FC236}">
                      <a16:creationId xmlns:a16="http://schemas.microsoft.com/office/drawing/2014/main" id="{3D557D5F-4919-35C0-8E10-D52FCD02B2C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1" name="Google Shape;671;p23">
                  <a:extLst>
                    <a:ext uri="{FF2B5EF4-FFF2-40B4-BE49-F238E27FC236}">
                      <a16:creationId xmlns:a16="http://schemas.microsoft.com/office/drawing/2014/main" id="{8E73D4F8-CA69-2050-AD43-C9042F99ED3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2" name="Google Shape;672;p23">
                  <a:extLst>
                    <a:ext uri="{FF2B5EF4-FFF2-40B4-BE49-F238E27FC236}">
                      <a16:creationId xmlns:a16="http://schemas.microsoft.com/office/drawing/2014/main" id="{0A2608B6-638C-D5C9-B939-4E63E55B7763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3" name="Google Shape;673;p23">
                  <a:extLst>
                    <a:ext uri="{FF2B5EF4-FFF2-40B4-BE49-F238E27FC236}">
                      <a16:creationId xmlns:a16="http://schemas.microsoft.com/office/drawing/2014/main" id="{CDB0A673-C6E9-5FAE-FF9B-3E11FEDCFEC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4" name="Google Shape;674;p23">
                  <a:extLst>
                    <a:ext uri="{FF2B5EF4-FFF2-40B4-BE49-F238E27FC236}">
                      <a16:creationId xmlns:a16="http://schemas.microsoft.com/office/drawing/2014/main" id="{2C6CCA9D-A407-8413-C3DC-5CC5D26B030B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5" name="Google Shape;675;p23">
                  <a:extLst>
                    <a:ext uri="{FF2B5EF4-FFF2-40B4-BE49-F238E27FC236}">
                      <a16:creationId xmlns:a16="http://schemas.microsoft.com/office/drawing/2014/main" id="{7D01DD98-3BD9-4D95-2A04-10D3C99F7E2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6" name="Google Shape;676;p23">
                  <a:extLst>
                    <a:ext uri="{FF2B5EF4-FFF2-40B4-BE49-F238E27FC236}">
                      <a16:creationId xmlns:a16="http://schemas.microsoft.com/office/drawing/2014/main" id="{071E37F6-671F-20C4-F16C-F6D73B61F0FF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7" name="Google Shape;677;p23">
                  <a:extLst>
                    <a:ext uri="{FF2B5EF4-FFF2-40B4-BE49-F238E27FC236}">
                      <a16:creationId xmlns:a16="http://schemas.microsoft.com/office/drawing/2014/main" id="{B433EF7C-3A97-1286-28EC-587CDC909F1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67" name="Gruppo 10266">
              <a:extLst>
                <a:ext uri="{FF2B5EF4-FFF2-40B4-BE49-F238E27FC236}">
                  <a16:creationId xmlns:a16="http://schemas.microsoft.com/office/drawing/2014/main" id="{4D9E95CD-56E9-A55F-7451-1E6135603EDA}"/>
                </a:ext>
              </a:extLst>
            </p:cNvPr>
            <p:cNvGrpSpPr/>
            <p:nvPr/>
          </p:nvGrpSpPr>
          <p:grpSpPr>
            <a:xfrm>
              <a:off x="6012972" y="1111223"/>
              <a:ext cx="658343" cy="803273"/>
              <a:chOff x="2996141" y="2467232"/>
              <a:chExt cx="658343" cy="803273"/>
            </a:xfrm>
          </p:grpSpPr>
          <p:grpSp>
            <p:nvGrpSpPr>
              <p:cNvPr id="11152" name="Google Shape;637;p23">
                <a:extLst>
                  <a:ext uri="{FF2B5EF4-FFF2-40B4-BE49-F238E27FC236}">
                    <a16:creationId xmlns:a16="http://schemas.microsoft.com/office/drawing/2014/main" id="{310BE21F-F0B4-8E3B-5DC5-58F38C69B5E9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1235" name="Google Shape;638;p23">
                  <a:extLst>
                    <a:ext uri="{FF2B5EF4-FFF2-40B4-BE49-F238E27FC236}">
                      <a16:creationId xmlns:a16="http://schemas.microsoft.com/office/drawing/2014/main" id="{9EC1469D-4D7B-68C4-59B9-EF2E9D7A831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6" name="Google Shape;639;p23">
                  <a:extLst>
                    <a:ext uri="{FF2B5EF4-FFF2-40B4-BE49-F238E27FC236}">
                      <a16:creationId xmlns:a16="http://schemas.microsoft.com/office/drawing/2014/main" id="{3521F8F9-3406-E3D4-77E4-604925BB935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7" name="Google Shape;640;p23">
                  <a:extLst>
                    <a:ext uri="{FF2B5EF4-FFF2-40B4-BE49-F238E27FC236}">
                      <a16:creationId xmlns:a16="http://schemas.microsoft.com/office/drawing/2014/main" id="{2AF8D563-D785-27E4-210F-99FB1A8E61FE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8" name="Google Shape;641;p23">
                  <a:extLst>
                    <a:ext uri="{FF2B5EF4-FFF2-40B4-BE49-F238E27FC236}">
                      <a16:creationId xmlns:a16="http://schemas.microsoft.com/office/drawing/2014/main" id="{98FF988B-E2DC-5571-FB19-83C1F5ACB79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9" name="Google Shape;642;p23">
                  <a:extLst>
                    <a:ext uri="{FF2B5EF4-FFF2-40B4-BE49-F238E27FC236}">
                      <a16:creationId xmlns:a16="http://schemas.microsoft.com/office/drawing/2014/main" id="{1C020520-285F-B8B1-6ED0-73E05633400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0" name="Google Shape;643;p23">
                  <a:extLst>
                    <a:ext uri="{FF2B5EF4-FFF2-40B4-BE49-F238E27FC236}">
                      <a16:creationId xmlns:a16="http://schemas.microsoft.com/office/drawing/2014/main" id="{BEDE65B3-BCF9-BE88-2583-702D18BE46B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1" name="Google Shape;644;p23">
                  <a:extLst>
                    <a:ext uri="{FF2B5EF4-FFF2-40B4-BE49-F238E27FC236}">
                      <a16:creationId xmlns:a16="http://schemas.microsoft.com/office/drawing/2014/main" id="{0D8C86AD-90AE-D14D-F9A3-891AA9A76C9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2" name="Google Shape;645;p23">
                  <a:extLst>
                    <a:ext uri="{FF2B5EF4-FFF2-40B4-BE49-F238E27FC236}">
                      <a16:creationId xmlns:a16="http://schemas.microsoft.com/office/drawing/2014/main" id="{3D216955-8F23-C5FB-A8D6-3FC5CFBDE18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3" name="Google Shape;646;p23">
                  <a:extLst>
                    <a:ext uri="{FF2B5EF4-FFF2-40B4-BE49-F238E27FC236}">
                      <a16:creationId xmlns:a16="http://schemas.microsoft.com/office/drawing/2014/main" id="{2F9416D1-63EB-4234-7FFA-534E63D19FB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4" name="Google Shape;647;p23">
                  <a:extLst>
                    <a:ext uri="{FF2B5EF4-FFF2-40B4-BE49-F238E27FC236}">
                      <a16:creationId xmlns:a16="http://schemas.microsoft.com/office/drawing/2014/main" id="{354978CD-E3DE-3773-D8EC-F68483E369C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5" name="Google Shape;648;p23">
                  <a:extLst>
                    <a:ext uri="{FF2B5EF4-FFF2-40B4-BE49-F238E27FC236}">
                      <a16:creationId xmlns:a16="http://schemas.microsoft.com/office/drawing/2014/main" id="{04F913D6-CA1D-3CA4-7B80-BA599B4CF96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6" name="Google Shape;649;p23">
                  <a:extLst>
                    <a:ext uri="{FF2B5EF4-FFF2-40B4-BE49-F238E27FC236}">
                      <a16:creationId xmlns:a16="http://schemas.microsoft.com/office/drawing/2014/main" id="{66F6F6A3-7E30-50C5-3937-E975C91ED78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7" name="Google Shape;650;p23">
                  <a:extLst>
                    <a:ext uri="{FF2B5EF4-FFF2-40B4-BE49-F238E27FC236}">
                      <a16:creationId xmlns:a16="http://schemas.microsoft.com/office/drawing/2014/main" id="{203D2122-D87C-81A7-3582-BF9975435F1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8" name="Google Shape;651;p23">
                  <a:extLst>
                    <a:ext uri="{FF2B5EF4-FFF2-40B4-BE49-F238E27FC236}">
                      <a16:creationId xmlns:a16="http://schemas.microsoft.com/office/drawing/2014/main" id="{8A7ADAE6-E427-9D30-1DAE-89537902D60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9" name="Google Shape;652;p23">
                  <a:extLst>
                    <a:ext uri="{FF2B5EF4-FFF2-40B4-BE49-F238E27FC236}">
                      <a16:creationId xmlns:a16="http://schemas.microsoft.com/office/drawing/2014/main" id="{0EE9097F-29FC-C20F-746E-0E06237C2B2C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0" name="Google Shape;653;p23">
                  <a:extLst>
                    <a:ext uri="{FF2B5EF4-FFF2-40B4-BE49-F238E27FC236}">
                      <a16:creationId xmlns:a16="http://schemas.microsoft.com/office/drawing/2014/main" id="{A5A98433-B8CA-57A7-C80C-1043672A5BC4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1" name="Google Shape;654;p23">
                  <a:extLst>
                    <a:ext uri="{FF2B5EF4-FFF2-40B4-BE49-F238E27FC236}">
                      <a16:creationId xmlns:a16="http://schemas.microsoft.com/office/drawing/2014/main" id="{C66725CF-EF50-E02B-6D0B-F155B96D727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2" name="Google Shape;655;p23">
                  <a:extLst>
                    <a:ext uri="{FF2B5EF4-FFF2-40B4-BE49-F238E27FC236}">
                      <a16:creationId xmlns:a16="http://schemas.microsoft.com/office/drawing/2014/main" id="{FC77E533-C979-0137-437F-F6C8397C91F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3" name="Google Shape;656;p23">
                  <a:extLst>
                    <a:ext uri="{FF2B5EF4-FFF2-40B4-BE49-F238E27FC236}">
                      <a16:creationId xmlns:a16="http://schemas.microsoft.com/office/drawing/2014/main" id="{7D7948A9-2AE3-8548-BA21-271D446F8BB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4" name="Google Shape;657;p23">
                  <a:extLst>
                    <a:ext uri="{FF2B5EF4-FFF2-40B4-BE49-F238E27FC236}">
                      <a16:creationId xmlns:a16="http://schemas.microsoft.com/office/drawing/2014/main" id="{C994CEDA-C79F-34EB-C037-367F210FDAF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5" name="Google Shape;658;p23">
                  <a:extLst>
                    <a:ext uri="{FF2B5EF4-FFF2-40B4-BE49-F238E27FC236}">
                      <a16:creationId xmlns:a16="http://schemas.microsoft.com/office/drawing/2014/main" id="{D6A82FC4-5750-CC03-F38D-A303D0CB9AF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6" name="Google Shape;659;p23">
                  <a:extLst>
                    <a:ext uri="{FF2B5EF4-FFF2-40B4-BE49-F238E27FC236}">
                      <a16:creationId xmlns:a16="http://schemas.microsoft.com/office/drawing/2014/main" id="{E27312ED-6B56-4F23-72B0-5B2544ADACE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7" name="Google Shape;660;p23">
                  <a:extLst>
                    <a:ext uri="{FF2B5EF4-FFF2-40B4-BE49-F238E27FC236}">
                      <a16:creationId xmlns:a16="http://schemas.microsoft.com/office/drawing/2014/main" id="{190A5838-BC69-7C5B-4ED9-D426C829FB6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8" name="Google Shape;661;p23">
                  <a:extLst>
                    <a:ext uri="{FF2B5EF4-FFF2-40B4-BE49-F238E27FC236}">
                      <a16:creationId xmlns:a16="http://schemas.microsoft.com/office/drawing/2014/main" id="{066B3D27-8346-595B-8941-C1BA84D5D70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9" name="Google Shape;662;p23">
                  <a:extLst>
                    <a:ext uri="{FF2B5EF4-FFF2-40B4-BE49-F238E27FC236}">
                      <a16:creationId xmlns:a16="http://schemas.microsoft.com/office/drawing/2014/main" id="{3D8FBB46-B6FE-6363-5A51-A0DFE3ABE2B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0" name="Google Shape;663;p23">
                  <a:extLst>
                    <a:ext uri="{FF2B5EF4-FFF2-40B4-BE49-F238E27FC236}">
                      <a16:creationId xmlns:a16="http://schemas.microsoft.com/office/drawing/2014/main" id="{44966EFA-170E-838C-020B-F017F1E11141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1" name="Google Shape;664;p23">
                  <a:extLst>
                    <a:ext uri="{FF2B5EF4-FFF2-40B4-BE49-F238E27FC236}">
                      <a16:creationId xmlns:a16="http://schemas.microsoft.com/office/drawing/2014/main" id="{FD6D887B-0F70-2F12-811F-4FC71506F15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2" name="Google Shape;665;p23">
                  <a:extLst>
                    <a:ext uri="{FF2B5EF4-FFF2-40B4-BE49-F238E27FC236}">
                      <a16:creationId xmlns:a16="http://schemas.microsoft.com/office/drawing/2014/main" id="{9811667D-F5EF-C611-BD7F-2B0E9413EC2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3" name="Google Shape;666;p23">
                  <a:extLst>
                    <a:ext uri="{FF2B5EF4-FFF2-40B4-BE49-F238E27FC236}">
                      <a16:creationId xmlns:a16="http://schemas.microsoft.com/office/drawing/2014/main" id="{28651B99-0163-CB4C-FED3-FF189231010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4" name="Google Shape;667;p23">
                  <a:extLst>
                    <a:ext uri="{FF2B5EF4-FFF2-40B4-BE49-F238E27FC236}">
                      <a16:creationId xmlns:a16="http://schemas.microsoft.com/office/drawing/2014/main" id="{0996B21A-757D-B41C-F011-AB7858FE683B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5" name="Google Shape;668;p23">
                  <a:extLst>
                    <a:ext uri="{FF2B5EF4-FFF2-40B4-BE49-F238E27FC236}">
                      <a16:creationId xmlns:a16="http://schemas.microsoft.com/office/drawing/2014/main" id="{E226EDAD-DF02-7878-23BF-01160679CE5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6" name="Google Shape;669;p23">
                  <a:extLst>
                    <a:ext uri="{FF2B5EF4-FFF2-40B4-BE49-F238E27FC236}">
                      <a16:creationId xmlns:a16="http://schemas.microsoft.com/office/drawing/2014/main" id="{16FFC1FF-0182-78A4-D2B3-A98E6113E2A5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7" name="Google Shape;670;p23">
                  <a:extLst>
                    <a:ext uri="{FF2B5EF4-FFF2-40B4-BE49-F238E27FC236}">
                      <a16:creationId xmlns:a16="http://schemas.microsoft.com/office/drawing/2014/main" id="{6DA8A8DB-1B6E-585C-4156-A8088EA51B4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8" name="Google Shape;671;p23">
                  <a:extLst>
                    <a:ext uri="{FF2B5EF4-FFF2-40B4-BE49-F238E27FC236}">
                      <a16:creationId xmlns:a16="http://schemas.microsoft.com/office/drawing/2014/main" id="{C9D24056-9DD9-F161-CDF2-D2FFAA34315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9" name="Google Shape;672;p23">
                  <a:extLst>
                    <a:ext uri="{FF2B5EF4-FFF2-40B4-BE49-F238E27FC236}">
                      <a16:creationId xmlns:a16="http://schemas.microsoft.com/office/drawing/2014/main" id="{85ED5341-56F3-38EE-B3EE-62323915095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0" name="Google Shape;673;p23">
                  <a:extLst>
                    <a:ext uri="{FF2B5EF4-FFF2-40B4-BE49-F238E27FC236}">
                      <a16:creationId xmlns:a16="http://schemas.microsoft.com/office/drawing/2014/main" id="{66A52E9F-9493-1425-8705-5362E098E41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1" name="Google Shape;674;p23">
                  <a:extLst>
                    <a:ext uri="{FF2B5EF4-FFF2-40B4-BE49-F238E27FC236}">
                      <a16:creationId xmlns:a16="http://schemas.microsoft.com/office/drawing/2014/main" id="{D3F10C0C-7DCA-72E1-EFE4-DB341FE4700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2" name="Google Shape;675;p23">
                  <a:extLst>
                    <a:ext uri="{FF2B5EF4-FFF2-40B4-BE49-F238E27FC236}">
                      <a16:creationId xmlns:a16="http://schemas.microsoft.com/office/drawing/2014/main" id="{D8E51A40-46BA-9E82-2CEE-63F8894487C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3" name="Google Shape;676;p23">
                  <a:extLst>
                    <a:ext uri="{FF2B5EF4-FFF2-40B4-BE49-F238E27FC236}">
                      <a16:creationId xmlns:a16="http://schemas.microsoft.com/office/drawing/2014/main" id="{46104817-8B8C-9C98-5DA3-91691105223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4" name="Google Shape;677;p23">
                  <a:extLst>
                    <a:ext uri="{FF2B5EF4-FFF2-40B4-BE49-F238E27FC236}">
                      <a16:creationId xmlns:a16="http://schemas.microsoft.com/office/drawing/2014/main" id="{C4C09191-4EBB-A992-EDC1-831764C73B0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53" name="Google Shape;637;p23">
                <a:extLst>
                  <a:ext uri="{FF2B5EF4-FFF2-40B4-BE49-F238E27FC236}">
                    <a16:creationId xmlns:a16="http://schemas.microsoft.com/office/drawing/2014/main" id="{D312DF18-2FD8-4B79-6326-832515C321C1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1195" name="Google Shape;638;p23">
                  <a:extLst>
                    <a:ext uri="{FF2B5EF4-FFF2-40B4-BE49-F238E27FC236}">
                      <a16:creationId xmlns:a16="http://schemas.microsoft.com/office/drawing/2014/main" id="{3A735034-DAC4-C796-60F3-7F76F09AF8B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6" name="Google Shape;639;p23">
                  <a:extLst>
                    <a:ext uri="{FF2B5EF4-FFF2-40B4-BE49-F238E27FC236}">
                      <a16:creationId xmlns:a16="http://schemas.microsoft.com/office/drawing/2014/main" id="{003B7A97-4915-9F53-3300-2E4835E83BFE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7" name="Google Shape;640;p23">
                  <a:extLst>
                    <a:ext uri="{FF2B5EF4-FFF2-40B4-BE49-F238E27FC236}">
                      <a16:creationId xmlns:a16="http://schemas.microsoft.com/office/drawing/2014/main" id="{1245B43C-D947-DC10-AE5F-733BCD01954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8" name="Google Shape;641;p23">
                  <a:extLst>
                    <a:ext uri="{FF2B5EF4-FFF2-40B4-BE49-F238E27FC236}">
                      <a16:creationId xmlns:a16="http://schemas.microsoft.com/office/drawing/2014/main" id="{886093F2-A482-94E3-D236-E6B4ECC1426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9" name="Google Shape;642;p23">
                  <a:extLst>
                    <a:ext uri="{FF2B5EF4-FFF2-40B4-BE49-F238E27FC236}">
                      <a16:creationId xmlns:a16="http://schemas.microsoft.com/office/drawing/2014/main" id="{620FFA10-98EC-276F-50B8-0D34826F706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0" name="Google Shape;643;p23">
                  <a:extLst>
                    <a:ext uri="{FF2B5EF4-FFF2-40B4-BE49-F238E27FC236}">
                      <a16:creationId xmlns:a16="http://schemas.microsoft.com/office/drawing/2014/main" id="{8AF22A28-D925-9600-C8DA-4511D0FB5CD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1" name="Google Shape;644;p23">
                  <a:extLst>
                    <a:ext uri="{FF2B5EF4-FFF2-40B4-BE49-F238E27FC236}">
                      <a16:creationId xmlns:a16="http://schemas.microsoft.com/office/drawing/2014/main" id="{4636C541-D0F4-92D0-8A19-85A222D1080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2" name="Google Shape;645;p23">
                  <a:extLst>
                    <a:ext uri="{FF2B5EF4-FFF2-40B4-BE49-F238E27FC236}">
                      <a16:creationId xmlns:a16="http://schemas.microsoft.com/office/drawing/2014/main" id="{BEEEC48C-F496-FA88-1D99-D82E751A89F0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3" name="Google Shape;646;p23">
                  <a:extLst>
                    <a:ext uri="{FF2B5EF4-FFF2-40B4-BE49-F238E27FC236}">
                      <a16:creationId xmlns:a16="http://schemas.microsoft.com/office/drawing/2014/main" id="{A8ECEE8F-DEC9-DFA6-465C-51371403698F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4" name="Google Shape;647;p23">
                  <a:extLst>
                    <a:ext uri="{FF2B5EF4-FFF2-40B4-BE49-F238E27FC236}">
                      <a16:creationId xmlns:a16="http://schemas.microsoft.com/office/drawing/2014/main" id="{520FD3A1-00F2-B049-66A6-6EDF109DBA65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5" name="Google Shape;648;p23">
                  <a:extLst>
                    <a:ext uri="{FF2B5EF4-FFF2-40B4-BE49-F238E27FC236}">
                      <a16:creationId xmlns:a16="http://schemas.microsoft.com/office/drawing/2014/main" id="{BC25F371-07BC-C4A4-BF91-D6E245D94D5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6" name="Google Shape;649;p23">
                  <a:extLst>
                    <a:ext uri="{FF2B5EF4-FFF2-40B4-BE49-F238E27FC236}">
                      <a16:creationId xmlns:a16="http://schemas.microsoft.com/office/drawing/2014/main" id="{A587F49C-6813-B749-5972-26B11C794D0D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7" name="Google Shape;650;p23">
                  <a:extLst>
                    <a:ext uri="{FF2B5EF4-FFF2-40B4-BE49-F238E27FC236}">
                      <a16:creationId xmlns:a16="http://schemas.microsoft.com/office/drawing/2014/main" id="{7630B626-C210-5B85-CFA3-74AF2375D6C4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8" name="Google Shape;651;p23">
                  <a:extLst>
                    <a:ext uri="{FF2B5EF4-FFF2-40B4-BE49-F238E27FC236}">
                      <a16:creationId xmlns:a16="http://schemas.microsoft.com/office/drawing/2014/main" id="{CDEE44DB-6F0B-E753-C901-123E979C102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9" name="Google Shape;652;p23">
                  <a:extLst>
                    <a:ext uri="{FF2B5EF4-FFF2-40B4-BE49-F238E27FC236}">
                      <a16:creationId xmlns:a16="http://schemas.microsoft.com/office/drawing/2014/main" id="{3DFF55E0-7495-3FF5-BC88-C10A4000170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0" name="Google Shape;653;p23">
                  <a:extLst>
                    <a:ext uri="{FF2B5EF4-FFF2-40B4-BE49-F238E27FC236}">
                      <a16:creationId xmlns:a16="http://schemas.microsoft.com/office/drawing/2014/main" id="{B37677A9-5E3F-69DE-4E96-A407DEC1C33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1" name="Google Shape;654;p23">
                  <a:extLst>
                    <a:ext uri="{FF2B5EF4-FFF2-40B4-BE49-F238E27FC236}">
                      <a16:creationId xmlns:a16="http://schemas.microsoft.com/office/drawing/2014/main" id="{89146682-18F8-2AF1-7B01-5B8248CB1D00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2" name="Google Shape;655;p23">
                  <a:extLst>
                    <a:ext uri="{FF2B5EF4-FFF2-40B4-BE49-F238E27FC236}">
                      <a16:creationId xmlns:a16="http://schemas.microsoft.com/office/drawing/2014/main" id="{4D8CF29F-EFE9-4CB2-F779-2DBC5167853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3" name="Google Shape;656;p23">
                  <a:extLst>
                    <a:ext uri="{FF2B5EF4-FFF2-40B4-BE49-F238E27FC236}">
                      <a16:creationId xmlns:a16="http://schemas.microsoft.com/office/drawing/2014/main" id="{88454BA6-E7FD-BFFA-7BDE-DA1A6997A84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4" name="Google Shape;657;p23">
                  <a:extLst>
                    <a:ext uri="{FF2B5EF4-FFF2-40B4-BE49-F238E27FC236}">
                      <a16:creationId xmlns:a16="http://schemas.microsoft.com/office/drawing/2014/main" id="{1B4DDDF4-9668-7E6B-69E0-125C20B2D43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5" name="Google Shape;658;p23">
                  <a:extLst>
                    <a:ext uri="{FF2B5EF4-FFF2-40B4-BE49-F238E27FC236}">
                      <a16:creationId xmlns:a16="http://schemas.microsoft.com/office/drawing/2014/main" id="{EDD3D68D-315B-459A-F156-D3A855D6A659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6" name="Google Shape;659;p23">
                  <a:extLst>
                    <a:ext uri="{FF2B5EF4-FFF2-40B4-BE49-F238E27FC236}">
                      <a16:creationId xmlns:a16="http://schemas.microsoft.com/office/drawing/2014/main" id="{3032DA80-863E-1BFC-56C8-9A3E660BC91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7" name="Google Shape;660;p23">
                  <a:extLst>
                    <a:ext uri="{FF2B5EF4-FFF2-40B4-BE49-F238E27FC236}">
                      <a16:creationId xmlns:a16="http://schemas.microsoft.com/office/drawing/2014/main" id="{96E877A9-40D8-89CA-4899-050BC2C9118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8" name="Google Shape;661;p23">
                  <a:extLst>
                    <a:ext uri="{FF2B5EF4-FFF2-40B4-BE49-F238E27FC236}">
                      <a16:creationId xmlns:a16="http://schemas.microsoft.com/office/drawing/2014/main" id="{2094FB3B-BA42-ED72-1C81-C51D3509115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9" name="Google Shape;662;p23">
                  <a:extLst>
                    <a:ext uri="{FF2B5EF4-FFF2-40B4-BE49-F238E27FC236}">
                      <a16:creationId xmlns:a16="http://schemas.microsoft.com/office/drawing/2014/main" id="{B50ECCC7-07B0-71A9-2863-E264817981D3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0" name="Google Shape;663;p23">
                  <a:extLst>
                    <a:ext uri="{FF2B5EF4-FFF2-40B4-BE49-F238E27FC236}">
                      <a16:creationId xmlns:a16="http://schemas.microsoft.com/office/drawing/2014/main" id="{EB1BCD48-1C83-E7B4-F5A5-63A13BF36980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1" name="Google Shape;664;p23">
                  <a:extLst>
                    <a:ext uri="{FF2B5EF4-FFF2-40B4-BE49-F238E27FC236}">
                      <a16:creationId xmlns:a16="http://schemas.microsoft.com/office/drawing/2014/main" id="{5CA1C398-7831-6157-5C13-0DE2A0BC22B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2" name="Google Shape;665;p23">
                  <a:extLst>
                    <a:ext uri="{FF2B5EF4-FFF2-40B4-BE49-F238E27FC236}">
                      <a16:creationId xmlns:a16="http://schemas.microsoft.com/office/drawing/2014/main" id="{9F1121C2-DEFC-3209-6E2D-0B112838B687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3" name="Google Shape;666;p23">
                  <a:extLst>
                    <a:ext uri="{FF2B5EF4-FFF2-40B4-BE49-F238E27FC236}">
                      <a16:creationId xmlns:a16="http://schemas.microsoft.com/office/drawing/2014/main" id="{92DA7D7B-FCE7-7169-02A2-00AC1240C91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4" name="Google Shape;667;p23">
                  <a:extLst>
                    <a:ext uri="{FF2B5EF4-FFF2-40B4-BE49-F238E27FC236}">
                      <a16:creationId xmlns:a16="http://schemas.microsoft.com/office/drawing/2014/main" id="{B1E32B56-A166-1BA8-59D0-28FAE95B736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5" name="Google Shape;668;p23">
                  <a:extLst>
                    <a:ext uri="{FF2B5EF4-FFF2-40B4-BE49-F238E27FC236}">
                      <a16:creationId xmlns:a16="http://schemas.microsoft.com/office/drawing/2014/main" id="{C7732C71-AEDC-2ED9-0A9F-5E768AE3C6D5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6" name="Google Shape;669;p23">
                  <a:extLst>
                    <a:ext uri="{FF2B5EF4-FFF2-40B4-BE49-F238E27FC236}">
                      <a16:creationId xmlns:a16="http://schemas.microsoft.com/office/drawing/2014/main" id="{023E089E-20A3-20AA-F572-FE4A3542B761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7" name="Google Shape;670;p23">
                  <a:extLst>
                    <a:ext uri="{FF2B5EF4-FFF2-40B4-BE49-F238E27FC236}">
                      <a16:creationId xmlns:a16="http://schemas.microsoft.com/office/drawing/2014/main" id="{1707F62A-6DE1-4559-9F24-75FE0CBCA55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8" name="Google Shape;671;p23">
                  <a:extLst>
                    <a:ext uri="{FF2B5EF4-FFF2-40B4-BE49-F238E27FC236}">
                      <a16:creationId xmlns:a16="http://schemas.microsoft.com/office/drawing/2014/main" id="{D0DE4ECA-9630-F0CC-ADA1-70160F7046D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9" name="Google Shape;672;p23">
                  <a:extLst>
                    <a:ext uri="{FF2B5EF4-FFF2-40B4-BE49-F238E27FC236}">
                      <a16:creationId xmlns:a16="http://schemas.microsoft.com/office/drawing/2014/main" id="{22184051-DC38-E05D-087F-7F0DA32F5DB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0" name="Google Shape;673;p23">
                  <a:extLst>
                    <a:ext uri="{FF2B5EF4-FFF2-40B4-BE49-F238E27FC236}">
                      <a16:creationId xmlns:a16="http://schemas.microsoft.com/office/drawing/2014/main" id="{5F112029-A1EC-99B0-EAB3-CEE3CC4E58F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1" name="Google Shape;674;p23">
                  <a:extLst>
                    <a:ext uri="{FF2B5EF4-FFF2-40B4-BE49-F238E27FC236}">
                      <a16:creationId xmlns:a16="http://schemas.microsoft.com/office/drawing/2014/main" id="{B10DB1A8-AC46-6606-99C2-7EE7F078685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2" name="Google Shape;675;p23">
                  <a:extLst>
                    <a:ext uri="{FF2B5EF4-FFF2-40B4-BE49-F238E27FC236}">
                      <a16:creationId xmlns:a16="http://schemas.microsoft.com/office/drawing/2014/main" id="{BB4B06F5-4C18-33CE-3C81-DD011474AB8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3" name="Google Shape;676;p23">
                  <a:extLst>
                    <a:ext uri="{FF2B5EF4-FFF2-40B4-BE49-F238E27FC236}">
                      <a16:creationId xmlns:a16="http://schemas.microsoft.com/office/drawing/2014/main" id="{95E35D80-BA93-091C-1D08-7421020DC21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4" name="Google Shape;677;p23">
                  <a:extLst>
                    <a:ext uri="{FF2B5EF4-FFF2-40B4-BE49-F238E27FC236}">
                      <a16:creationId xmlns:a16="http://schemas.microsoft.com/office/drawing/2014/main" id="{33499841-0295-8A47-F82F-93F031FAB1A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54" name="Google Shape;637;p23">
                <a:extLst>
                  <a:ext uri="{FF2B5EF4-FFF2-40B4-BE49-F238E27FC236}">
                    <a16:creationId xmlns:a16="http://schemas.microsoft.com/office/drawing/2014/main" id="{FDB61C98-001D-C289-0D20-C013F506BE0F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1155" name="Google Shape;638;p23">
                  <a:extLst>
                    <a:ext uri="{FF2B5EF4-FFF2-40B4-BE49-F238E27FC236}">
                      <a16:creationId xmlns:a16="http://schemas.microsoft.com/office/drawing/2014/main" id="{036C3354-31D3-F81E-BE5B-4534396930F8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6" name="Google Shape;639;p23">
                  <a:extLst>
                    <a:ext uri="{FF2B5EF4-FFF2-40B4-BE49-F238E27FC236}">
                      <a16:creationId xmlns:a16="http://schemas.microsoft.com/office/drawing/2014/main" id="{0CB07D39-42B1-2197-420E-3FC48EDA955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7" name="Google Shape;640;p23">
                  <a:extLst>
                    <a:ext uri="{FF2B5EF4-FFF2-40B4-BE49-F238E27FC236}">
                      <a16:creationId xmlns:a16="http://schemas.microsoft.com/office/drawing/2014/main" id="{6E2D21FA-91E1-F786-3DD2-043A95DEE707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8" name="Google Shape;641;p23">
                  <a:extLst>
                    <a:ext uri="{FF2B5EF4-FFF2-40B4-BE49-F238E27FC236}">
                      <a16:creationId xmlns:a16="http://schemas.microsoft.com/office/drawing/2014/main" id="{D0889DE1-FCCC-CC19-70B4-882E0F56865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9" name="Google Shape;642;p23">
                  <a:extLst>
                    <a:ext uri="{FF2B5EF4-FFF2-40B4-BE49-F238E27FC236}">
                      <a16:creationId xmlns:a16="http://schemas.microsoft.com/office/drawing/2014/main" id="{5CAC811D-393A-8EF7-28B9-D16301299A1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0" name="Google Shape;643;p23">
                  <a:extLst>
                    <a:ext uri="{FF2B5EF4-FFF2-40B4-BE49-F238E27FC236}">
                      <a16:creationId xmlns:a16="http://schemas.microsoft.com/office/drawing/2014/main" id="{59FA8F8B-7CE6-67D9-5F1F-859305B2F32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1" name="Google Shape;644;p23">
                  <a:extLst>
                    <a:ext uri="{FF2B5EF4-FFF2-40B4-BE49-F238E27FC236}">
                      <a16:creationId xmlns:a16="http://schemas.microsoft.com/office/drawing/2014/main" id="{ECB28DD5-C013-6B3C-84C2-6A79B4ADC5F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2" name="Google Shape;645;p23">
                  <a:extLst>
                    <a:ext uri="{FF2B5EF4-FFF2-40B4-BE49-F238E27FC236}">
                      <a16:creationId xmlns:a16="http://schemas.microsoft.com/office/drawing/2014/main" id="{2E0DDFE2-B37F-FC4C-5DC9-10FEDE28C09A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3" name="Google Shape;646;p23">
                  <a:extLst>
                    <a:ext uri="{FF2B5EF4-FFF2-40B4-BE49-F238E27FC236}">
                      <a16:creationId xmlns:a16="http://schemas.microsoft.com/office/drawing/2014/main" id="{08DDF172-E43F-13DF-211F-7BD778CAFA2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4" name="Google Shape;647;p23">
                  <a:extLst>
                    <a:ext uri="{FF2B5EF4-FFF2-40B4-BE49-F238E27FC236}">
                      <a16:creationId xmlns:a16="http://schemas.microsoft.com/office/drawing/2014/main" id="{8F76B2E7-17EA-2E35-D444-8BC3858C559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5" name="Google Shape;648;p23">
                  <a:extLst>
                    <a:ext uri="{FF2B5EF4-FFF2-40B4-BE49-F238E27FC236}">
                      <a16:creationId xmlns:a16="http://schemas.microsoft.com/office/drawing/2014/main" id="{A993C976-7EA7-632C-AE1E-2BF2EEE49910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6" name="Google Shape;649;p23">
                  <a:extLst>
                    <a:ext uri="{FF2B5EF4-FFF2-40B4-BE49-F238E27FC236}">
                      <a16:creationId xmlns:a16="http://schemas.microsoft.com/office/drawing/2014/main" id="{C54C8257-022E-2866-E3C9-BA00514FD715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7" name="Google Shape;650;p23">
                  <a:extLst>
                    <a:ext uri="{FF2B5EF4-FFF2-40B4-BE49-F238E27FC236}">
                      <a16:creationId xmlns:a16="http://schemas.microsoft.com/office/drawing/2014/main" id="{03F30CE5-F15A-2B15-DDF5-554BDF36065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8" name="Google Shape;651;p23">
                  <a:extLst>
                    <a:ext uri="{FF2B5EF4-FFF2-40B4-BE49-F238E27FC236}">
                      <a16:creationId xmlns:a16="http://schemas.microsoft.com/office/drawing/2014/main" id="{957999C5-0A6E-A550-09E1-E8645F25375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9" name="Google Shape;652;p23">
                  <a:extLst>
                    <a:ext uri="{FF2B5EF4-FFF2-40B4-BE49-F238E27FC236}">
                      <a16:creationId xmlns:a16="http://schemas.microsoft.com/office/drawing/2014/main" id="{1A34EB29-28DB-91C6-EE2C-E091FDEC78A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0" name="Google Shape;653;p23">
                  <a:extLst>
                    <a:ext uri="{FF2B5EF4-FFF2-40B4-BE49-F238E27FC236}">
                      <a16:creationId xmlns:a16="http://schemas.microsoft.com/office/drawing/2014/main" id="{AFACDE48-EBE4-5E40-6261-B9357455567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1" name="Google Shape;654;p23">
                  <a:extLst>
                    <a:ext uri="{FF2B5EF4-FFF2-40B4-BE49-F238E27FC236}">
                      <a16:creationId xmlns:a16="http://schemas.microsoft.com/office/drawing/2014/main" id="{D5477D28-4803-C691-A440-4DB299C8EC4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2" name="Google Shape;655;p23">
                  <a:extLst>
                    <a:ext uri="{FF2B5EF4-FFF2-40B4-BE49-F238E27FC236}">
                      <a16:creationId xmlns:a16="http://schemas.microsoft.com/office/drawing/2014/main" id="{8C87ACF7-70DE-9998-6433-4A6E3329EA9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3" name="Google Shape;656;p23">
                  <a:extLst>
                    <a:ext uri="{FF2B5EF4-FFF2-40B4-BE49-F238E27FC236}">
                      <a16:creationId xmlns:a16="http://schemas.microsoft.com/office/drawing/2014/main" id="{F8ED9C16-08BF-5C50-8C45-5BB2482461D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4" name="Google Shape;657;p23">
                  <a:extLst>
                    <a:ext uri="{FF2B5EF4-FFF2-40B4-BE49-F238E27FC236}">
                      <a16:creationId xmlns:a16="http://schemas.microsoft.com/office/drawing/2014/main" id="{426ADE31-EC5A-6965-5B5B-05249021CBA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5" name="Google Shape;658;p23">
                  <a:extLst>
                    <a:ext uri="{FF2B5EF4-FFF2-40B4-BE49-F238E27FC236}">
                      <a16:creationId xmlns:a16="http://schemas.microsoft.com/office/drawing/2014/main" id="{4D8F57CA-61CF-137B-1EBD-B4A85663363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6" name="Google Shape;659;p23">
                  <a:extLst>
                    <a:ext uri="{FF2B5EF4-FFF2-40B4-BE49-F238E27FC236}">
                      <a16:creationId xmlns:a16="http://schemas.microsoft.com/office/drawing/2014/main" id="{279C25BF-DBDD-CFA3-12F2-561C25001E5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7" name="Google Shape;660;p23">
                  <a:extLst>
                    <a:ext uri="{FF2B5EF4-FFF2-40B4-BE49-F238E27FC236}">
                      <a16:creationId xmlns:a16="http://schemas.microsoft.com/office/drawing/2014/main" id="{887AC06B-6CF1-165A-5C7C-4427B03D529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8" name="Google Shape;661;p23">
                  <a:extLst>
                    <a:ext uri="{FF2B5EF4-FFF2-40B4-BE49-F238E27FC236}">
                      <a16:creationId xmlns:a16="http://schemas.microsoft.com/office/drawing/2014/main" id="{427E27ED-8FD9-3226-E180-94D98E9D3C9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9" name="Google Shape;662;p23">
                  <a:extLst>
                    <a:ext uri="{FF2B5EF4-FFF2-40B4-BE49-F238E27FC236}">
                      <a16:creationId xmlns:a16="http://schemas.microsoft.com/office/drawing/2014/main" id="{2975B4C3-DB65-45F9-F092-F089E97B8060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0" name="Google Shape;663;p23">
                  <a:extLst>
                    <a:ext uri="{FF2B5EF4-FFF2-40B4-BE49-F238E27FC236}">
                      <a16:creationId xmlns:a16="http://schemas.microsoft.com/office/drawing/2014/main" id="{B618F7AC-99A0-A544-A8F6-351BEBCCB070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1" name="Google Shape;664;p23">
                  <a:extLst>
                    <a:ext uri="{FF2B5EF4-FFF2-40B4-BE49-F238E27FC236}">
                      <a16:creationId xmlns:a16="http://schemas.microsoft.com/office/drawing/2014/main" id="{F8EFF68C-248E-E1AE-F0B6-5F59459CD74C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2" name="Google Shape;665;p23">
                  <a:extLst>
                    <a:ext uri="{FF2B5EF4-FFF2-40B4-BE49-F238E27FC236}">
                      <a16:creationId xmlns:a16="http://schemas.microsoft.com/office/drawing/2014/main" id="{FC4D3655-93D7-143D-7A3B-8A19D767961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3" name="Google Shape;666;p23">
                  <a:extLst>
                    <a:ext uri="{FF2B5EF4-FFF2-40B4-BE49-F238E27FC236}">
                      <a16:creationId xmlns:a16="http://schemas.microsoft.com/office/drawing/2014/main" id="{505FEADB-E483-8333-B368-F0F273AB33F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4" name="Google Shape;667;p23">
                  <a:extLst>
                    <a:ext uri="{FF2B5EF4-FFF2-40B4-BE49-F238E27FC236}">
                      <a16:creationId xmlns:a16="http://schemas.microsoft.com/office/drawing/2014/main" id="{63F21AC9-319A-9071-5E6B-144C819E80FB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5" name="Google Shape;668;p23">
                  <a:extLst>
                    <a:ext uri="{FF2B5EF4-FFF2-40B4-BE49-F238E27FC236}">
                      <a16:creationId xmlns:a16="http://schemas.microsoft.com/office/drawing/2014/main" id="{65E2DCE7-9868-BBF7-303A-9E90EC0761E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6" name="Google Shape;669;p23">
                  <a:extLst>
                    <a:ext uri="{FF2B5EF4-FFF2-40B4-BE49-F238E27FC236}">
                      <a16:creationId xmlns:a16="http://schemas.microsoft.com/office/drawing/2014/main" id="{C2D76EAB-E79E-B201-E5D2-E32D9B6EB2E5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7" name="Google Shape;670;p23">
                  <a:extLst>
                    <a:ext uri="{FF2B5EF4-FFF2-40B4-BE49-F238E27FC236}">
                      <a16:creationId xmlns:a16="http://schemas.microsoft.com/office/drawing/2014/main" id="{4D197ADF-920F-F0DD-01DA-3FF076ADADC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8" name="Google Shape;671;p23">
                  <a:extLst>
                    <a:ext uri="{FF2B5EF4-FFF2-40B4-BE49-F238E27FC236}">
                      <a16:creationId xmlns:a16="http://schemas.microsoft.com/office/drawing/2014/main" id="{3DCCA9CE-B758-5041-927F-173A71E8562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9" name="Google Shape;672;p23">
                  <a:extLst>
                    <a:ext uri="{FF2B5EF4-FFF2-40B4-BE49-F238E27FC236}">
                      <a16:creationId xmlns:a16="http://schemas.microsoft.com/office/drawing/2014/main" id="{2A6C3534-2303-C30C-CB1E-391D6D47586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0" name="Google Shape;673;p23">
                  <a:extLst>
                    <a:ext uri="{FF2B5EF4-FFF2-40B4-BE49-F238E27FC236}">
                      <a16:creationId xmlns:a16="http://schemas.microsoft.com/office/drawing/2014/main" id="{9D6FD86B-331B-50E1-A4B1-2B278794C51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1" name="Google Shape;674;p23">
                  <a:extLst>
                    <a:ext uri="{FF2B5EF4-FFF2-40B4-BE49-F238E27FC236}">
                      <a16:creationId xmlns:a16="http://schemas.microsoft.com/office/drawing/2014/main" id="{51D8AD24-4722-09BE-9C42-9C90612B628F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2" name="Google Shape;675;p23">
                  <a:extLst>
                    <a:ext uri="{FF2B5EF4-FFF2-40B4-BE49-F238E27FC236}">
                      <a16:creationId xmlns:a16="http://schemas.microsoft.com/office/drawing/2014/main" id="{5F2CA32C-0486-BC1D-B528-C198B5B1797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3" name="Google Shape;676;p23">
                  <a:extLst>
                    <a:ext uri="{FF2B5EF4-FFF2-40B4-BE49-F238E27FC236}">
                      <a16:creationId xmlns:a16="http://schemas.microsoft.com/office/drawing/2014/main" id="{AB360331-2699-3BAC-3EF5-52A55AD6894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4" name="Google Shape;677;p23">
                  <a:extLst>
                    <a:ext uri="{FF2B5EF4-FFF2-40B4-BE49-F238E27FC236}">
                      <a16:creationId xmlns:a16="http://schemas.microsoft.com/office/drawing/2014/main" id="{7F64E230-AD3D-9A8A-D485-3CDCD9C538C6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68" name="Gruppo 10267">
              <a:extLst>
                <a:ext uri="{FF2B5EF4-FFF2-40B4-BE49-F238E27FC236}">
                  <a16:creationId xmlns:a16="http://schemas.microsoft.com/office/drawing/2014/main" id="{6F982182-36C9-71B9-EE73-41023F3C2292}"/>
                </a:ext>
              </a:extLst>
            </p:cNvPr>
            <p:cNvGrpSpPr/>
            <p:nvPr/>
          </p:nvGrpSpPr>
          <p:grpSpPr>
            <a:xfrm>
              <a:off x="7297407" y="3255315"/>
              <a:ext cx="658343" cy="803273"/>
              <a:chOff x="2996141" y="2467232"/>
              <a:chExt cx="658343" cy="803273"/>
            </a:xfrm>
          </p:grpSpPr>
          <p:grpSp>
            <p:nvGrpSpPr>
              <p:cNvPr id="11029" name="Google Shape;637;p23">
                <a:extLst>
                  <a:ext uri="{FF2B5EF4-FFF2-40B4-BE49-F238E27FC236}">
                    <a16:creationId xmlns:a16="http://schemas.microsoft.com/office/drawing/2014/main" id="{BB3E437C-350D-3DB1-CE10-0FEEC486DD58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1112" name="Google Shape;638;p23">
                  <a:extLst>
                    <a:ext uri="{FF2B5EF4-FFF2-40B4-BE49-F238E27FC236}">
                      <a16:creationId xmlns:a16="http://schemas.microsoft.com/office/drawing/2014/main" id="{E25B140F-3D68-E2FF-A9E9-BAF5B141BB1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3" name="Google Shape;639;p23">
                  <a:extLst>
                    <a:ext uri="{FF2B5EF4-FFF2-40B4-BE49-F238E27FC236}">
                      <a16:creationId xmlns:a16="http://schemas.microsoft.com/office/drawing/2014/main" id="{86412706-D8D9-E6A5-39D6-A11FE536D1EA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4" name="Google Shape;640;p23">
                  <a:extLst>
                    <a:ext uri="{FF2B5EF4-FFF2-40B4-BE49-F238E27FC236}">
                      <a16:creationId xmlns:a16="http://schemas.microsoft.com/office/drawing/2014/main" id="{903A749D-F51E-57BF-F127-FBA59EBE294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5" name="Google Shape;641;p23">
                  <a:extLst>
                    <a:ext uri="{FF2B5EF4-FFF2-40B4-BE49-F238E27FC236}">
                      <a16:creationId xmlns:a16="http://schemas.microsoft.com/office/drawing/2014/main" id="{E58A8AA8-F84E-86D0-DE65-07FB96B52DD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6" name="Google Shape;642;p23">
                  <a:extLst>
                    <a:ext uri="{FF2B5EF4-FFF2-40B4-BE49-F238E27FC236}">
                      <a16:creationId xmlns:a16="http://schemas.microsoft.com/office/drawing/2014/main" id="{171C27C9-E9D8-310D-03EE-3BA3FC4A8C1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7" name="Google Shape;643;p23">
                  <a:extLst>
                    <a:ext uri="{FF2B5EF4-FFF2-40B4-BE49-F238E27FC236}">
                      <a16:creationId xmlns:a16="http://schemas.microsoft.com/office/drawing/2014/main" id="{2BE0389A-C298-18BF-A22B-F478FFA46882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8" name="Google Shape;644;p23">
                  <a:extLst>
                    <a:ext uri="{FF2B5EF4-FFF2-40B4-BE49-F238E27FC236}">
                      <a16:creationId xmlns:a16="http://schemas.microsoft.com/office/drawing/2014/main" id="{262E1B70-AE38-78DD-D566-D3BBAC5A1BE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9" name="Google Shape;645;p23">
                  <a:extLst>
                    <a:ext uri="{FF2B5EF4-FFF2-40B4-BE49-F238E27FC236}">
                      <a16:creationId xmlns:a16="http://schemas.microsoft.com/office/drawing/2014/main" id="{03EF07C9-0528-DFDA-99CF-52344759B15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0" name="Google Shape;646;p23">
                  <a:extLst>
                    <a:ext uri="{FF2B5EF4-FFF2-40B4-BE49-F238E27FC236}">
                      <a16:creationId xmlns:a16="http://schemas.microsoft.com/office/drawing/2014/main" id="{C444A07A-38BA-D681-0DAC-BC2E8EA2FD3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1" name="Google Shape;647;p23">
                  <a:extLst>
                    <a:ext uri="{FF2B5EF4-FFF2-40B4-BE49-F238E27FC236}">
                      <a16:creationId xmlns:a16="http://schemas.microsoft.com/office/drawing/2014/main" id="{AF67336B-D9BF-6709-28E6-27BE5E9B366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2" name="Google Shape;648;p23">
                  <a:extLst>
                    <a:ext uri="{FF2B5EF4-FFF2-40B4-BE49-F238E27FC236}">
                      <a16:creationId xmlns:a16="http://schemas.microsoft.com/office/drawing/2014/main" id="{0E626475-3C31-DFE5-C93A-BFEFA233E7E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3" name="Google Shape;649;p23">
                  <a:extLst>
                    <a:ext uri="{FF2B5EF4-FFF2-40B4-BE49-F238E27FC236}">
                      <a16:creationId xmlns:a16="http://schemas.microsoft.com/office/drawing/2014/main" id="{53A53E3A-F22B-3F33-9D18-C5BA70F9C015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4" name="Google Shape;650;p23">
                  <a:extLst>
                    <a:ext uri="{FF2B5EF4-FFF2-40B4-BE49-F238E27FC236}">
                      <a16:creationId xmlns:a16="http://schemas.microsoft.com/office/drawing/2014/main" id="{41C2F173-CE27-ACE4-FF27-018CB7A55665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5" name="Google Shape;651;p23">
                  <a:extLst>
                    <a:ext uri="{FF2B5EF4-FFF2-40B4-BE49-F238E27FC236}">
                      <a16:creationId xmlns:a16="http://schemas.microsoft.com/office/drawing/2014/main" id="{A5868E0A-DAEC-9855-7839-C5609FC27BB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6" name="Google Shape;652;p23">
                  <a:extLst>
                    <a:ext uri="{FF2B5EF4-FFF2-40B4-BE49-F238E27FC236}">
                      <a16:creationId xmlns:a16="http://schemas.microsoft.com/office/drawing/2014/main" id="{C8841EC1-6D98-11B9-3E47-7A846C06573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7" name="Google Shape;653;p23">
                  <a:extLst>
                    <a:ext uri="{FF2B5EF4-FFF2-40B4-BE49-F238E27FC236}">
                      <a16:creationId xmlns:a16="http://schemas.microsoft.com/office/drawing/2014/main" id="{7C02FEE4-14C1-8B96-EE80-51F87B86D6A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8" name="Google Shape;654;p23">
                  <a:extLst>
                    <a:ext uri="{FF2B5EF4-FFF2-40B4-BE49-F238E27FC236}">
                      <a16:creationId xmlns:a16="http://schemas.microsoft.com/office/drawing/2014/main" id="{3B5C3CFD-8662-78F0-4D7E-5AAF29A9918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9" name="Google Shape;655;p23">
                  <a:extLst>
                    <a:ext uri="{FF2B5EF4-FFF2-40B4-BE49-F238E27FC236}">
                      <a16:creationId xmlns:a16="http://schemas.microsoft.com/office/drawing/2014/main" id="{FED40528-C0E8-23BA-20B7-1000AF1195C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0" name="Google Shape;656;p23">
                  <a:extLst>
                    <a:ext uri="{FF2B5EF4-FFF2-40B4-BE49-F238E27FC236}">
                      <a16:creationId xmlns:a16="http://schemas.microsoft.com/office/drawing/2014/main" id="{AC5FAD80-A9B0-F556-2D11-4C9D2969356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1" name="Google Shape;657;p23">
                  <a:extLst>
                    <a:ext uri="{FF2B5EF4-FFF2-40B4-BE49-F238E27FC236}">
                      <a16:creationId xmlns:a16="http://schemas.microsoft.com/office/drawing/2014/main" id="{CADE425A-DF44-361D-7573-45D9E6F2469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2" name="Google Shape;658;p23">
                  <a:extLst>
                    <a:ext uri="{FF2B5EF4-FFF2-40B4-BE49-F238E27FC236}">
                      <a16:creationId xmlns:a16="http://schemas.microsoft.com/office/drawing/2014/main" id="{133CE036-9DD6-FAA4-0C7B-DC96EA8D31F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3" name="Google Shape;659;p23">
                  <a:extLst>
                    <a:ext uri="{FF2B5EF4-FFF2-40B4-BE49-F238E27FC236}">
                      <a16:creationId xmlns:a16="http://schemas.microsoft.com/office/drawing/2014/main" id="{DFBFF46B-CC20-DB68-DFE6-5ED8793768B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4" name="Google Shape;660;p23">
                  <a:extLst>
                    <a:ext uri="{FF2B5EF4-FFF2-40B4-BE49-F238E27FC236}">
                      <a16:creationId xmlns:a16="http://schemas.microsoft.com/office/drawing/2014/main" id="{F0AAD313-E941-EAAF-527A-ECEADBB15667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5" name="Google Shape;661;p23">
                  <a:extLst>
                    <a:ext uri="{FF2B5EF4-FFF2-40B4-BE49-F238E27FC236}">
                      <a16:creationId xmlns:a16="http://schemas.microsoft.com/office/drawing/2014/main" id="{F1544853-B7D9-E4DF-B368-EA2CD28223C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6" name="Google Shape;662;p23">
                  <a:extLst>
                    <a:ext uri="{FF2B5EF4-FFF2-40B4-BE49-F238E27FC236}">
                      <a16:creationId xmlns:a16="http://schemas.microsoft.com/office/drawing/2014/main" id="{A021A8D8-E464-017D-7B20-4B731CB8D983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7" name="Google Shape;663;p23">
                  <a:extLst>
                    <a:ext uri="{FF2B5EF4-FFF2-40B4-BE49-F238E27FC236}">
                      <a16:creationId xmlns:a16="http://schemas.microsoft.com/office/drawing/2014/main" id="{E19F69A0-F6F9-BCC2-6747-340F4FA1E7D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8" name="Google Shape;664;p23">
                  <a:extLst>
                    <a:ext uri="{FF2B5EF4-FFF2-40B4-BE49-F238E27FC236}">
                      <a16:creationId xmlns:a16="http://schemas.microsoft.com/office/drawing/2014/main" id="{EC4530D2-DE5A-0B20-949A-9E289C7017A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9" name="Google Shape;665;p23">
                  <a:extLst>
                    <a:ext uri="{FF2B5EF4-FFF2-40B4-BE49-F238E27FC236}">
                      <a16:creationId xmlns:a16="http://schemas.microsoft.com/office/drawing/2014/main" id="{C60AD95B-4177-0BC4-2DA3-1A3C95EE73C1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0" name="Google Shape;666;p23">
                  <a:extLst>
                    <a:ext uri="{FF2B5EF4-FFF2-40B4-BE49-F238E27FC236}">
                      <a16:creationId xmlns:a16="http://schemas.microsoft.com/office/drawing/2014/main" id="{96CB65EE-DF7E-6B2B-D8FC-8BC745E2314E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1" name="Google Shape;667;p23">
                  <a:extLst>
                    <a:ext uri="{FF2B5EF4-FFF2-40B4-BE49-F238E27FC236}">
                      <a16:creationId xmlns:a16="http://schemas.microsoft.com/office/drawing/2014/main" id="{EDD27ACD-FE36-902A-F6C8-CBA2D2F23A2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2" name="Google Shape;668;p23">
                  <a:extLst>
                    <a:ext uri="{FF2B5EF4-FFF2-40B4-BE49-F238E27FC236}">
                      <a16:creationId xmlns:a16="http://schemas.microsoft.com/office/drawing/2014/main" id="{3E1D113A-26C4-484E-1119-C54CA9E3634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3" name="Google Shape;669;p23">
                  <a:extLst>
                    <a:ext uri="{FF2B5EF4-FFF2-40B4-BE49-F238E27FC236}">
                      <a16:creationId xmlns:a16="http://schemas.microsoft.com/office/drawing/2014/main" id="{C4FAB1B7-A2D8-7FD2-221B-CA1D4D24B8F9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4" name="Google Shape;670;p23">
                  <a:extLst>
                    <a:ext uri="{FF2B5EF4-FFF2-40B4-BE49-F238E27FC236}">
                      <a16:creationId xmlns:a16="http://schemas.microsoft.com/office/drawing/2014/main" id="{BFDA1C70-4545-E2B1-12C7-7FF3A16872D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5" name="Google Shape;671;p23">
                  <a:extLst>
                    <a:ext uri="{FF2B5EF4-FFF2-40B4-BE49-F238E27FC236}">
                      <a16:creationId xmlns:a16="http://schemas.microsoft.com/office/drawing/2014/main" id="{CB8C6785-0946-C364-20FA-882FED57A97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6" name="Google Shape;672;p23">
                  <a:extLst>
                    <a:ext uri="{FF2B5EF4-FFF2-40B4-BE49-F238E27FC236}">
                      <a16:creationId xmlns:a16="http://schemas.microsoft.com/office/drawing/2014/main" id="{95061A79-B0A0-FD4F-C5EC-314B5C551E9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7" name="Google Shape;673;p23">
                  <a:extLst>
                    <a:ext uri="{FF2B5EF4-FFF2-40B4-BE49-F238E27FC236}">
                      <a16:creationId xmlns:a16="http://schemas.microsoft.com/office/drawing/2014/main" id="{2FDDAC9D-3B22-7700-B1EB-915F4CA0C86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8" name="Google Shape;674;p23">
                  <a:extLst>
                    <a:ext uri="{FF2B5EF4-FFF2-40B4-BE49-F238E27FC236}">
                      <a16:creationId xmlns:a16="http://schemas.microsoft.com/office/drawing/2014/main" id="{833C07FF-BC94-3CCC-1713-369900266A58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9" name="Google Shape;675;p23">
                  <a:extLst>
                    <a:ext uri="{FF2B5EF4-FFF2-40B4-BE49-F238E27FC236}">
                      <a16:creationId xmlns:a16="http://schemas.microsoft.com/office/drawing/2014/main" id="{FAF3F200-4B74-109C-9A0F-CDBF8B9F617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0" name="Google Shape;676;p23">
                  <a:extLst>
                    <a:ext uri="{FF2B5EF4-FFF2-40B4-BE49-F238E27FC236}">
                      <a16:creationId xmlns:a16="http://schemas.microsoft.com/office/drawing/2014/main" id="{BE1D2DBE-6570-D83E-F598-B4DFFF147CC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1" name="Google Shape;677;p23">
                  <a:extLst>
                    <a:ext uri="{FF2B5EF4-FFF2-40B4-BE49-F238E27FC236}">
                      <a16:creationId xmlns:a16="http://schemas.microsoft.com/office/drawing/2014/main" id="{F2B2963C-584F-7172-C548-1654D08D7B74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30" name="Google Shape;637;p23">
                <a:extLst>
                  <a:ext uri="{FF2B5EF4-FFF2-40B4-BE49-F238E27FC236}">
                    <a16:creationId xmlns:a16="http://schemas.microsoft.com/office/drawing/2014/main" id="{1B06B941-8F2C-AD79-709D-39020C23DFFB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1072" name="Google Shape;638;p23">
                  <a:extLst>
                    <a:ext uri="{FF2B5EF4-FFF2-40B4-BE49-F238E27FC236}">
                      <a16:creationId xmlns:a16="http://schemas.microsoft.com/office/drawing/2014/main" id="{06E9AADC-9226-04CE-8AE7-C28D85BEDB4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3" name="Google Shape;639;p23">
                  <a:extLst>
                    <a:ext uri="{FF2B5EF4-FFF2-40B4-BE49-F238E27FC236}">
                      <a16:creationId xmlns:a16="http://schemas.microsoft.com/office/drawing/2014/main" id="{EB37155F-0A1D-6748-84A7-43D8E7817F5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4" name="Google Shape;640;p23">
                  <a:extLst>
                    <a:ext uri="{FF2B5EF4-FFF2-40B4-BE49-F238E27FC236}">
                      <a16:creationId xmlns:a16="http://schemas.microsoft.com/office/drawing/2014/main" id="{A1863330-997A-3C44-24C5-17F17C5A222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5" name="Google Shape;641;p23">
                  <a:extLst>
                    <a:ext uri="{FF2B5EF4-FFF2-40B4-BE49-F238E27FC236}">
                      <a16:creationId xmlns:a16="http://schemas.microsoft.com/office/drawing/2014/main" id="{C3B10E04-6679-2A69-B81A-53C0857FB62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6" name="Google Shape;642;p23">
                  <a:extLst>
                    <a:ext uri="{FF2B5EF4-FFF2-40B4-BE49-F238E27FC236}">
                      <a16:creationId xmlns:a16="http://schemas.microsoft.com/office/drawing/2014/main" id="{EA62E078-94C7-5C85-0356-40A57A037809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7" name="Google Shape;643;p23">
                  <a:extLst>
                    <a:ext uri="{FF2B5EF4-FFF2-40B4-BE49-F238E27FC236}">
                      <a16:creationId xmlns:a16="http://schemas.microsoft.com/office/drawing/2014/main" id="{892EDB32-42B4-5DE8-3428-B4EFFF294DE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8" name="Google Shape;644;p23">
                  <a:extLst>
                    <a:ext uri="{FF2B5EF4-FFF2-40B4-BE49-F238E27FC236}">
                      <a16:creationId xmlns:a16="http://schemas.microsoft.com/office/drawing/2014/main" id="{8F11639B-74A9-27F9-48E4-E8F295C7F5E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9" name="Google Shape;645;p23">
                  <a:extLst>
                    <a:ext uri="{FF2B5EF4-FFF2-40B4-BE49-F238E27FC236}">
                      <a16:creationId xmlns:a16="http://schemas.microsoft.com/office/drawing/2014/main" id="{5FF4C2B2-4E54-9079-2CAF-063C7DB5114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0" name="Google Shape;646;p23">
                  <a:extLst>
                    <a:ext uri="{FF2B5EF4-FFF2-40B4-BE49-F238E27FC236}">
                      <a16:creationId xmlns:a16="http://schemas.microsoft.com/office/drawing/2014/main" id="{C2A9BD42-066C-7744-A191-514E517673F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1" name="Google Shape;647;p23">
                  <a:extLst>
                    <a:ext uri="{FF2B5EF4-FFF2-40B4-BE49-F238E27FC236}">
                      <a16:creationId xmlns:a16="http://schemas.microsoft.com/office/drawing/2014/main" id="{AE24C4EE-E2A8-F3C5-895C-61833A739B1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2" name="Google Shape;648;p23">
                  <a:extLst>
                    <a:ext uri="{FF2B5EF4-FFF2-40B4-BE49-F238E27FC236}">
                      <a16:creationId xmlns:a16="http://schemas.microsoft.com/office/drawing/2014/main" id="{2C2F5065-B8CB-33CE-EF0B-0500D040790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3" name="Google Shape;649;p23">
                  <a:extLst>
                    <a:ext uri="{FF2B5EF4-FFF2-40B4-BE49-F238E27FC236}">
                      <a16:creationId xmlns:a16="http://schemas.microsoft.com/office/drawing/2014/main" id="{5CDF8577-EFD0-ED48-26ED-4284BB46BB1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4" name="Google Shape;650;p23">
                  <a:extLst>
                    <a:ext uri="{FF2B5EF4-FFF2-40B4-BE49-F238E27FC236}">
                      <a16:creationId xmlns:a16="http://schemas.microsoft.com/office/drawing/2014/main" id="{91C8A7A8-7F56-DC23-93F4-D2813B4A6C9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5" name="Google Shape;651;p23">
                  <a:extLst>
                    <a:ext uri="{FF2B5EF4-FFF2-40B4-BE49-F238E27FC236}">
                      <a16:creationId xmlns:a16="http://schemas.microsoft.com/office/drawing/2014/main" id="{5915792F-C096-A488-5A41-D89C8524FBB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6" name="Google Shape;652;p23">
                  <a:extLst>
                    <a:ext uri="{FF2B5EF4-FFF2-40B4-BE49-F238E27FC236}">
                      <a16:creationId xmlns:a16="http://schemas.microsoft.com/office/drawing/2014/main" id="{A3775046-6ADF-8622-A974-42BAF4BF175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7" name="Google Shape;653;p23">
                  <a:extLst>
                    <a:ext uri="{FF2B5EF4-FFF2-40B4-BE49-F238E27FC236}">
                      <a16:creationId xmlns:a16="http://schemas.microsoft.com/office/drawing/2014/main" id="{A67C6D26-5E1B-3F9F-1C3C-75CD82717ED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8" name="Google Shape;654;p23">
                  <a:extLst>
                    <a:ext uri="{FF2B5EF4-FFF2-40B4-BE49-F238E27FC236}">
                      <a16:creationId xmlns:a16="http://schemas.microsoft.com/office/drawing/2014/main" id="{3262AE86-2A7B-30FA-5E6C-04C135F9084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9" name="Google Shape;655;p23">
                  <a:extLst>
                    <a:ext uri="{FF2B5EF4-FFF2-40B4-BE49-F238E27FC236}">
                      <a16:creationId xmlns:a16="http://schemas.microsoft.com/office/drawing/2014/main" id="{FF9E400F-1A0D-B469-9848-4C79665544A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0" name="Google Shape;656;p23">
                  <a:extLst>
                    <a:ext uri="{FF2B5EF4-FFF2-40B4-BE49-F238E27FC236}">
                      <a16:creationId xmlns:a16="http://schemas.microsoft.com/office/drawing/2014/main" id="{3DBFBDE1-B530-AE31-05C9-B88DDC3ECEA4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1" name="Google Shape;657;p23">
                  <a:extLst>
                    <a:ext uri="{FF2B5EF4-FFF2-40B4-BE49-F238E27FC236}">
                      <a16:creationId xmlns:a16="http://schemas.microsoft.com/office/drawing/2014/main" id="{42FD8B1E-EF68-8745-E11B-BE5A0EE52C1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2" name="Google Shape;658;p23">
                  <a:extLst>
                    <a:ext uri="{FF2B5EF4-FFF2-40B4-BE49-F238E27FC236}">
                      <a16:creationId xmlns:a16="http://schemas.microsoft.com/office/drawing/2014/main" id="{491E82F6-EF4A-3B1A-0331-5B20A8E41500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3" name="Google Shape;659;p23">
                  <a:extLst>
                    <a:ext uri="{FF2B5EF4-FFF2-40B4-BE49-F238E27FC236}">
                      <a16:creationId xmlns:a16="http://schemas.microsoft.com/office/drawing/2014/main" id="{807A13CE-0E43-8C9A-E825-E121EFEE8E6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4" name="Google Shape;660;p23">
                  <a:extLst>
                    <a:ext uri="{FF2B5EF4-FFF2-40B4-BE49-F238E27FC236}">
                      <a16:creationId xmlns:a16="http://schemas.microsoft.com/office/drawing/2014/main" id="{7ABE2129-CA70-5835-C46C-E675BD7D9CDD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5" name="Google Shape;661;p23">
                  <a:extLst>
                    <a:ext uri="{FF2B5EF4-FFF2-40B4-BE49-F238E27FC236}">
                      <a16:creationId xmlns:a16="http://schemas.microsoft.com/office/drawing/2014/main" id="{5661BDC5-2272-7E81-D2CC-AFF8B5EA2D0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6" name="Google Shape;662;p23">
                  <a:extLst>
                    <a:ext uri="{FF2B5EF4-FFF2-40B4-BE49-F238E27FC236}">
                      <a16:creationId xmlns:a16="http://schemas.microsoft.com/office/drawing/2014/main" id="{E0410CE3-CDA6-94CD-EE0B-D80FBC4C3207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7" name="Google Shape;663;p23">
                  <a:extLst>
                    <a:ext uri="{FF2B5EF4-FFF2-40B4-BE49-F238E27FC236}">
                      <a16:creationId xmlns:a16="http://schemas.microsoft.com/office/drawing/2014/main" id="{6BDF868B-56AA-1A26-6115-D19CABBBD00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8" name="Google Shape;664;p23">
                  <a:extLst>
                    <a:ext uri="{FF2B5EF4-FFF2-40B4-BE49-F238E27FC236}">
                      <a16:creationId xmlns:a16="http://schemas.microsoft.com/office/drawing/2014/main" id="{93F537D1-94EC-7418-E638-6547EADDA3F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9" name="Google Shape;665;p23">
                  <a:extLst>
                    <a:ext uri="{FF2B5EF4-FFF2-40B4-BE49-F238E27FC236}">
                      <a16:creationId xmlns:a16="http://schemas.microsoft.com/office/drawing/2014/main" id="{6397C851-91F8-97EF-1707-1FB2D521C88A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0" name="Google Shape;666;p23">
                  <a:extLst>
                    <a:ext uri="{FF2B5EF4-FFF2-40B4-BE49-F238E27FC236}">
                      <a16:creationId xmlns:a16="http://schemas.microsoft.com/office/drawing/2014/main" id="{3F8980B6-3EF6-ACB9-3630-49066B9C5FA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1" name="Google Shape;667;p23">
                  <a:extLst>
                    <a:ext uri="{FF2B5EF4-FFF2-40B4-BE49-F238E27FC236}">
                      <a16:creationId xmlns:a16="http://schemas.microsoft.com/office/drawing/2014/main" id="{CC98EAE1-C992-E4E9-3FF6-22DCA74B52D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2" name="Google Shape;668;p23">
                  <a:extLst>
                    <a:ext uri="{FF2B5EF4-FFF2-40B4-BE49-F238E27FC236}">
                      <a16:creationId xmlns:a16="http://schemas.microsoft.com/office/drawing/2014/main" id="{23A22BE2-D716-F294-636C-BAD7F437522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3" name="Google Shape;669;p23">
                  <a:extLst>
                    <a:ext uri="{FF2B5EF4-FFF2-40B4-BE49-F238E27FC236}">
                      <a16:creationId xmlns:a16="http://schemas.microsoft.com/office/drawing/2014/main" id="{CC5EBB89-7377-1FF3-3C52-6D348E0D9A3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4" name="Google Shape;670;p23">
                  <a:extLst>
                    <a:ext uri="{FF2B5EF4-FFF2-40B4-BE49-F238E27FC236}">
                      <a16:creationId xmlns:a16="http://schemas.microsoft.com/office/drawing/2014/main" id="{E3C54066-2E90-BCC7-C0D8-DD1D187A41C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5" name="Google Shape;671;p23">
                  <a:extLst>
                    <a:ext uri="{FF2B5EF4-FFF2-40B4-BE49-F238E27FC236}">
                      <a16:creationId xmlns:a16="http://schemas.microsoft.com/office/drawing/2014/main" id="{B32E88FD-9F64-C66E-B67F-72418052A408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6" name="Google Shape;672;p23">
                  <a:extLst>
                    <a:ext uri="{FF2B5EF4-FFF2-40B4-BE49-F238E27FC236}">
                      <a16:creationId xmlns:a16="http://schemas.microsoft.com/office/drawing/2014/main" id="{DC5000C7-D593-3084-0F99-0AEA144A4CA4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7" name="Google Shape;673;p23">
                  <a:extLst>
                    <a:ext uri="{FF2B5EF4-FFF2-40B4-BE49-F238E27FC236}">
                      <a16:creationId xmlns:a16="http://schemas.microsoft.com/office/drawing/2014/main" id="{A681E3B2-C889-9EBD-4D6A-2C1EB43089C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8" name="Google Shape;674;p23">
                  <a:extLst>
                    <a:ext uri="{FF2B5EF4-FFF2-40B4-BE49-F238E27FC236}">
                      <a16:creationId xmlns:a16="http://schemas.microsoft.com/office/drawing/2014/main" id="{244160E6-1B21-861A-4E13-32A5ACC1BDC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9" name="Google Shape;675;p23">
                  <a:extLst>
                    <a:ext uri="{FF2B5EF4-FFF2-40B4-BE49-F238E27FC236}">
                      <a16:creationId xmlns:a16="http://schemas.microsoft.com/office/drawing/2014/main" id="{39DE803A-63A6-F2F5-9C6D-35EEC3783D3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0" name="Google Shape;676;p23">
                  <a:extLst>
                    <a:ext uri="{FF2B5EF4-FFF2-40B4-BE49-F238E27FC236}">
                      <a16:creationId xmlns:a16="http://schemas.microsoft.com/office/drawing/2014/main" id="{466E0679-1F2B-AB06-353C-A5F71B0717B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1" name="Google Shape;677;p23">
                  <a:extLst>
                    <a:ext uri="{FF2B5EF4-FFF2-40B4-BE49-F238E27FC236}">
                      <a16:creationId xmlns:a16="http://schemas.microsoft.com/office/drawing/2014/main" id="{82A515E0-64CE-EB92-FA26-152E161335BB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31" name="Google Shape;637;p23">
                <a:extLst>
                  <a:ext uri="{FF2B5EF4-FFF2-40B4-BE49-F238E27FC236}">
                    <a16:creationId xmlns:a16="http://schemas.microsoft.com/office/drawing/2014/main" id="{F9663163-BFE9-4A19-5F01-C7E07527E4C3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1032" name="Google Shape;638;p23">
                  <a:extLst>
                    <a:ext uri="{FF2B5EF4-FFF2-40B4-BE49-F238E27FC236}">
                      <a16:creationId xmlns:a16="http://schemas.microsoft.com/office/drawing/2014/main" id="{8C6FD936-7B3F-D124-5276-B032B73D2449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3" name="Google Shape;639;p23">
                  <a:extLst>
                    <a:ext uri="{FF2B5EF4-FFF2-40B4-BE49-F238E27FC236}">
                      <a16:creationId xmlns:a16="http://schemas.microsoft.com/office/drawing/2014/main" id="{933940F9-0B9F-5684-85D7-B50F28AF4FCA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4" name="Google Shape;640;p23">
                  <a:extLst>
                    <a:ext uri="{FF2B5EF4-FFF2-40B4-BE49-F238E27FC236}">
                      <a16:creationId xmlns:a16="http://schemas.microsoft.com/office/drawing/2014/main" id="{15CF5357-3C26-2D28-7AF5-809285EB97F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5" name="Google Shape;641;p23">
                  <a:extLst>
                    <a:ext uri="{FF2B5EF4-FFF2-40B4-BE49-F238E27FC236}">
                      <a16:creationId xmlns:a16="http://schemas.microsoft.com/office/drawing/2014/main" id="{2B066E0B-1228-CD75-19F6-F2150027772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6" name="Google Shape;642;p23">
                  <a:extLst>
                    <a:ext uri="{FF2B5EF4-FFF2-40B4-BE49-F238E27FC236}">
                      <a16:creationId xmlns:a16="http://schemas.microsoft.com/office/drawing/2014/main" id="{6F424713-0D16-5BA5-5364-0B9C39BADD85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7" name="Google Shape;643;p23">
                  <a:extLst>
                    <a:ext uri="{FF2B5EF4-FFF2-40B4-BE49-F238E27FC236}">
                      <a16:creationId xmlns:a16="http://schemas.microsoft.com/office/drawing/2014/main" id="{F3D56E40-D73B-2E79-3E7B-FD033A6EFFAA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8" name="Google Shape;644;p23">
                  <a:extLst>
                    <a:ext uri="{FF2B5EF4-FFF2-40B4-BE49-F238E27FC236}">
                      <a16:creationId xmlns:a16="http://schemas.microsoft.com/office/drawing/2014/main" id="{7D2B2546-8A8F-4725-8E77-FBFB92052AA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9" name="Google Shape;645;p23">
                  <a:extLst>
                    <a:ext uri="{FF2B5EF4-FFF2-40B4-BE49-F238E27FC236}">
                      <a16:creationId xmlns:a16="http://schemas.microsoft.com/office/drawing/2014/main" id="{2B0401C9-393A-7FA3-045F-790DC69EB5DB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0" name="Google Shape;646;p23">
                  <a:extLst>
                    <a:ext uri="{FF2B5EF4-FFF2-40B4-BE49-F238E27FC236}">
                      <a16:creationId xmlns:a16="http://schemas.microsoft.com/office/drawing/2014/main" id="{6C3C7750-7AAE-F7EF-90DA-7C8FC70BED1D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1" name="Google Shape;647;p23">
                  <a:extLst>
                    <a:ext uri="{FF2B5EF4-FFF2-40B4-BE49-F238E27FC236}">
                      <a16:creationId xmlns:a16="http://schemas.microsoft.com/office/drawing/2014/main" id="{FF43D1A9-EE41-F102-FA0C-A026D60413E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2" name="Google Shape;648;p23">
                  <a:extLst>
                    <a:ext uri="{FF2B5EF4-FFF2-40B4-BE49-F238E27FC236}">
                      <a16:creationId xmlns:a16="http://schemas.microsoft.com/office/drawing/2014/main" id="{C613B7C3-C4C7-5A7C-73A1-3BAF94EADA26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3" name="Google Shape;649;p23">
                  <a:extLst>
                    <a:ext uri="{FF2B5EF4-FFF2-40B4-BE49-F238E27FC236}">
                      <a16:creationId xmlns:a16="http://schemas.microsoft.com/office/drawing/2014/main" id="{2A04A5BD-6570-4F94-A882-DB2EC95A065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4" name="Google Shape;650;p23">
                  <a:extLst>
                    <a:ext uri="{FF2B5EF4-FFF2-40B4-BE49-F238E27FC236}">
                      <a16:creationId xmlns:a16="http://schemas.microsoft.com/office/drawing/2014/main" id="{457F308B-4879-A4E8-D429-3606B10CB320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5" name="Google Shape;651;p23">
                  <a:extLst>
                    <a:ext uri="{FF2B5EF4-FFF2-40B4-BE49-F238E27FC236}">
                      <a16:creationId xmlns:a16="http://schemas.microsoft.com/office/drawing/2014/main" id="{764F6C02-C0BF-83B6-94F2-8D32081011A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6" name="Google Shape;652;p23">
                  <a:extLst>
                    <a:ext uri="{FF2B5EF4-FFF2-40B4-BE49-F238E27FC236}">
                      <a16:creationId xmlns:a16="http://schemas.microsoft.com/office/drawing/2014/main" id="{4E46DDAC-36AF-B945-38A8-0D973A13893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7" name="Google Shape;653;p23">
                  <a:extLst>
                    <a:ext uri="{FF2B5EF4-FFF2-40B4-BE49-F238E27FC236}">
                      <a16:creationId xmlns:a16="http://schemas.microsoft.com/office/drawing/2014/main" id="{60E99562-B881-8240-2195-C516B1296DA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8" name="Google Shape;654;p23">
                  <a:extLst>
                    <a:ext uri="{FF2B5EF4-FFF2-40B4-BE49-F238E27FC236}">
                      <a16:creationId xmlns:a16="http://schemas.microsoft.com/office/drawing/2014/main" id="{4B97D91A-2149-7EA2-D28B-C01E7D0E22E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9" name="Google Shape;655;p23">
                  <a:extLst>
                    <a:ext uri="{FF2B5EF4-FFF2-40B4-BE49-F238E27FC236}">
                      <a16:creationId xmlns:a16="http://schemas.microsoft.com/office/drawing/2014/main" id="{24D7DEDC-23A8-89CF-5768-BDF2556FA38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0" name="Google Shape;656;p23">
                  <a:extLst>
                    <a:ext uri="{FF2B5EF4-FFF2-40B4-BE49-F238E27FC236}">
                      <a16:creationId xmlns:a16="http://schemas.microsoft.com/office/drawing/2014/main" id="{BF80C4F8-1313-0A3D-698A-2AB9EC63016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1" name="Google Shape;657;p23">
                  <a:extLst>
                    <a:ext uri="{FF2B5EF4-FFF2-40B4-BE49-F238E27FC236}">
                      <a16:creationId xmlns:a16="http://schemas.microsoft.com/office/drawing/2014/main" id="{166FE945-D351-AA8A-EB83-7849A275608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2" name="Google Shape;658;p23">
                  <a:extLst>
                    <a:ext uri="{FF2B5EF4-FFF2-40B4-BE49-F238E27FC236}">
                      <a16:creationId xmlns:a16="http://schemas.microsoft.com/office/drawing/2014/main" id="{8C143646-EE86-B50E-DCF9-DF09ED01B80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3" name="Google Shape;659;p23">
                  <a:extLst>
                    <a:ext uri="{FF2B5EF4-FFF2-40B4-BE49-F238E27FC236}">
                      <a16:creationId xmlns:a16="http://schemas.microsoft.com/office/drawing/2014/main" id="{3085B7E7-77F9-8E0E-58B4-3B370DF1908C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4" name="Google Shape;660;p23">
                  <a:extLst>
                    <a:ext uri="{FF2B5EF4-FFF2-40B4-BE49-F238E27FC236}">
                      <a16:creationId xmlns:a16="http://schemas.microsoft.com/office/drawing/2014/main" id="{BEB66850-F575-14A3-9CA1-0F3A35081EC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5" name="Google Shape;661;p23">
                  <a:extLst>
                    <a:ext uri="{FF2B5EF4-FFF2-40B4-BE49-F238E27FC236}">
                      <a16:creationId xmlns:a16="http://schemas.microsoft.com/office/drawing/2014/main" id="{B9442754-8B60-9CC6-9070-BD4C1E047BB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6" name="Google Shape;662;p23">
                  <a:extLst>
                    <a:ext uri="{FF2B5EF4-FFF2-40B4-BE49-F238E27FC236}">
                      <a16:creationId xmlns:a16="http://schemas.microsoft.com/office/drawing/2014/main" id="{82BCA15E-FC14-1ABA-D381-35B0C4D3C75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7" name="Google Shape;663;p23">
                  <a:extLst>
                    <a:ext uri="{FF2B5EF4-FFF2-40B4-BE49-F238E27FC236}">
                      <a16:creationId xmlns:a16="http://schemas.microsoft.com/office/drawing/2014/main" id="{025C8206-3C80-F357-B235-92168635741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8" name="Google Shape;664;p23">
                  <a:extLst>
                    <a:ext uri="{FF2B5EF4-FFF2-40B4-BE49-F238E27FC236}">
                      <a16:creationId xmlns:a16="http://schemas.microsoft.com/office/drawing/2014/main" id="{699225DD-CCE9-F030-F7F2-F69A2EE07B2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9" name="Google Shape;665;p23">
                  <a:extLst>
                    <a:ext uri="{FF2B5EF4-FFF2-40B4-BE49-F238E27FC236}">
                      <a16:creationId xmlns:a16="http://schemas.microsoft.com/office/drawing/2014/main" id="{0012CDB3-E7D2-A1A6-AD91-C0E1E26755F7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0" name="Google Shape;666;p23">
                  <a:extLst>
                    <a:ext uri="{FF2B5EF4-FFF2-40B4-BE49-F238E27FC236}">
                      <a16:creationId xmlns:a16="http://schemas.microsoft.com/office/drawing/2014/main" id="{31111C87-A41C-3E85-B107-382B27BF8E0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1" name="Google Shape;667;p23">
                  <a:extLst>
                    <a:ext uri="{FF2B5EF4-FFF2-40B4-BE49-F238E27FC236}">
                      <a16:creationId xmlns:a16="http://schemas.microsoft.com/office/drawing/2014/main" id="{DE57DC36-E855-95B4-A369-0C7DB06DCDFB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2" name="Google Shape;668;p23">
                  <a:extLst>
                    <a:ext uri="{FF2B5EF4-FFF2-40B4-BE49-F238E27FC236}">
                      <a16:creationId xmlns:a16="http://schemas.microsoft.com/office/drawing/2014/main" id="{D97D5750-6273-4965-BAF3-8365A0DB48AE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3" name="Google Shape;669;p23">
                  <a:extLst>
                    <a:ext uri="{FF2B5EF4-FFF2-40B4-BE49-F238E27FC236}">
                      <a16:creationId xmlns:a16="http://schemas.microsoft.com/office/drawing/2014/main" id="{B59ED074-894D-B6F1-7BCD-0E050CE4E94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4" name="Google Shape;670;p23">
                  <a:extLst>
                    <a:ext uri="{FF2B5EF4-FFF2-40B4-BE49-F238E27FC236}">
                      <a16:creationId xmlns:a16="http://schemas.microsoft.com/office/drawing/2014/main" id="{7FB57267-00AF-3E3B-FA30-B33F71308434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5" name="Google Shape;671;p23">
                  <a:extLst>
                    <a:ext uri="{FF2B5EF4-FFF2-40B4-BE49-F238E27FC236}">
                      <a16:creationId xmlns:a16="http://schemas.microsoft.com/office/drawing/2014/main" id="{E1DFAE72-D6E7-A934-1681-C160F6664886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6" name="Google Shape;672;p23">
                  <a:extLst>
                    <a:ext uri="{FF2B5EF4-FFF2-40B4-BE49-F238E27FC236}">
                      <a16:creationId xmlns:a16="http://schemas.microsoft.com/office/drawing/2014/main" id="{8BD80062-499A-5209-B0C1-3DF4E6EE4CBE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7" name="Google Shape;673;p23">
                  <a:extLst>
                    <a:ext uri="{FF2B5EF4-FFF2-40B4-BE49-F238E27FC236}">
                      <a16:creationId xmlns:a16="http://schemas.microsoft.com/office/drawing/2014/main" id="{13539061-E5AA-9566-D0DF-406BD387142A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8" name="Google Shape;674;p23">
                  <a:extLst>
                    <a:ext uri="{FF2B5EF4-FFF2-40B4-BE49-F238E27FC236}">
                      <a16:creationId xmlns:a16="http://schemas.microsoft.com/office/drawing/2014/main" id="{FB2E44E6-C3D7-FFBF-DF9F-D2F1E98114D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9" name="Google Shape;675;p23">
                  <a:extLst>
                    <a:ext uri="{FF2B5EF4-FFF2-40B4-BE49-F238E27FC236}">
                      <a16:creationId xmlns:a16="http://schemas.microsoft.com/office/drawing/2014/main" id="{FDC607A0-B412-E6CE-EA72-CADDDE23F93F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0" name="Google Shape;676;p23">
                  <a:extLst>
                    <a:ext uri="{FF2B5EF4-FFF2-40B4-BE49-F238E27FC236}">
                      <a16:creationId xmlns:a16="http://schemas.microsoft.com/office/drawing/2014/main" id="{0358709F-EF13-5C2B-688E-9F2B4677AB01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1" name="Google Shape;677;p23">
                  <a:extLst>
                    <a:ext uri="{FF2B5EF4-FFF2-40B4-BE49-F238E27FC236}">
                      <a16:creationId xmlns:a16="http://schemas.microsoft.com/office/drawing/2014/main" id="{20B6676E-A953-14F4-F8DE-BF755DEC2AD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69" name="Gruppo 10268">
              <a:extLst>
                <a:ext uri="{FF2B5EF4-FFF2-40B4-BE49-F238E27FC236}">
                  <a16:creationId xmlns:a16="http://schemas.microsoft.com/office/drawing/2014/main" id="{6AC90ECD-057C-1187-EEC0-C4D754C85169}"/>
                </a:ext>
              </a:extLst>
            </p:cNvPr>
            <p:cNvGrpSpPr/>
            <p:nvPr/>
          </p:nvGrpSpPr>
          <p:grpSpPr>
            <a:xfrm>
              <a:off x="7837267" y="2175485"/>
              <a:ext cx="658343" cy="803273"/>
              <a:chOff x="2996141" y="2467232"/>
              <a:chExt cx="658343" cy="803273"/>
            </a:xfrm>
          </p:grpSpPr>
          <p:grpSp>
            <p:nvGrpSpPr>
              <p:cNvPr id="10906" name="Google Shape;637;p23">
                <a:extLst>
                  <a:ext uri="{FF2B5EF4-FFF2-40B4-BE49-F238E27FC236}">
                    <a16:creationId xmlns:a16="http://schemas.microsoft.com/office/drawing/2014/main" id="{ABBD2181-52C4-1EB5-A0DD-DE38CD66410E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989" name="Google Shape;638;p23">
                  <a:extLst>
                    <a:ext uri="{FF2B5EF4-FFF2-40B4-BE49-F238E27FC236}">
                      <a16:creationId xmlns:a16="http://schemas.microsoft.com/office/drawing/2014/main" id="{9AB9C0A4-9A53-9182-2D83-C500718F96E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0" name="Google Shape;639;p23">
                  <a:extLst>
                    <a:ext uri="{FF2B5EF4-FFF2-40B4-BE49-F238E27FC236}">
                      <a16:creationId xmlns:a16="http://schemas.microsoft.com/office/drawing/2014/main" id="{B28E9224-88F2-25B4-5A8F-8187259A557C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1" name="Google Shape;640;p23">
                  <a:extLst>
                    <a:ext uri="{FF2B5EF4-FFF2-40B4-BE49-F238E27FC236}">
                      <a16:creationId xmlns:a16="http://schemas.microsoft.com/office/drawing/2014/main" id="{763DC052-4A7B-8CD1-A73A-09D6832E8331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2" name="Google Shape;641;p23">
                  <a:extLst>
                    <a:ext uri="{FF2B5EF4-FFF2-40B4-BE49-F238E27FC236}">
                      <a16:creationId xmlns:a16="http://schemas.microsoft.com/office/drawing/2014/main" id="{46B99DFC-96C6-8CFF-37C8-1139FF9F94A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3" name="Google Shape;642;p23">
                  <a:extLst>
                    <a:ext uri="{FF2B5EF4-FFF2-40B4-BE49-F238E27FC236}">
                      <a16:creationId xmlns:a16="http://schemas.microsoft.com/office/drawing/2014/main" id="{6781D742-69D0-D78F-140F-F9C74CFF298F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4" name="Google Shape;643;p23">
                  <a:extLst>
                    <a:ext uri="{FF2B5EF4-FFF2-40B4-BE49-F238E27FC236}">
                      <a16:creationId xmlns:a16="http://schemas.microsoft.com/office/drawing/2014/main" id="{EAF4088F-E5FB-AABA-0052-240498E2F42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5" name="Google Shape;644;p23">
                  <a:extLst>
                    <a:ext uri="{FF2B5EF4-FFF2-40B4-BE49-F238E27FC236}">
                      <a16:creationId xmlns:a16="http://schemas.microsoft.com/office/drawing/2014/main" id="{B736F118-E2E2-A7ED-52E0-E421F7C2B3D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6" name="Google Shape;645;p23">
                  <a:extLst>
                    <a:ext uri="{FF2B5EF4-FFF2-40B4-BE49-F238E27FC236}">
                      <a16:creationId xmlns:a16="http://schemas.microsoft.com/office/drawing/2014/main" id="{02DA95D2-9841-9BDC-F60F-A8BBBCF9F20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7" name="Google Shape;646;p23">
                  <a:extLst>
                    <a:ext uri="{FF2B5EF4-FFF2-40B4-BE49-F238E27FC236}">
                      <a16:creationId xmlns:a16="http://schemas.microsoft.com/office/drawing/2014/main" id="{652904AE-778C-4603-2AC2-CDF1ABD514E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8" name="Google Shape;647;p23">
                  <a:extLst>
                    <a:ext uri="{FF2B5EF4-FFF2-40B4-BE49-F238E27FC236}">
                      <a16:creationId xmlns:a16="http://schemas.microsoft.com/office/drawing/2014/main" id="{2C4A408F-B3E2-35E5-36CE-692E232C43F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9" name="Google Shape;648;p23">
                  <a:extLst>
                    <a:ext uri="{FF2B5EF4-FFF2-40B4-BE49-F238E27FC236}">
                      <a16:creationId xmlns:a16="http://schemas.microsoft.com/office/drawing/2014/main" id="{6700AD83-4635-ADAE-5147-48DEBEC1A728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0" name="Google Shape;649;p23">
                  <a:extLst>
                    <a:ext uri="{FF2B5EF4-FFF2-40B4-BE49-F238E27FC236}">
                      <a16:creationId xmlns:a16="http://schemas.microsoft.com/office/drawing/2014/main" id="{C73CE852-0E9F-F454-6A01-83129C7BA57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1" name="Google Shape;650;p23">
                  <a:extLst>
                    <a:ext uri="{FF2B5EF4-FFF2-40B4-BE49-F238E27FC236}">
                      <a16:creationId xmlns:a16="http://schemas.microsoft.com/office/drawing/2014/main" id="{D0116E5D-AEDD-9A68-0F8D-5FA9F858F9A4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2" name="Google Shape;651;p23">
                  <a:extLst>
                    <a:ext uri="{FF2B5EF4-FFF2-40B4-BE49-F238E27FC236}">
                      <a16:creationId xmlns:a16="http://schemas.microsoft.com/office/drawing/2014/main" id="{C8414D2D-C9F1-2E4F-ACEF-B49BC3BDFFF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3" name="Google Shape;652;p23">
                  <a:extLst>
                    <a:ext uri="{FF2B5EF4-FFF2-40B4-BE49-F238E27FC236}">
                      <a16:creationId xmlns:a16="http://schemas.microsoft.com/office/drawing/2014/main" id="{F3671F1B-3448-A7F9-114B-F2214210064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4" name="Google Shape;653;p23">
                  <a:extLst>
                    <a:ext uri="{FF2B5EF4-FFF2-40B4-BE49-F238E27FC236}">
                      <a16:creationId xmlns:a16="http://schemas.microsoft.com/office/drawing/2014/main" id="{3DBF919C-4AF6-8E4B-459E-9D0988DF7A8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5" name="Google Shape;654;p23">
                  <a:extLst>
                    <a:ext uri="{FF2B5EF4-FFF2-40B4-BE49-F238E27FC236}">
                      <a16:creationId xmlns:a16="http://schemas.microsoft.com/office/drawing/2014/main" id="{CB1FAC02-C28E-84F5-5C04-12A3A02A1BD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6" name="Google Shape;655;p23">
                  <a:extLst>
                    <a:ext uri="{FF2B5EF4-FFF2-40B4-BE49-F238E27FC236}">
                      <a16:creationId xmlns:a16="http://schemas.microsoft.com/office/drawing/2014/main" id="{2FCE86B6-940F-0E09-7171-01DDD10C5BE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7" name="Google Shape;656;p23">
                  <a:extLst>
                    <a:ext uri="{FF2B5EF4-FFF2-40B4-BE49-F238E27FC236}">
                      <a16:creationId xmlns:a16="http://schemas.microsoft.com/office/drawing/2014/main" id="{053336E5-9DF0-B6B3-BB21-AEAD271DB383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8" name="Google Shape;657;p23">
                  <a:extLst>
                    <a:ext uri="{FF2B5EF4-FFF2-40B4-BE49-F238E27FC236}">
                      <a16:creationId xmlns:a16="http://schemas.microsoft.com/office/drawing/2014/main" id="{D027B1DC-0D18-DD23-0705-6B3A1013BDE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9" name="Google Shape;658;p23">
                  <a:extLst>
                    <a:ext uri="{FF2B5EF4-FFF2-40B4-BE49-F238E27FC236}">
                      <a16:creationId xmlns:a16="http://schemas.microsoft.com/office/drawing/2014/main" id="{8624D2CA-DB09-A8DF-AEED-3A553A0DDA9F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0" name="Google Shape;659;p23">
                  <a:extLst>
                    <a:ext uri="{FF2B5EF4-FFF2-40B4-BE49-F238E27FC236}">
                      <a16:creationId xmlns:a16="http://schemas.microsoft.com/office/drawing/2014/main" id="{D68C7649-70E5-9077-16E3-4A4EE99F215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1" name="Google Shape;660;p23">
                  <a:extLst>
                    <a:ext uri="{FF2B5EF4-FFF2-40B4-BE49-F238E27FC236}">
                      <a16:creationId xmlns:a16="http://schemas.microsoft.com/office/drawing/2014/main" id="{0E43FA63-7420-0C3A-F3FB-33A64944A2A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2" name="Google Shape;661;p23">
                  <a:extLst>
                    <a:ext uri="{FF2B5EF4-FFF2-40B4-BE49-F238E27FC236}">
                      <a16:creationId xmlns:a16="http://schemas.microsoft.com/office/drawing/2014/main" id="{989A8F98-0D6C-E234-8B76-12E6BF0D333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3" name="Google Shape;662;p23">
                  <a:extLst>
                    <a:ext uri="{FF2B5EF4-FFF2-40B4-BE49-F238E27FC236}">
                      <a16:creationId xmlns:a16="http://schemas.microsoft.com/office/drawing/2014/main" id="{81A6EF7A-D9A2-AD44-5DE7-6E9B772A1B2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4" name="Google Shape;663;p23">
                  <a:extLst>
                    <a:ext uri="{FF2B5EF4-FFF2-40B4-BE49-F238E27FC236}">
                      <a16:creationId xmlns:a16="http://schemas.microsoft.com/office/drawing/2014/main" id="{B202C1A0-7A14-C917-8072-E2593DE542C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5" name="Google Shape;664;p23">
                  <a:extLst>
                    <a:ext uri="{FF2B5EF4-FFF2-40B4-BE49-F238E27FC236}">
                      <a16:creationId xmlns:a16="http://schemas.microsoft.com/office/drawing/2014/main" id="{E7AA16D4-472E-C952-4299-9920825E42B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6" name="Google Shape;665;p23">
                  <a:extLst>
                    <a:ext uri="{FF2B5EF4-FFF2-40B4-BE49-F238E27FC236}">
                      <a16:creationId xmlns:a16="http://schemas.microsoft.com/office/drawing/2014/main" id="{76B7F5A7-D499-6E33-1C83-409D8597D52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7" name="Google Shape;666;p23">
                  <a:extLst>
                    <a:ext uri="{FF2B5EF4-FFF2-40B4-BE49-F238E27FC236}">
                      <a16:creationId xmlns:a16="http://schemas.microsoft.com/office/drawing/2014/main" id="{6245A884-D6A2-54DB-51BA-E2507BEF1DF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8" name="Google Shape;667;p23">
                  <a:extLst>
                    <a:ext uri="{FF2B5EF4-FFF2-40B4-BE49-F238E27FC236}">
                      <a16:creationId xmlns:a16="http://schemas.microsoft.com/office/drawing/2014/main" id="{03F1FB36-8A25-0CD8-90E9-678089A163A1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9" name="Google Shape;668;p23">
                  <a:extLst>
                    <a:ext uri="{FF2B5EF4-FFF2-40B4-BE49-F238E27FC236}">
                      <a16:creationId xmlns:a16="http://schemas.microsoft.com/office/drawing/2014/main" id="{B00F6E2C-8CA5-74F3-12BE-ADD9BB6D570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0" name="Google Shape;669;p23">
                  <a:extLst>
                    <a:ext uri="{FF2B5EF4-FFF2-40B4-BE49-F238E27FC236}">
                      <a16:creationId xmlns:a16="http://schemas.microsoft.com/office/drawing/2014/main" id="{821D28E4-E696-791A-C09C-098AC0B23CB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1" name="Google Shape;670;p23">
                  <a:extLst>
                    <a:ext uri="{FF2B5EF4-FFF2-40B4-BE49-F238E27FC236}">
                      <a16:creationId xmlns:a16="http://schemas.microsoft.com/office/drawing/2014/main" id="{958F6F8D-37DF-E4BE-EF7C-1A016361358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2" name="Google Shape;671;p23">
                  <a:extLst>
                    <a:ext uri="{FF2B5EF4-FFF2-40B4-BE49-F238E27FC236}">
                      <a16:creationId xmlns:a16="http://schemas.microsoft.com/office/drawing/2014/main" id="{0E297D2A-AFB6-F312-36AB-2C217113C093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3" name="Google Shape;672;p23">
                  <a:extLst>
                    <a:ext uri="{FF2B5EF4-FFF2-40B4-BE49-F238E27FC236}">
                      <a16:creationId xmlns:a16="http://schemas.microsoft.com/office/drawing/2014/main" id="{979AD9A0-96B1-716E-377E-6C66E2939E0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4" name="Google Shape;673;p23">
                  <a:extLst>
                    <a:ext uri="{FF2B5EF4-FFF2-40B4-BE49-F238E27FC236}">
                      <a16:creationId xmlns:a16="http://schemas.microsoft.com/office/drawing/2014/main" id="{7FE4ACCD-5AB9-F2A7-25DE-02AD10F60B5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5" name="Google Shape;674;p23">
                  <a:extLst>
                    <a:ext uri="{FF2B5EF4-FFF2-40B4-BE49-F238E27FC236}">
                      <a16:creationId xmlns:a16="http://schemas.microsoft.com/office/drawing/2014/main" id="{41443E2D-97B7-32AF-036E-A52A8234D5F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6" name="Google Shape;675;p23">
                  <a:extLst>
                    <a:ext uri="{FF2B5EF4-FFF2-40B4-BE49-F238E27FC236}">
                      <a16:creationId xmlns:a16="http://schemas.microsoft.com/office/drawing/2014/main" id="{8B76394A-340D-938F-4403-62B1925B599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7" name="Google Shape;676;p23">
                  <a:extLst>
                    <a:ext uri="{FF2B5EF4-FFF2-40B4-BE49-F238E27FC236}">
                      <a16:creationId xmlns:a16="http://schemas.microsoft.com/office/drawing/2014/main" id="{F8CEBF1D-83AD-06B7-DD70-62BC5C08FFA6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8" name="Google Shape;677;p23">
                  <a:extLst>
                    <a:ext uri="{FF2B5EF4-FFF2-40B4-BE49-F238E27FC236}">
                      <a16:creationId xmlns:a16="http://schemas.microsoft.com/office/drawing/2014/main" id="{900ACD1C-0334-98C2-67C8-7E74EF979B90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07" name="Google Shape;637;p23">
                <a:extLst>
                  <a:ext uri="{FF2B5EF4-FFF2-40B4-BE49-F238E27FC236}">
                    <a16:creationId xmlns:a16="http://schemas.microsoft.com/office/drawing/2014/main" id="{55B75D9A-F014-9096-98DA-94FD492A8A69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949" name="Google Shape;638;p23">
                  <a:extLst>
                    <a:ext uri="{FF2B5EF4-FFF2-40B4-BE49-F238E27FC236}">
                      <a16:creationId xmlns:a16="http://schemas.microsoft.com/office/drawing/2014/main" id="{0529F0CE-C6AF-0CFC-F60E-EE6BFDAC6A8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0" name="Google Shape;639;p23">
                  <a:extLst>
                    <a:ext uri="{FF2B5EF4-FFF2-40B4-BE49-F238E27FC236}">
                      <a16:creationId xmlns:a16="http://schemas.microsoft.com/office/drawing/2014/main" id="{0BE3C0DD-79AB-B5A8-A7D4-152CE0CE48B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1" name="Google Shape;640;p23">
                  <a:extLst>
                    <a:ext uri="{FF2B5EF4-FFF2-40B4-BE49-F238E27FC236}">
                      <a16:creationId xmlns:a16="http://schemas.microsoft.com/office/drawing/2014/main" id="{D724F60C-B279-2661-A4D2-E40FCE2D176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2" name="Google Shape;641;p23">
                  <a:extLst>
                    <a:ext uri="{FF2B5EF4-FFF2-40B4-BE49-F238E27FC236}">
                      <a16:creationId xmlns:a16="http://schemas.microsoft.com/office/drawing/2014/main" id="{7D5E1B66-587D-7258-AA5B-260969A797E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3" name="Google Shape;642;p23">
                  <a:extLst>
                    <a:ext uri="{FF2B5EF4-FFF2-40B4-BE49-F238E27FC236}">
                      <a16:creationId xmlns:a16="http://schemas.microsoft.com/office/drawing/2014/main" id="{292C430E-90F1-1D82-E11F-B024E40F949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4" name="Google Shape;643;p23">
                  <a:extLst>
                    <a:ext uri="{FF2B5EF4-FFF2-40B4-BE49-F238E27FC236}">
                      <a16:creationId xmlns:a16="http://schemas.microsoft.com/office/drawing/2014/main" id="{446B09BB-80FD-9C95-9FE0-3AEC457BA60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5" name="Google Shape;644;p23">
                  <a:extLst>
                    <a:ext uri="{FF2B5EF4-FFF2-40B4-BE49-F238E27FC236}">
                      <a16:creationId xmlns:a16="http://schemas.microsoft.com/office/drawing/2014/main" id="{18F54757-9B0E-6EB8-AE43-6B52B3664A4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6" name="Google Shape;645;p23">
                  <a:extLst>
                    <a:ext uri="{FF2B5EF4-FFF2-40B4-BE49-F238E27FC236}">
                      <a16:creationId xmlns:a16="http://schemas.microsoft.com/office/drawing/2014/main" id="{A374CF7E-4299-B36F-B3C7-48CE73EBC47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7" name="Google Shape;646;p23">
                  <a:extLst>
                    <a:ext uri="{FF2B5EF4-FFF2-40B4-BE49-F238E27FC236}">
                      <a16:creationId xmlns:a16="http://schemas.microsoft.com/office/drawing/2014/main" id="{307A84C2-B90E-5A9F-13B6-EBA77422467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8" name="Google Shape;647;p23">
                  <a:extLst>
                    <a:ext uri="{FF2B5EF4-FFF2-40B4-BE49-F238E27FC236}">
                      <a16:creationId xmlns:a16="http://schemas.microsoft.com/office/drawing/2014/main" id="{33A3B6FD-2B12-4B46-BC61-50C6F8B02120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9" name="Google Shape;648;p23">
                  <a:extLst>
                    <a:ext uri="{FF2B5EF4-FFF2-40B4-BE49-F238E27FC236}">
                      <a16:creationId xmlns:a16="http://schemas.microsoft.com/office/drawing/2014/main" id="{28CE3D8C-6A5D-CCA2-7835-8AB75582A92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0" name="Google Shape;649;p23">
                  <a:extLst>
                    <a:ext uri="{FF2B5EF4-FFF2-40B4-BE49-F238E27FC236}">
                      <a16:creationId xmlns:a16="http://schemas.microsoft.com/office/drawing/2014/main" id="{FF01807B-4330-E03B-A07E-513BC14070CC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1" name="Google Shape;650;p23">
                  <a:extLst>
                    <a:ext uri="{FF2B5EF4-FFF2-40B4-BE49-F238E27FC236}">
                      <a16:creationId xmlns:a16="http://schemas.microsoft.com/office/drawing/2014/main" id="{7F61AB10-86CA-2CE4-97B0-29D1A722D62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2" name="Google Shape;651;p23">
                  <a:extLst>
                    <a:ext uri="{FF2B5EF4-FFF2-40B4-BE49-F238E27FC236}">
                      <a16:creationId xmlns:a16="http://schemas.microsoft.com/office/drawing/2014/main" id="{27B0498A-3AF4-0CE3-479A-CEE5B80CF42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3" name="Google Shape;652;p23">
                  <a:extLst>
                    <a:ext uri="{FF2B5EF4-FFF2-40B4-BE49-F238E27FC236}">
                      <a16:creationId xmlns:a16="http://schemas.microsoft.com/office/drawing/2014/main" id="{4C1FB65F-CA07-05EA-660A-BE43AF563704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4" name="Google Shape;653;p23">
                  <a:extLst>
                    <a:ext uri="{FF2B5EF4-FFF2-40B4-BE49-F238E27FC236}">
                      <a16:creationId xmlns:a16="http://schemas.microsoft.com/office/drawing/2014/main" id="{22D1A5C2-9C09-9C12-5BFE-EC170B94E3E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5" name="Google Shape;654;p23">
                  <a:extLst>
                    <a:ext uri="{FF2B5EF4-FFF2-40B4-BE49-F238E27FC236}">
                      <a16:creationId xmlns:a16="http://schemas.microsoft.com/office/drawing/2014/main" id="{964D5032-B220-1E22-DEB0-FA9DC0FBD1C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6" name="Google Shape;655;p23">
                  <a:extLst>
                    <a:ext uri="{FF2B5EF4-FFF2-40B4-BE49-F238E27FC236}">
                      <a16:creationId xmlns:a16="http://schemas.microsoft.com/office/drawing/2014/main" id="{D5021EA5-A255-0EFB-53D2-DB5E276BC70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7" name="Google Shape;656;p23">
                  <a:extLst>
                    <a:ext uri="{FF2B5EF4-FFF2-40B4-BE49-F238E27FC236}">
                      <a16:creationId xmlns:a16="http://schemas.microsoft.com/office/drawing/2014/main" id="{44F3861F-EA42-D5E2-93B6-3D7692AFFC8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8" name="Google Shape;657;p23">
                  <a:extLst>
                    <a:ext uri="{FF2B5EF4-FFF2-40B4-BE49-F238E27FC236}">
                      <a16:creationId xmlns:a16="http://schemas.microsoft.com/office/drawing/2014/main" id="{D5F064AD-5ED6-188E-BD67-FA4E01052B8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9" name="Google Shape;658;p23">
                  <a:extLst>
                    <a:ext uri="{FF2B5EF4-FFF2-40B4-BE49-F238E27FC236}">
                      <a16:creationId xmlns:a16="http://schemas.microsoft.com/office/drawing/2014/main" id="{23D1187E-E712-FE37-380C-DCFF0720AFCD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0" name="Google Shape;659;p23">
                  <a:extLst>
                    <a:ext uri="{FF2B5EF4-FFF2-40B4-BE49-F238E27FC236}">
                      <a16:creationId xmlns:a16="http://schemas.microsoft.com/office/drawing/2014/main" id="{D673C61C-B73B-569B-7806-56D3E7D97C3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1" name="Google Shape;660;p23">
                  <a:extLst>
                    <a:ext uri="{FF2B5EF4-FFF2-40B4-BE49-F238E27FC236}">
                      <a16:creationId xmlns:a16="http://schemas.microsoft.com/office/drawing/2014/main" id="{1FF047A4-4FF0-F9DE-3FBB-ACEC3D39F41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2" name="Google Shape;661;p23">
                  <a:extLst>
                    <a:ext uri="{FF2B5EF4-FFF2-40B4-BE49-F238E27FC236}">
                      <a16:creationId xmlns:a16="http://schemas.microsoft.com/office/drawing/2014/main" id="{60531147-D4B7-8BDD-B2EE-05A586B324A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3" name="Google Shape;662;p23">
                  <a:extLst>
                    <a:ext uri="{FF2B5EF4-FFF2-40B4-BE49-F238E27FC236}">
                      <a16:creationId xmlns:a16="http://schemas.microsoft.com/office/drawing/2014/main" id="{9F092E90-FB61-E1BC-C478-5F737CA9869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4" name="Google Shape;663;p23">
                  <a:extLst>
                    <a:ext uri="{FF2B5EF4-FFF2-40B4-BE49-F238E27FC236}">
                      <a16:creationId xmlns:a16="http://schemas.microsoft.com/office/drawing/2014/main" id="{7E170722-59F5-96BA-0006-F668E66451F9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5" name="Google Shape;664;p23">
                  <a:extLst>
                    <a:ext uri="{FF2B5EF4-FFF2-40B4-BE49-F238E27FC236}">
                      <a16:creationId xmlns:a16="http://schemas.microsoft.com/office/drawing/2014/main" id="{D3FDB5C5-9C22-0472-3CB9-D9D4A2DC04D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6" name="Google Shape;665;p23">
                  <a:extLst>
                    <a:ext uri="{FF2B5EF4-FFF2-40B4-BE49-F238E27FC236}">
                      <a16:creationId xmlns:a16="http://schemas.microsoft.com/office/drawing/2014/main" id="{72AECA9F-6134-423C-6B5B-B9B53DC5DB1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7" name="Google Shape;666;p23">
                  <a:extLst>
                    <a:ext uri="{FF2B5EF4-FFF2-40B4-BE49-F238E27FC236}">
                      <a16:creationId xmlns:a16="http://schemas.microsoft.com/office/drawing/2014/main" id="{2D9390E5-5505-029A-7CA3-2B223AE2FBB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8" name="Google Shape;667;p23">
                  <a:extLst>
                    <a:ext uri="{FF2B5EF4-FFF2-40B4-BE49-F238E27FC236}">
                      <a16:creationId xmlns:a16="http://schemas.microsoft.com/office/drawing/2014/main" id="{F7A8A1FC-330F-E871-D1E3-7C9F8789E40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9" name="Google Shape;668;p23">
                  <a:extLst>
                    <a:ext uri="{FF2B5EF4-FFF2-40B4-BE49-F238E27FC236}">
                      <a16:creationId xmlns:a16="http://schemas.microsoft.com/office/drawing/2014/main" id="{E75A2311-805A-DB30-9EE2-E76B6DBB5286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0" name="Google Shape;669;p23">
                  <a:extLst>
                    <a:ext uri="{FF2B5EF4-FFF2-40B4-BE49-F238E27FC236}">
                      <a16:creationId xmlns:a16="http://schemas.microsoft.com/office/drawing/2014/main" id="{941D2E85-78C5-C035-766E-94B22FE0870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1" name="Google Shape;670;p23">
                  <a:extLst>
                    <a:ext uri="{FF2B5EF4-FFF2-40B4-BE49-F238E27FC236}">
                      <a16:creationId xmlns:a16="http://schemas.microsoft.com/office/drawing/2014/main" id="{2999AE9C-E20E-9B67-2E4A-3D735A0C61E9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2" name="Google Shape;671;p23">
                  <a:extLst>
                    <a:ext uri="{FF2B5EF4-FFF2-40B4-BE49-F238E27FC236}">
                      <a16:creationId xmlns:a16="http://schemas.microsoft.com/office/drawing/2014/main" id="{1B9FF917-3027-F7D7-40C4-B32431FD1E9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3" name="Google Shape;672;p23">
                  <a:extLst>
                    <a:ext uri="{FF2B5EF4-FFF2-40B4-BE49-F238E27FC236}">
                      <a16:creationId xmlns:a16="http://schemas.microsoft.com/office/drawing/2014/main" id="{3A84CE43-2988-9C4A-0A83-332FDCC12E9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4" name="Google Shape;673;p23">
                  <a:extLst>
                    <a:ext uri="{FF2B5EF4-FFF2-40B4-BE49-F238E27FC236}">
                      <a16:creationId xmlns:a16="http://schemas.microsoft.com/office/drawing/2014/main" id="{88CEDF35-AC2B-CA88-3CE4-6336E03F3FA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5" name="Google Shape;674;p23">
                  <a:extLst>
                    <a:ext uri="{FF2B5EF4-FFF2-40B4-BE49-F238E27FC236}">
                      <a16:creationId xmlns:a16="http://schemas.microsoft.com/office/drawing/2014/main" id="{3CA6F1E1-9E9C-9018-99B6-9ECED44DC84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6" name="Google Shape;675;p23">
                  <a:extLst>
                    <a:ext uri="{FF2B5EF4-FFF2-40B4-BE49-F238E27FC236}">
                      <a16:creationId xmlns:a16="http://schemas.microsoft.com/office/drawing/2014/main" id="{F277BB83-AC96-1183-3290-C0EB2DE1270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7" name="Google Shape;676;p23">
                  <a:extLst>
                    <a:ext uri="{FF2B5EF4-FFF2-40B4-BE49-F238E27FC236}">
                      <a16:creationId xmlns:a16="http://schemas.microsoft.com/office/drawing/2014/main" id="{D6C6EF3E-B6FF-35C6-B67D-EADD30CA71C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8" name="Google Shape;677;p23">
                  <a:extLst>
                    <a:ext uri="{FF2B5EF4-FFF2-40B4-BE49-F238E27FC236}">
                      <a16:creationId xmlns:a16="http://schemas.microsoft.com/office/drawing/2014/main" id="{FA96F387-09BC-4FF5-1825-26A5EFC5D8A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08" name="Google Shape;637;p23">
                <a:extLst>
                  <a:ext uri="{FF2B5EF4-FFF2-40B4-BE49-F238E27FC236}">
                    <a16:creationId xmlns:a16="http://schemas.microsoft.com/office/drawing/2014/main" id="{04384B9A-1DF2-CA43-91DC-D78582BC70B7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909" name="Google Shape;638;p23">
                  <a:extLst>
                    <a:ext uri="{FF2B5EF4-FFF2-40B4-BE49-F238E27FC236}">
                      <a16:creationId xmlns:a16="http://schemas.microsoft.com/office/drawing/2014/main" id="{9880D9C2-A989-9BDD-1FBF-2CDAF257446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0" name="Google Shape;639;p23">
                  <a:extLst>
                    <a:ext uri="{FF2B5EF4-FFF2-40B4-BE49-F238E27FC236}">
                      <a16:creationId xmlns:a16="http://schemas.microsoft.com/office/drawing/2014/main" id="{41F2EAE5-3D3F-2660-BF29-575FEFE35F3D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1" name="Google Shape;640;p23">
                  <a:extLst>
                    <a:ext uri="{FF2B5EF4-FFF2-40B4-BE49-F238E27FC236}">
                      <a16:creationId xmlns:a16="http://schemas.microsoft.com/office/drawing/2014/main" id="{9F70AA83-77F1-EFE5-A6BE-03E982D6EBA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2" name="Google Shape;641;p23">
                  <a:extLst>
                    <a:ext uri="{FF2B5EF4-FFF2-40B4-BE49-F238E27FC236}">
                      <a16:creationId xmlns:a16="http://schemas.microsoft.com/office/drawing/2014/main" id="{3DE7ACD5-C3B9-5B78-3EB2-9BEF7EE1FFB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3" name="Google Shape;642;p23">
                  <a:extLst>
                    <a:ext uri="{FF2B5EF4-FFF2-40B4-BE49-F238E27FC236}">
                      <a16:creationId xmlns:a16="http://schemas.microsoft.com/office/drawing/2014/main" id="{F27C891E-9945-D433-2C6A-8A0CDCD3A68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4" name="Google Shape;643;p23">
                  <a:extLst>
                    <a:ext uri="{FF2B5EF4-FFF2-40B4-BE49-F238E27FC236}">
                      <a16:creationId xmlns:a16="http://schemas.microsoft.com/office/drawing/2014/main" id="{279362B4-793C-C7B1-FBA4-FF607B8F7B6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5" name="Google Shape;644;p23">
                  <a:extLst>
                    <a:ext uri="{FF2B5EF4-FFF2-40B4-BE49-F238E27FC236}">
                      <a16:creationId xmlns:a16="http://schemas.microsoft.com/office/drawing/2014/main" id="{4ADCD2B0-B63C-BAC4-ED55-FD40DCE3011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6" name="Google Shape;645;p23">
                  <a:extLst>
                    <a:ext uri="{FF2B5EF4-FFF2-40B4-BE49-F238E27FC236}">
                      <a16:creationId xmlns:a16="http://schemas.microsoft.com/office/drawing/2014/main" id="{2E4DFEF0-4535-C202-6632-F571F8BA65C4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7" name="Google Shape;646;p23">
                  <a:extLst>
                    <a:ext uri="{FF2B5EF4-FFF2-40B4-BE49-F238E27FC236}">
                      <a16:creationId xmlns:a16="http://schemas.microsoft.com/office/drawing/2014/main" id="{12B2611F-27EC-52F5-4D31-56FE997F410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8" name="Google Shape;647;p23">
                  <a:extLst>
                    <a:ext uri="{FF2B5EF4-FFF2-40B4-BE49-F238E27FC236}">
                      <a16:creationId xmlns:a16="http://schemas.microsoft.com/office/drawing/2014/main" id="{ED4695C2-B781-E009-4509-23DDE8EAC05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9" name="Google Shape;648;p23">
                  <a:extLst>
                    <a:ext uri="{FF2B5EF4-FFF2-40B4-BE49-F238E27FC236}">
                      <a16:creationId xmlns:a16="http://schemas.microsoft.com/office/drawing/2014/main" id="{792CDC24-D2E1-FBEE-844B-E0FCEA80801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0" name="Google Shape;649;p23">
                  <a:extLst>
                    <a:ext uri="{FF2B5EF4-FFF2-40B4-BE49-F238E27FC236}">
                      <a16:creationId xmlns:a16="http://schemas.microsoft.com/office/drawing/2014/main" id="{7D4CD823-E201-CCEF-3194-DFFA9E34F75D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1" name="Google Shape;650;p23">
                  <a:extLst>
                    <a:ext uri="{FF2B5EF4-FFF2-40B4-BE49-F238E27FC236}">
                      <a16:creationId xmlns:a16="http://schemas.microsoft.com/office/drawing/2014/main" id="{DB968E4D-F86C-166B-5C55-D8E2731CFAA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2" name="Google Shape;651;p23">
                  <a:extLst>
                    <a:ext uri="{FF2B5EF4-FFF2-40B4-BE49-F238E27FC236}">
                      <a16:creationId xmlns:a16="http://schemas.microsoft.com/office/drawing/2014/main" id="{1B93469B-F07C-34C1-DAAB-3A721CB8EEA4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3" name="Google Shape;652;p23">
                  <a:extLst>
                    <a:ext uri="{FF2B5EF4-FFF2-40B4-BE49-F238E27FC236}">
                      <a16:creationId xmlns:a16="http://schemas.microsoft.com/office/drawing/2014/main" id="{9C8885A0-6584-DC47-8E17-CC1CD2DBE304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4" name="Google Shape;653;p23">
                  <a:extLst>
                    <a:ext uri="{FF2B5EF4-FFF2-40B4-BE49-F238E27FC236}">
                      <a16:creationId xmlns:a16="http://schemas.microsoft.com/office/drawing/2014/main" id="{A45E643C-5BB2-44AB-3C82-E86B7F0385D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5" name="Google Shape;654;p23">
                  <a:extLst>
                    <a:ext uri="{FF2B5EF4-FFF2-40B4-BE49-F238E27FC236}">
                      <a16:creationId xmlns:a16="http://schemas.microsoft.com/office/drawing/2014/main" id="{CFA356FF-5DC4-8B39-DBC8-F3400266BBD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6" name="Google Shape;655;p23">
                  <a:extLst>
                    <a:ext uri="{FF2B5EF4-FFF2-40B4-BE49-F238E27FC236}">
                      <a16:creationId xmlns:a16="http://schemas.microsoft.com/office/drawing/2014/main" id="{ADBEF5E8-881C-494C-43EB-84FADC1F443F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7" name="Google Shape;656;p23">
                  <a:extLst>
                    <a:ext uri="{FF2B5EF4-FFF2-40B4-BE49-F238E27FC236}">
                      <a16:creationId xmlns:a16="http://schemas.microsoft.com/office/drawing/2014/main" id="{47C14B7A-8922-BCB5-A38D-A5040F10313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8" name="Google Shape;657;p23">
                  <a:extLst>
                    <a:ext uri="{FF2B5EF4-FFF2-40B4-BE49-F238E27FC236}">
                      <a16:creationId xmlns:a16="http://schemas.microsoft.com/office/drawing/2014/main" id="{58A1DE35-9F32-A578-32D3-7945B02898A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9" name="Google Shape;658;p23">
                  <a:extLst>
                    <a:ext uri="{FF2B5EF4-FFF2-40B4-BE49-F238E27FC236}">
                      <a16:creationId xmlns:a16="http://schemas.microsoft.com/office/drawing/2014/main" id="{D132C5B3-FE09-A6D4-7716-2460CD06D707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0" name="Google Shape;659;p23">
                  <a:extLst>
                    <a:ext uri="{FF2B5EF4-FFF2-40B4-BE49-F238E27FC236}">
                      <a16:creationId xmlns:a16="http://schemas.microsoft.com/office/drawing/2014/main" id="{400B7E55-C871-3A24-D461-D288370F351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1" name="Google Shape;660;p23">
                  <a:extLst>
                    <a:ext uri="{FF2B5EF4-FFF2-40B4-BE49-F238E27FC236}">
                      <a16:creationId xmlns:a16="http://schemas.microsoft.com/office/drawing/2014/main" id="{8FD22D17-2811-827D-5AED-4C99EC1E8D8D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2" name="Google Shape;661;p23">
                  <a:extLst>
                    <a:ext uri="{FF2B5EF4-FFF2-40B4-BE49-F238E27FC236}">
                      <a16:creationId xmlns:a16="http://schemas.microsoft.com/office/drawing/2014/main" id="{BE1840CE-5256-90A2-6E21-09F8A7B94F3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3" name="Google Shape;662;p23">
                  <a:extLst>
                    <a:ext uri="{FF2B5EF4-FFF2-40B4-BE49-F238E27FC236}">
                      <a16:creationId xmlns:a16="http://schemas.microsoft.com/office/drawing/2014/main" id="{5313DAB3-41C5-8CA7-BDFF-AB43980E4FF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4" name="Google Shape;663;p23">
                  <a:extLst>
                    <a:ext uri="{FF2B5EF4-FFF2-40B4-BE49-F238E27FC236}">
                      <a16:creationId xmlns:a16="http://schemas.microsoft.com/office/drawing/2014/main" id="{F4AB5754-E493-58BB-1A1B-FC2AFD9FDBC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5" name="Google Shape;664;p23">
                  <a:extLst>
                    <a:ext uri="{FF2B5EF4-FFF2-40B4-BE49-F238E27FC236}">
                      <a16:creationId xmlns:a16="http://schemas.microsoft.com/office/drawing/2014/main" id="{B5137372-8083-12C0-53BB-988A701F716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6" name="Google Shape;665;p23">
                  <a:extLst>
                    <a:ext uri="{FF2B5EF4-FFF2-40B4-BE49-F238E27FC236}">
                      <a16:creationId xmlns:a16="http://schemas.microsoft.com/office/drawing/2014/main" id="{00B4752F-AA5E-4063-69F7-E3BEFE57FA5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7" name="Google Shape;666;p23">
                  <a:extLst>
                    <a:ext uri="{FF2B5EF4-FFF2-40B4-BE49-F238E27FC236}">
                      <a16:creationId xmlns:a16="http://schemas.microsoft.com/office/drawing/2014/main" id="{291A299A-B06D-8B30-8DBD-9BA79A08893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8" name="Google Shape;667;p23">
                  <a:extLst>
                    <a:ext uri="{FF2B5EF4-FFF2-40B4-BE49-F238E27FC236}">
                      <a16:creationId xmlns:a16="http://schemas.microsoft.com/office/drawing/2014/main" id="{F137E709-66AF-81B3-8C92-68CCB57B1CD8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9" name="Google Shape;668;p23">
                  <a:extLst>
                    <a:ext uri="{FF2B5EF4-FFF2-40B4-BE49-F238E27FC236}">
                      <a16:creationId xmlns:a16="http://schemas.microsoft.com/office/drawing/2014/main" id="{DA3260ED-1411-4E8A-4828-3423A9FFED16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0" name="Google Shape;669;p23">
                  <a:extLst>
                    <a:ext uri="{FF2B5EF4-FFF2-40B4-BE49-F238E27FC236}">
                      <a16:creationId xmlns:a16="http://schemas.microsoft.com/office/drawing/2014/main" id="{E0493BB4-CBAA-D190-EE28-829CF87444B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1" name="Google Shape;670;p23">
                  <a:extLst>
                    <a:ext uri="{FF2B5EF4-FFF2-40B4-BE49-F238E27FC236}">
                      <a16:creationId xmlns:a16="http://schemas.microsoft.com/office/drawing/2014/main" id="{EA53D2F8-0E93-C9E1-0F66-94B807D81EE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2" name="Google Shape;671;p23">
                  <a:extLst>
                    <a:ext uri="{FF2B5EF4-FFF2-40B4-BE49-F238E27FC236}">
                      <a16:creationId xmlns:a16="http://schemas.microsoft.com/office/drawing/2014/main" id="{EF5A2EC9-AFDA-1AED-686C-D7B9C4B0B58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3" name="Google Shape;672;p23">
                  <a:extLst>
                    <a:ext uri="{FF2B5EF4-FFF2-40B4-BE49-F238E27FC236}">
                      <a16:creationId xmlns:a16="http://schemas.microsoft.com/office/drawing/2014/main" id="{8EE780F4-35E4-EB4C-1C1E-AAC99ECE15E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4" name="Google Shape;673;p23">
                  <a:extLst>
                    <a:ext uri="{FF2B5EF4-FFF2-40B4-BE49-F238E27FC236}">
                      <a16:creationId xmlns:a16="http://schemas.microsoft.com/office/drawing/2014/main" id="{111B612C-3FD1-FB8A-0BD8-42DFD4C01EB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5" name="Google Shape;674;p23">
                  <a:extLst>
                    <a:ext uri="{FF2B5EF4-FFF2-40B4-BE49-F238E27FC236}">
                      <a16:creationId xmlns:a16="http://schemas.microsoft.com/office/drawing/2014/main" id="{1453E702-49F8-7ED2-5EA6-EAEB6188814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6" name="Google Shape;675;p23">
                  <a:extLst>
                    <a:ext uri="{FF2B5EF4-FFF2-40B4-BE49-F238E27FC236}">
                      <a16:creationId xmlns:a16="http://schemas.microsoft.com/office/drawing/2014/main" id="{C040C715-0767-D8E9-2E87-2A8CC7C76F0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7" name="Google Shape;676;p23">
                  <a:extLst>
                    <a:ext uri="{FF2B5EF4-FFF2-40B4-BE49-F238E27FC236}">
                      <a16:creationId xmlns:a16="http://schemas.microsoft.com/office/drawing/2014/main" id="{87B98126-8C7E-7F09-E600-9C58B0CE1B3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8" name="Google Shape;677;p23">
                  <a:extLst>
                    <a:ext uri="{FF2B5EF4-FFF2-40B4-BE49-F238E27FC236}">
                      <a16:creationId xmlns:a16="http://schemas.microsoft.com/office/drawing/2014/main" id="{6B443401-B6C4-097D-4799-D1AC66DEF10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70" name="Gruppo 10269">
              <a:extLst>
                <a:ext uri="{FF2B5EF4-FFF2-40B4-BE49-F238E27FC236}">
                  <a16:creationId xmlns:a16="http://schemas.microsoft.com/office/drawing/2014/main" id="{12B0F246-8627-802D-4D28-23DD575A0A44}"/>
                </a:ext>
              </a:extLst>
            </p:cNvPr>
            <p:cNvGrpSpPr/>
            <p:nvPr/>
          </p:nvGrpSpPr>
          <p:grpSpPr>
            <a:xfrm>
              <a:off x="7296410" y="1094711"/>
              <a:ext cx="658343" cy="803273"/>
              <a:chOff x="2996141" y="2467232"/>
              <a:chExt cx="658343" cy="803273"/>
            </a:xfrm>
          </p:grpSpPr>
          <p:grpSp>
            <p:nvGrpSpPr>
              <p:cNvPr id="10783" name="Google Shape;637;p23">
                <a:extLst>
                  <a:ext uri="{FF2B5EF4-FFF2-40B4-BE49-F238E27FC236}">
                    <a16:creationId xmlns:a16="http://schemas.microsoft.com/office/drawing/2014/main" id="{F568032E-8F03-407F-79AC-71F1D163A519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866" name="Google Shape;638;p23">
                  <a:extLst>
                    <a:ext uri="{FF2B5EF4-FFF2-40B4-BE49-F238E27FC236}">
                      <a16:creationId xmlns:a16="http://schemas.microsoft.com/office/drawing/2014/main" id="{44CB3C8C-2899-6654-6AFF-B0692FE04830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7" name="Google Shape;639;p23">
                  <a:extLst>
                    <a:ext uri="{FF2B5EF4-FFF2-40B4-BE49-F238E27FC236}">
                      <a16:creationId xmlns:a16="http://schemas.microsoft.com/office/drawing/2014/main" id="{46FBFBC6-166E-ACAB-B2FF-FAD896EF9A2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8" name="Google Shape;640;p23">
                  <a:extLst>
                    <a:ext uri="{FF2B5EF4-FFF2-40B4-BE49-F238E27FC236}">
                      <a16:creationId xmlns:a16="http://schemas.microsoft.com/office/drawing/2014/main" id="{4E92DBBB-A049-899C-0671-39B0E26F706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9" name="Google Shape;641;p23">
                  <a:extLst>
                    <a:ext uri="{FF2B5EF4-FFF2-40B4-BE49-F238E27FC236}">
                      <a16:creationId xmlns:a16="http://schemas.microsoft.com/office/drawing/2014/main" id="{5033E3FD-E0BA-B87B-BAB6-098C5CB24440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0" name="Google Shape;642;p23">
                  <a:extLst>
                    <a:ext uri="{FF2B5EF4-FFF2-40B4-BE49-F238E27FC236}">
                      <a16:creationId xmlns:a16="http://schemas.microsoft.com/office/drawing/2014/main" id="{04930B9B-4CE8-B376-8E24-6F3CD445EED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1" name="Google Shape;643;p23">
                  <a:extLst>
                    <a:ext uri="{FF2B5EF4-FFF2-40B4-BE49-F238E27FC236}">
                      <a16:creationId xmlns:a16="http://schemas.microsoft.com/office/drawing/2014/main" id="{C87C412D-97CD-DF24-730F-EEF6DCA8F1A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2" name="Google Shape;644;p23">
                  <a:extLst>
                    <a:ext uri="{FF2B5EF4-FFF2-40B4-BE49-F238E27FC236}">
                      <a16:creationId xmlns:a16="http://schemas.microsoft.com/office/drawing/2014/main" id="{FB7C6299-8C0C-1C9E-87EF-C18E90F034B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3" name="Google Shape;645;p23">
                  <a:extLst>
                    <a:ext uri="{FF2B5EF4-FFF2-40B4-BE49-F238E27FC236}">
                      <a16:creationId xmlns:a16="http://schemas.microsoft.com/office/drawing/2014/main" id="{A8BBDC7D-A09C-2743-79E8-156D2E1ED888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4" name="Google Shape;646;p23">
                  <a:extLst>
                    <a:ext uri="{FF2B5EF4-FFF2-40B4-BE49-F238E27FC236}">
                      <a16:creationId xmlns:a16="http://schemas.microsoft.com/office/drawing/2014/main" id="{E701855A-0BD4-3C27-1657-0FF57E8A3F1D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5" name="Google Shape;647;p23">
                  <a:extLst>
                    <a:ext uri="{FF2B5EF4-FFF2-40B4-BE49-F238E27FC236}">
                      <a16:creationId xmlns:a16="http://schemas.microsoft.com/office/drawing/2014/main" id="{478594E3-F6A6-0DEA-2CC7-1DB55BEF897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6" name="Google Shape;648;p23">
                  <a:extLst>
                    <a:ext uri="{FF2B5EF4-FFF2-40B4-BE49-F238E27FC236}">
                      <a16:creationId xmlns:a16="http://schemas.microsoft.com/office/drawing/2014/main" id="{7784AB0E-AFB2-FC0C-BDCB-CC37F15C2C1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7" name="Google Shape;649;p23">
                  <a:extLst>
                    <a:ext uri="{FF2B5EF4-FFF2-40B4-BE49-F238E27FC236}">
                      <a16:creationId xmlns:a16="http://schemas.microsoft.com/office/drawing/2014/main" id="{3C3392A1-F830-D0AF-3B89-A1118591A782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8" name="Google Shape;650;p23">
                  <a:extLst>
                    <a:ext uri="{FF2B5EF4-FFF2-40B4-BE49-F238E27FC236}">
                      <a16:creationId xmlns:a16="http://schemas.microsoft.com/office/drawing/2014/main" id="{F7CEAD05-FC90-1E8E-04EB-9076A23B694C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9" name="Google Shape;651;p23">
                  <a:extLst>
                    <a:ext uri="{FF2B5EF4-FFF2-40B4-BE49-F238E27FC236}">
                      <a16:creationId xmlns:a16="http://schemas.microsoft.com/office/drawing/2014/main" id="{3B8F885C-1F09-5391-D5D4-13D4E79FA33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0" name="Google Shape;652;p23">
                  <a:extLst>
                    <a:ext uri="{FF2B5EF4-FFF2-40B4-BE49-F238E27FC236}">
                      <a16:creationId xmlns:a16="http://schemas.microsoft.com/office/drawing/2014/main" id="{C763853A-B537-1EDF-08CF-E151ACD40FCC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1" name="Google Shape;653;p23">
                  <a:extLst>
                    <a:ext uri="{FF2B5EF4-FFF2-40B4-BE49-F238E27FC236}">
                      <a16:creationId xmlns:a16="http://schemas.microsoft.com/office/drawing/2014/main" id="{856ED83C-57CA-4E52-4132-226E43A5E64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2" name="Google Shape;654;p23">
                  <a:extLst>
                    <a:ext uri="{FF2B5EF4-FFF2-40B4-BE49-F238E27FC236}">
                      <a16:creationId xmlns:a16="http://schemas.microsoft.com/office/drawing/2014/main" id="{2217C506-77C3-9F71-96FE-2E57FAB2D40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3" name="Google Shape;655;p23">
                  <a:extLst>
                    <a:ext uri="{FF2B5EF4-FFF2-40B4-BE49-F238E27FC236}">
                      <a16:creationId xmlns:a16="http://schemas.microsoft.com/office/drawing/2014/main" id="{EEFE1F0D-9E68-3AA0-5A82-BA1FF9B50CA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4" name="Google Shape;656;p23">
                  <a:extLst>
                    <a:ext uri="{FF2B5EF4-FFF2-40B4-BE49-F238E27FC236}">
                      <a16:creationId xmlns:a16="http://schemas.microsoft.com/office/drawing/2014/main" id="{3D41B3D1-5046-AB0D-917B-654FCFBE19C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5" name="Google Shape;657;p23">
                  <a:extLst>
                    <a:ext uri="{FF2B5EF4-FFF2-40B4-BE49-F238E27FC236}">
                      <a16:creationId xmlns:a16="http://schemas.microsoft.com/office/drawing/2014/main" id="{3904E138-8297-068B-E4C4-95132342924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6" name="Google Shape;658;p23">
                  <a:extLst>
                    <a:ext uri="{FF2B5EF4-FFF2-40B4-BE49-F238E27FC236}">
                      <a16:creationId xmlns:a16="http://schemas.microsoft.com/office/drawing/2014/main" id="{8F4D908D-3EE0-5A07-713C-13CC2BB1B6A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7" name="Google Shape;659;p23">
                  <a:extLst>
                    <a:ext uri="{FF2B5EF4-FFF2-40B4-BE49-F238E27FC236}">
                      <a16:creationId xmlns:a16="http://schemas.microsoft.com/office/drawing/2014/main" id="{F4B2DCAD-E53E-1E60-EF22-E45CE7CD212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8" name="Google Shape;660;p23">
                  <a:extLst>
                    <a:ext uri="{FF2B5EF4-FFF2-40B4-BE49-F238E27FC236}">
                      <a16:creationId xmlns:a16="http://schemas.microsoft.com/office/drawing/2014/main" id="{BAFCA8BF-B064-A71B-E7C6-963C5F81C1E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9" name="Google Shape;661;p23">
                  <a:extLst>
                    <a:ext uri="{FF2B5EF4-FFF2-40B4-BE49-F238E27FC236}">
                      <a16:creationId xmlns:a16="http://schemas.microsoft.com/office/drawing/2014/main" id="{8E54770C-338A-06E4-263F-3964547591C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0" name="Google Shape;662;p23">
                  <a:extLst>
                    <a:ext uri="{FF2B5EF4-FFF2-40B4-BE49-F238E27FC236}">
                      <a16:creationId xmlns:a16="http://schemas.microsoft.com/office/drawing/2014/main" id="{A834B4E4-619A-F506-6FD0-E2FBAA36F23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1" name="Google Shape;663;p23">
                  <a:extLst>
                    <a:ext uri="{FF2B5EF4-FFF2-40B4-BE49-F238E27FC236}">
                      <a16:creationId xmlns:a16="http://schemas.microsoft.com/office/drawing/2014/main" id="{02D2FC59-2A35-C8BD-3CF1-C5D6CDE2B3FE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2" name="Google Shape;664;p23">
                  <a:extLst>
                    <a:ext uri="{FF2B5EF4-FFF2-40B4-BE49-F238E27FC236}">
                      <a16:creationId xmlns:a16="http://schemas.microsoft.com/office/drawing/2014/main" id="{A1078044-7E14-B3C7-D390-0FB8D5B97E0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3" name="Google Shape;665;p23">
                  <a:extLst>
                    <a:ext uri="{FF2B5EF4-FFF2-40B4-BE49-F238E27FC236}">
                      <a16:creationId xmlns:a16="http://schemas.microsoft.com/office/drawing/2014/main" id="{E06AE3BF-D327-48E7-2D29-A724323C676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4" name="Google Shape;666;p23">
                  <a:extLst>
                    <a:ext uri="{FF2B5EF4-FFF2-40B4-BE49-F238E27FC236}">
                      <a16:creationId xmlns:a16="http://schemas.microsoft.com/office/drawing/2014/main" id="{E090FEEA-998E-6AC9-948F-FA4597266EC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5" name="Google Shape;667;p23">
                  <a:extLst>
                    <a:ext uri="{FF2B5EF4-FFF2-40B4-BE49-F238E27FC236}">
                      <a16:creationId xmlns:a16="http://schemas.microsoft.com/office/drawing/2014/main" id="{13DA304A-00C3-A098-DFE9-8A47798C746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6" name="Google Shape;668;p23">
                  <a:extLst>
                    <a:ext uri="{FF2B5EF4-FFF2-40B4-BE49-F238E27FC236}">
                      <a16:creationId xmlns:a16="http://schemas.microsoft.com/office/drawing/2014/main" id="{F08FB29B-0DB4-D3C6-0770-E01AB998871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7" name="Google Shape;669;p23">
                  <a:extLst>
                    <a:ext uri="{FF2B5EF4-FFF2-40B4-BE49-F238E27FC236}">
                      <a16:creationId xmlns:a16="http://schemas.microsoft.com/office/drawing/2014/main" id="{66FC9FBA-4B45-7737-10F5-76941133A641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8" name="Google Shape;670;p23">
                  <a:extLst>
                    <a:ext uri="{FF2B5EF4-FFF2-40B4-BE49-F238E27FC236}">
                      <a16:creationId xmlns:a16="http://schemas.microsoft.com/office/drawing/2014/main" id="{16C6B41C-1FEA-4E2D-AB9F-850067CEBFDE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9" name="Google Shape;671;p23">
                  <a:extLst>
                    <a:ext uri="{FF2B5EF4-FFF2-40B4-BE49-F238E27FC236}">
                      <a16:creationId xmlns:a16="http://schemas.microsoft.com/office/drawing/2014/main" id="{3D70F189-F7DC-7FFB-C068-60057DBD6AB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0" name="Google Shape;672;p23">
                  <a:extLst>
                    <a:ext uri="{FF2B5EF4-FFF2-40B4-BE49-F238E27FC236}">
                      <a16:creationId xmlns:a16="http://schemas.microsoft.com/office/drawing/2014/main" id="{A90631EB-0D79-50D1-A8B4-9F392F99CB33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1" name="Google Shape;673;p23">
                  <a:extLst>
                    <a:ext uri="{FF2B5EF4-FFF2-40B4-BE49-F238E27FC236}">
                      <a16:creationId xmlns:a16="http://schemas.microsoft.com/office/drawing/2014/main" id="{D15B89D7-276C-FBBD-3ABB-DECFCAA364E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2" name="Google Shape;674;p23">
                  <a:extLst>
                    <a:ext uri="{FF2B5EF4-FFF2-40B4-BE49-F238E27FC236}">
                      <a16:creationId xmlns:a16="http://schemas.microsoft.com/office/drawing/2014/main" id="{483A0186-78D0-6E43-E013-F0ABF925E6E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3" name="Google Shape;675;p23">
                  <a:extLst>
                    <a:ext uri="{FF2B5EF4-FFF2-40B4-BE49-F238E27FC236}">
                      <a16:creationId xmlns:a16="http://schemas.microsoft.com/office/drawing/2014/main" id="{BF63A21D-C906-A7DE-7647-B18D160EF7CB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4" name="Google Shape;676;p23">
                  <a:extLst>
                    <a:ext uri="{FF2B5EF4-FFF2-40B4-BE49-F238E27FC236}">
                      <a16:creationId xmlns:a16="http://schemas.microsoft.com/office/drawing/2014/main" id="{FCBE986D-CEB3-E258-E708-55E3ABD679B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5" name="Google Shape;677;p23">
                  <a:extLst>
                    <a:ext uri="{FF2B5EF4-FFF2-40B4-BE49-F238E27FC236}">
                      <a16:creationId xmlns:a16="http://schemas.microsoft.com/office/drawing/2014/main" id="{EB228EEB-E30E-67D3-32E5-6CBF3D415CBC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84" name="Google Shape;637;p23">
                <a:extLst>
                  <a:ext uri="{FF2B5EF4-FFF2-40B4-BE49-F238E27FC236}">
                    <a16:creationId xmlns:a16="http://schemas.microsoft.com/office/drawing/2014/main" id="{53346D5A-DBA5-3DB2-168A-851CE42B81D8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826" name="Google Shape;638;p23">
                  <a:extLst>
                    <a:ext uri="{FF2B5EF4-FFF2-40B4-BE49-F238E27FC236}">
                      <a16:creationId xmlns:a16="http://schemas.microsoft.com/office/drawing/2014/main" id="{96C208AA-0558-A0D1-06D2-2D20263F1959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7" name="Google Shape;639;p23">
                  <a:extLst>
                    <a:ext uri="{FF2B5EF4-FFF2-40B4-BE49-F238E27FC236}">
                      <a16:creationId xmlns:a16="http://schemas.microsoft.com/office/drawing/2014/main" id="{FF9F993F-C4CC-2306-8C79-6249765C29F4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8" name="Google Shape;640;p23">
                  <a:extLst>
                    <a:ext uri="{FF2B5EF4-FFF2-40B4-BE49-F238E27FC236}">
                      <a16:creationId xmlns:a16="http://schemas.microsoft.com/office/drawing/2014/main" id="{A1624E7F-DA83-5CBB-35AB-3BE64765F535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9" name="Google Shape;641;p23">
                  <a:extLst>
                    <a:ext uri="{FF2B5EF4-FFF2-40B4-BE49-F238E27FC236}">
                      <a16:creationId xmlns:a16="http://schemas.microsoft.com/office/drawing/2014/main" id="{176D943B-0498-74B9-395C-195510FA7FC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0" name="Google Shape;642;p23">
                  <a:extLst>
                    <a:ext uri="{FF2B5EF4-FFF2-40B4-BE49-F238E27FC236}">
                      <a16:creationId xmlns:a16="http://schemas.microsoft.com/office/drawing/2014/main" id="{932429E5-2E70-7911-E9E4-831C9E45CF6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1" name="Google Shape;643;p23">
                  <a:extLst>
                    <a:ext uri="{FF2B5EF4-FFF2-40B4-BE49-F238E27FC236}">
                      <a16:creationId xmlns:a16="http://schemas.microsoft.com/office/drawing/2014/main" id="{C0969B85-4118-2313-8B8C-D835F114CA9A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2" name="Google Shape;644;p23">
                  <a:extLst>
                    <a:ext uri="{FF2B5EF4-FFF2-40B4-BE49-F238E27FC236}">
                      <a16:creationId xmlns:a16="http://schemas.microsoft.com/office/drawing/2014/main" id="{FC09E139-131D-1138-C60D-66FCF6D55FC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3" name="Google Shape;645;p23">
                  <a:extLst>
                    <a:ext uri="{FF2B5EF4-FFF2-40B4-BE49-F238E27FC236}">
                      <a16:creationId xmlns:a16="http://schemas.microsoft.com/office/drawing/2014/main" id="{971275A3-7244-D85B-B235-F46150FA27F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4" name="Google Shape;646;p23">
                  <a:extLst>
                    <a:ext uri="{FF2B5EF4-FFF2-40B4-BE49-F238E27FC236}">
                      <a16:creationId xmlns:a16="http://schemas.microsoft.com/office/drawing/2014/main" id="{D81ACF72-060D-D791-4288-F1BDD2C892D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5" name="Google Shape;647;p23">
                  <a:extLst>
                    <a:ext uri="{FF2B5EF4-FFF2-40B4-BE49-F238E27FC236}">
                      <a16:creationId xmlns:a16="http://schemas.microsoft.com/office/drawing/2014/main" id="{B471BCB7-5745-B628-C425-3AD0AA0F1EC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6" name="Google Shape;648;p23">
                  <a:extLst>
                    <a:ext uri="{FF2B5EF4-FFF2-40B4-BE49-F238E27FC236}">
                      <a16:creationId xmlns:a16="http://schemas.microsoft.com/office/drawing/2014/main" id="{D2C665F6-6477-02BB-7559-637C52FEA791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7" name="Google Shape;649;p23">
                  <a:extLst>
                    <a:ext uri="{FF2B5EF4-FFF2-40B4-BE49-F238E27FC236}">
                      <a16:creationId xmlns:a16="http://schemas.microsoft.com/office/drawing/2014/main" id="{C73DC021-75C2-04F1-B225-3FC2DD6BEF6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8" name="Google Shape;650;p23">
                  <a:extLst>
                    <a:ext uri="{FF2B5EF4-FFF2-40B4-BE49-F238E27FC236}">
                      <a16:creationId xmlns:a16="http://schemas.microsoft.com/office/drawing/2014/main" id="{38ECC674-7B51-CF8F-40C2-46305E3E48FC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9" name="Google Shape;651;p23">
                  <a:extLst>
                    <a:ext uri="{FF2B5EF4-FFF2-40B4-BE49-F238E27FC236}">
                      <a16:creationId xmlns:a16="http://schemas.microsoft.com/office/drawing/2014/main" id="{EE64972D-6235-C34B-C157-FCA40DD61D40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0" name="Google Shape;652;p23">
                  <a:extLst>
                    <a:ext uri="{FF2B5EF4-FFF2-40B4-BE49-F238E27FC236}">
                      <a16:creationId xmlns:a16="http://schemas.microsoft.com/office/drawing/2014/main" id="{BAA91EF3-6C07-C109-28E8-9F15ED138FA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1" name="Google Shape;653;p23">
                  <a:extLst>
                    <a:ext uri="{FF2B5EF4-FFF2-40B4-BE49-F238E27FC236}">
                      <a16:creationId xmlns:a16="http://schemas.microsoft.com/office/drawing/2014/main" id="{1CDE89AC-11C3-4FA1-EAC5-EE117A6BDA6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2" name="Google Shape;654;p23">
                  <a:extLst>
                    <a:ext uri="{FF2B5EF4-FFF2-40B4-BE49-F238E27FC236}">
                      <a16:creationId xmlns:a16="http://schemas.microsoft.com/office/drawing/2014/main" id="{68FC3ED1-7550-4670-E4CF-E12393C0B0E4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3" name="Google Shape;655;p23">
                  <a:extLst>
                    <a:ext uri="{FF2B5EF4-FFF2-40B4-BE49-F238E27FC236}">
                      <a16:creationId xmlns:a16="http://schemas.microsoft.com/office/drawing/2014/main" id="{E6C94655-0958-3166-324C-7C31CAC942A5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4" name="Google Shape;656;p23">
                  <a:extLst>
                    <a:ext uri="{FF2B5EF4-FFF2-40B4-BE49-F238E27FC236}">
                      <a16:creationId xmlns:a16="http://schemas.microsoft.com/office/drawing/2014/main" id="{98194A79-BA60-C466-9D16-2516B745D57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5" name="Google Shape;657;p23">
                  <a:extLst>
                    <a:ext uri="{FF2B5EF4-FFF2-40B4-BE49-F238E27FC236}">
                      <a16:creationId xmlns:a16="http://schemas.microsoft.com/office/drawing/2014/main" id="{170ECB42-FD14-8F7C-4EDA-735BBC1AEBFE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6" name="Google Shape;658;p23">
                  <a:extLst>
                    <a:ext uri="{FF2B5EF4-FFF2-40B4-BE49-F238E27FC236}">
                      <a16:creationId xmlns:a16="http://schemas.microsoft.com/office/drawing/2014/main" id="{B5E569E6-24F0-2E88-BB46-40038CDC875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7" name="Google Shape;659;p23">
                  <a:extLst>
                    <a:ext uri="{FF2B5EF4-FFF2-40B4-BE49-F238E27FC236}">
                      <a16:creationId xmlns:a16="http://schemas.microsoft.com/office/drawing/2014/main" id="{B6A30AB8-EA4D-6112-82BD-A34310C15BD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8" name="Google Shape;660;p23">
                  <a:extLst>
                    <a:ext uri="{FF2B5EF4-FFF2-40B4-BE49-F238E27FC236}">
                      <a16:creationId xmlns:a16="http://schemas.microsoft.com/office/drawing/2014/main" id="{5717708F-3D39-27FD-9ED6-1FC5F7BD694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9" name="Google Shape;661;p23">
                  <a:extLst>
                    <a:ext uri="{FF2B5EF4-FFF2-40B4-BE49-F238E27FC236}">
                      <a16:creationId xmlns:a16="http://schemas.microsoft.com/office/drawing/2014/main" id="{3B4C48A3-A12B-0645-A9BF-23999514D47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0" name="Google Shape;662;p23">
                  <a:extLst>
                    <a:ext uri="{FF2B5EF4-FFF2-40B4-BE49-F238E27FC236}">
                      <a16:creationId xmlns:a16="http://schemas.microsoft.com/office/drawing/2014/main" id="{EA7941F0-B060-4D2F-0492-86B04040875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1" name="Google Shape;663;p23">
                  <a:extLst>
                    <a:ext uri="{FF2B5EF4-FFF2-40B4-BE49-F238E27FC236}">
                      <a16:creationId xmlns:a16="http://schemas.microsoft.com/office/drawing/2014/main" id="{BB5DC2FE-B25E-7C6C-ED92-DE0B8EA7D93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2" name="Google Shape;664;p23">
                  <a:extLst>
                    <a:ext uri="{FF2B5EF4-FFF2-40B4-BE49-F238E27FC236}">
                      <a16:creationId xmlns:a16="http://schemas.microsoft.com/office/drawing/2014/main" id="{1526AA40-D9E9-87DF-A31E-B1848EE641F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3" name="Google Shape;665;p23">
                  <a:extLst>
                    <a:ext uri="{FF2B5EF4-FFF2-40B4-BE49-F238E27FC236}">
                      <a16:creationId xmlns:a16="http://schemas.microsoft.com/office/drawing/2014/main" id="{6A74DFB2-C36E-8811-913C-34C63E7F938A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4" name="Google Shape;666;p23">
                  <a:extLst>
                    <a:ext uri="{FF2B5EF4-FFF2-40B4-BE49-F238E27FC236}">
                      <a16:creationId xmlns:a16="http://schemas.microsoft.com/office/drawing/2014/main" id="{58A96E2C-1218-3D00-50A3-8F28761FBBA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5" name="Google Shape;667;p23">
                  <a:extLst>
                    <a:ext uri="{FF2B5EF4-FFF2-40B4-BE49-F238E27FC236}">
                      <a16:creationId xmlns:a16="http://schemas.microsoft.com/office/drawing/2014/main" id="{C0C2A43D-C1CF-590C-D8D5-6882C1D1DCC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6" name="Google Shape;668;p23">
                  <a:extLst>
                    <a:ext uri="{FF2B5EF4-FFF2-40B4-BE49-F238E27FC236}">
                      <a16:creationId xmlns:a16="http://schemas.microsoft.com/office/drawing/2014/main" id="{F9F72BBF-731C-EFEB-584C-DAE18508A3AA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7" name="Google Shape;669;p23">
                  <a:extLst>
                    <a:ext uri="{FF2B5EF4-FFF2-40B4-BE49-F238E27FC236}">
                      <a16:creationId xmlns:a16="http://schemas.microsoft.com/office/drawing/2014/main" id="{8E8D6F0C-25C1-FAD7-6B28-60187C23307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8" name="Google Shape;670;p23">
                  <a:extLst>
                    <a:ext uri="{FF2B5EF4-FFF2-40B4-BE49-F238E27FC236}">
                      <a16:creationId xmlns:a16="http://schemas.microsoft.com/office/drawing/2014/main" id="{AEB185B8-D030-DDA0-CBFB-7E28E469BB5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9" name="Google Shape;671;p23">
                  <a:extLst>
                    <a:ext uri="{FF2B5EF4-FFF2-40B4-BE49-F238E27FC236}">
                      <a16:creationId xmlns:a16="http://schemas.microsoft.com/office/drawing/2014/main" id="{BDDC7331-E475-9016-5EDD-BB5CD6C7A8F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0" name="Google Shape;672;p23">
                  <a:extLst>
                    <a:ext uri="{FF2B5EF4-FFF2-40B4-BE49-F238E27FC236}">
                      <a16:creationId xmlns:a16="http://schemas.microsoft.com/office/drawing/2014/main" id="{77649974-E197-F634-96A3-A2B68765DC1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1" name="Google Shape;673;p23">
                  <a:extLst>
                    <a:ext uri="{FF2B5EF4-FFF2-40B4-BE49-F238E27FC236}">
                      <a16:creationId xmlns:a16="http://schemas.microsoft.com/office/drawing/2014/main" id="{5014FEF4-3775-DA5A-D569-0C32B1CA016A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2" name="Google Shape;674;p23">
                  <a:extLst>
                    <a:ext uri="{FF2B5EF4-FFF2-40B4-BE49-F238E27FC236}">
                      <a16:creationId xmlns:a16="http://schemas.microsoft.com/office/drawing/2014/main" id="{09322D5A-0546-5781-AB88-6336946F96C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3" name="Google Shape;675;p23">
                  <a:extLst>
                    <a:ext uri="{FF2B5EF4-FFF2-40B4-BE49-F238E27FC236}">
                      <a16:creationId xmlns:a16="http://schemas.microsoft.com/office/drawing/2014/main" id="{B8ADE046-C395-5442-53C9-3D720FB8C5F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4" name="Google Shape;676;p23">
                  <a:extLst>
                    <a:ext uri="{FF2B5EF4-FFF2-40B4-BE49-F238E27FC236}">
                      <a16:creationId xmlns:a16="http://schemas.microsoft.com/office/drawing/2014/main" id="{8F1A5E15-734F-F1D3-8EED-54CAFE8060C6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5" name="Google Shape;677;p23">
                  <a:extLst>
                    <a:ext uri="{FF2B5EF4-FFF2-40B4-BE49-F238E27FC236}">
                      <a16:creationId xmlns:a16="http://schemas.microsoft.com/office/drawing/2014/main" id="{A95ACFBA-81D1-C4BD-CBB2-82771ED8F87E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85" name="Google Shape;637;p23">
                <a:extLst>
                  <a:ext uri="{FF2B5EF4-FFF2-40B4-BE49-F238E27FC236}">
                    <a16:creationId xmlns:a16="http://schemas.microsoft.com/office/drawing/2014/main" id="{E5E2C6A3-8AA8-9BB8-A785-7AB3DEE995EF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786" name="Google Shape;638;p23">
                  <a:extLst>
                    <a:ext uri="{FF2B5EF4-FFF2-40B4-BE49-F238E27FC236}">
                      <a16:creationId xmlns:a16="http://schemas.microsoft.com/office/drawing/2014/main" id="{56D78BEB-5A7E-0B99-F51B-83FE919D310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7" name="Google Shape;639;p23">
                  <a:extLst>
                    <a:ext uri="{FF2B5EF4-FFF2-40B4-BE49-F238E27FC236}">
                      <a16:creationId xmlns:a16="http://schemas.microsoft.com/office/drawing/2014/main" id="{236802DD-C88D-0FD2-296D-1D69C3E3DAE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8" name="Google Shape;640;p23">
                  <a:extLst>
                    <a:ext uri="{FF2B5EF4-FFF2-40B4-BE49-F238E27FC236}">
                      <a16:creationId xmlns:a16="http://schemas.microsoft.com/office/drawing/2014/main" id="{2E319AD8-AB01-616E-58BB-9C144983BB9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9" name="Google Shape;641;p23">
                  <a:extLst>
                    <a:ext uri="{FF2B5EF4-FFF2-40B4-BE49-F238E27FC236}">
                      <a16:creationId xmlns:a16="http://schemas.microsoft.com/office/drawing/2014/main" id="{C698AEE9-193B-1948-DD6E-207C4055EC1E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0" name="Google Shape;642;p23">
                  <a:extLst>
                    <a:ext uri="{FF2B5EF4-FFF2-40B4-BE49-F238E27FC236}">
                      <a16:creationId xmlns:a16="http://schemas.microsoft.com/office/drawing/2014/main" id="{9E81B790-500E-EF25-5D36-CC2816023A1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1" name="Google Shape;643;p23">
                  <a:extLst>
                    <a:ext uri="{FF2B5EF4-FFF2-40B4-BE49-F238E27FC236}">
                      <a16:creationId xmlns:a16="http://schemas.microsoft.com/office/drawing/2014/main" id="{CD1848E9-8C98-77BA-A679-480D9A8D288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2" name="Google Shape;644;p23">
                  <a:extLst>
                    <a:ext uri="{FF2B5EF4-FFF2-40B4-BE49-F238E27FC236}">
                      <a16:creationId xmlns:a16="http://schemas.microsoft.com/office/drawing/2014/main" id="{2482CEDD-87B0-7E6E-188D-6D742210DE26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3" name="Google Shape;645;p23">
                  <a:extLst>
                    <a:ext uri="{FF2B5EF4-FFF2-40B4-BE49-F238E27FC236}">
                      <a16:creationId xmlns:a16="http://schemas.microsoft.com/office/drawing/2014/main" id="{B647A992-BDB3-9278-F62E-345EB3CDC43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4" name="Google Shape;646;p23">
                  <a:extLst>
                    <a:ext uri="{FF2B5EF4-FFF2-40B4-BE49-F238E27FC236}">
                      <a16:creationId xmlns:a16="http://schemas.microsoft.com/office/drawing/2014/main" id="{18D4F7F2-A10D-E7B2-C848-04D3D68790A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5" name="Google Shape;647;p23">
                  <a:extLst>
                    <a:ext uri="{FF2B5EF4-FFF2-40B4-BE49-F238E27FC236}">
                      <a16:creationId xmlns:a16="http://schemas.microsoft.com/office/drawing/2014/main" id="{41209DF2-D4F5-3B56-7706-36242887171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6" name="Google Shape;648;p23">
                  <a:extLst>
                    <a:ext uri="{FF2B5EF4-FFF2-40B4-BE49-F238E27FC236}">
                      <a16:creationId xmlns:a16="http://schemas.microsoft.com/office/drawing/2014/main" id="{64779C8C-9610-3082-419D-FBCA2D68C500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7" name="Google Shape;649;p23">
                  <a:extLst>
                    <a:ext uri="{FF2B5EF4-FFF2-40B4-BE49-F238E27FC236}">
                      <a16:creationId xmlns:a16="http://schemas.microsoft.com/office/drawing/2014/main" id="{91A6E842-7988-F0DC-4AA3-3999DBF5426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8" name="Google Shape;650;p23">
                  <a:extLst>
                    <a:ext uri="{FF2B5EF4-FFF2-40B4-BE49-F238E27FC236}">
                      <a16:creationId xmlns:a16="http://schemas.microsoft.com/office/drawing/2014/main" id="{5DE45CD0-6CBC-CC37-133D-CBFB65DE8A21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9" name="Google Shape;651;p23">
                  <a:extLst>
                    <a:ext uri="{FF2B5EF4-FFF2-40B4-BE49-F238E27FC236}">
                      <a16:creationId xmlns:a16="http://schemas.microsoft.com/office/drawing/2014/main" id="{14E824AC-0976-E2CC-9C0F-E3619A35577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0" name="Google Shape;652;p23">
                  <a:extLst>
                    <a:ext uri="{FF2B5EF4-FFF2-40B4-BE49-F238E27FC236}">
                      <a16:creationId xmlns:a16="http://schemas.microsoft.com/office/drawing/2014/main" id="{525BAEFB-850A-F0F6-3849-633F97655F4D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1" name="Google Shape;653;p23">
                  <a:extLst>
                    <a:ext uri="{FF2B5EF4-FFF2-40B4-BE49-F238E27FC236}">
                      <a16:creationId xmlns:a16="http://schemas.microsoft.com/office/drawing/2014/main" id="{75FA95DF-8B6F-F916-FF36-984FC9502CD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2" name="Google Shape;654;p23">
                  <a:extLst>
                    <a:ext uri="{FF2B5EF4-FFF2-40B4-BE49-F238E27FC236}">
                      <a16:creationId xmlns:a16="http://schemas.microsoft.com/office/drawing/2014/main" id="{43EAAE41-A0CE-5BDA-05D5-AAD0E5A076CA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3" name="Google Shape;655;p23">
                  <a:extLst>
                    <a:ext uri="{FF2B5EF4-FFF2-40B4-BE49-F238E27FC236}">
                      <a16:creationId xmlns:a16="http://schemas.microsoft.com/office/drawing/2014/main" id="{A716B120-896E-F224-B8C0-BE91DF4AF2A3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4" name="Google Shape;656;p23">
                  <a:extLst>
                    <a:ext uri="{FF2B5EF4-FFF2-40B4-BE49-F238E27FC236}">
                      <a16:creationId xmlns:a16="http://schemas.microsoft.com/office/drawing/2014/main" id="{EB5AD286-9912-8897-3D55-5845E5EE140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5" name="Google Shape;657;p23">
                  <a:extLst>
                    <a:ext uri="{FF2B5EF4-FFF2-40B4-BE49-F238E27FC236}">
                      <a16:creationId xmlns:a16="http://schemas.microsoft.com/office/drawing/2014/main" id="{7C0A3237-BA3C-456A-86D7-043D888AEF2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6" name="Google Shape;658;p23">
                  <a:extLst>
                    <a:ext uri="{FF2B5EF4-FFF2-40B4-BE49-F238E27FC236}">
                      <a16:creationId xmlns:a16="http://schemas.microsoft.com/office/drawing/2014/main" id="{B8BD0DE3-9375-61F2-3B51-49E410FD2FDD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7" name="Google Shape;659;p23">
                  <a:extLst>
                    <a:ext uri="{FF2B5EF4-FFF2-40B4-BE49-F238E27FC236}">
                      <a16:creationId xmlns:a16="http://schemas.microsoft.com/office/drawing/2014/main" id="{DBFFEC22-432D-4CAA-0047-28BE5D13454C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8" name="Google Shape;660;p23">
                  <a:extLst>
                    <a:ext uri="{FF2B5EF4-FFF2-40B4-BE49-F238E27FC236}">
                      <a16:creationId xmlns:a16="http://schemas.microsoft.com/office/drawing/2014/main" id="{3E539D15-82F8-675C-D7B1-BF91603120A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9" name="Google Shape;661;p23">
                  <a:extLst>
                    <a:ext uri="{FF2B5EF4-FFF2-40B4-BE49-F238E27FC236}">
                      <a16:creationId xmlns:a16="http://schemas.microsoft.com/office/drawing/2014/main" id="{5E462F87-246C-2800-2FFA-BF9295C2BC3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0" name="Google Shape;662;p23">
                  <a:extLst>
                    <a:ext uri="{FF2B5EF4-FFF2-40B4-BE49-F238E27FC236}">
                      <a16:creationId xmlns:a16="http://schemas.microsoft.com/office/drawing/2014/main" id="{F16A09CD-51F2-A4F5-BD41-4EE4BA19833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1" name="Google Shape;663;p23">
                  <a:extLst>
                    <a:ext uri="{FF2B5EF4-FFF2-40B4-BE49-F238E27FC236}">
                      <a16:creationId xmlns:a16="http://schemas.microsoft.com/office/drawing/2014/main" id="{C7A404D2-C471-A408-6378-89F979B5340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2" name="Google Shape;664;p23">
                  <a:extLst>
                    <a:ext uri="{FF2B5EF4-FFF2-40B4-BE49-F238E27FC236}">
                      <a16:creationId xmlns:a16="http://schemas.microsoft.com/office/drawing/2014/main" id="{F5A5E284-8216-A8FD-DD76-913F4E9EA9C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3" name="Google Shape;665;p23">
                  <a:extLst>
                    <a:ext uri="{FF2B5EF4-FFF2-40B4-BE49-F238E27FC236}">
                      <a16:creationId xmlns:a16="http://schemas.microsoft.com/office/drawing/2014/main" id="{EB76DE1B-AE68-59D8-2218-BACA5ACD020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4" name="Google Shape;666;p23">
                  <a:extLst>
                    <a:ext uri="{FF2B5EF4-FFF2-40B4-BE49-F238E27FC236}">
                      <a16:creationId xmlns:a16="http://schemas.microsoft.com/office/drawing/2014/main" id="{DAB183AE-163B-9395-C0DD-49886E64C7B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5" name="Google Shape;667;p23">
                  <a:extLst>
                    <a:ext uri="{FF2B5EF4-FFF2-40B4-BE49-F238E27FC236}">
                      <a16:creationId xmlns:a16="http://schemas.microsoft.com/office/drawing/2014/main" id="{62B217FB-F006-D5ED-6CD5-E433A25828C4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6" name="Google Shape;668;p23">
                  <a:extLst>
                    <a:ext uri="{FF2B5EF4-FFF2-40B4-BE49-F238E27FC236}">
                      <a16:creationId xmlns:a16="http://schemas.microsoft.com/office/drawing/2014/main" id="{D117788C-DF0F-8D96-66E7-C5324291428B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7" name="Google Shape;669;p23">
                  <a:extLst>
                    <a:ext uri="{FF2B5EF4-FFF2-40B4-BE49-F238E27FC236}">
                      <a16:creationId xmlns:a16="http://schemas.microsoft.com/office/drawing/2014/main" id="{B335BE6C-9A27-13D5-2D92-04B041C6FEC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8" name="Google Shape;670;p23">
                  <a:extLst>
                    <a:ext uri="{FF2B5EF4-FFF2-40B4-BE49-F238E27FC236}">
                      <a16:creationId xmlns:a16="http://schemas.microsoft.com/office/drawing/2014/main" id="{505B04D3-85E9-FC42-0745-424687C01E5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9" name="Google Shape;671;p23">
                  <a:extLst>
                    <a:ext uri="{FF2B5EF4-FFF2-40B4-BE49-F238E27FC236}">
                      <a16:creationId xmlns:a16="http://schemas.microsoft.com/office/drawing/2014/main" id="{8A2645B9-169A-2004-8262-0A5DE52EA840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0" name="Google Shape;672;p23">
                  <a:extLst>
                    <a:ext uri="{FF2B5EF4-FFF2-40B4-BE49-F238E27FC236}">
                      <a16:creationId xmlns:a16="http://schemas.microsoft.com/office/drawing/2014/main" id="{52C108DB-2648-2FE1-4C04-3DCBB6E8152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1" name="Google Shape;673;p23">
                  <a:extLst>
                    <a:ext uri="{FF2B5EF4-FFF2-40B4-BE49-F238E27FC236}">
                      <a16:creationId xmlns:a16="http://schemas.microsoft.com/office/drawing/2014/main" id="{9A331F8E-845C-45D2-A8DC-63C1B62403C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2" name="Google Shape;674;p23">
                  <a:extLst>
                    <a:ext uri="{FF2B5EF4-FFF2-40B4-BE49-F238E27FC236}">
                      <a16:creationId xmlns:a16="http://schemas.microsoft.com/office/drawing/2014/main" id="{D93A14BD-CD89-4D39-2B05-F07AF5086977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3" name="Google Shape;675;p23">
                  <a:extLst>
                    <a:ext uri="{FF2B5EF4-FFF2-40B4-BE49-F238E27FC236}">
                      <a16:creationId xmlns:a16="http://schemas.microsoft.com/office/drawing/2014/main" id="{A2494040-77D5-0FBB-4F3E-E8270B5C8AB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4" name="Google Shape;676;p23">
                  <a:extLst>
                    <a:ext uri="{FF2B5EF4-FFF2-40B4-BE49-F238E27FC236}">
                      <a16:creationId xmlns:a16="http://schemas.microsoft.com/office/drawing/2014/main" id="{5D12E2CE-0F3C-B965-1C55-54DBC7A1DE0F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5" name="Google Shape;677;p23">
                  <a:extLst>
                    <a:ext uri="{FF2B5EF4-FFF2-40B4-BE49-F238E27FC236}">
                      <a16:creationId xmlns:a16="http://schemas.microsoft.com/office/drawing/2014/main" id="{63F8F0F0-2118-66CC-111A-DD1A1BE737A4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71" name="Gruppo 10270">
              <a:extLst>
                <a:ext uri="{FF2B5EF4-FFF2-40B4-BE49-F238E27FC236}">
                  <a16:creationId xmlns:a16="http://schemas.microsoft.com/office/drawing/2014/main" id="{EA7E7886-8D04-3C67-BDA8-D0875C8A7A79}"/>
                </a:ext>
              </a:extLst>
            </p:cNvPr>
            <p:cNvGrpSpPr/>
            <p:nvPr/>
          </p:nvGrpSpPr>
          <p:grpSpPr>
            <a:xfrm>
              <a:off x="6023567" y="3235505"/>
              <a:ext cx="658343" cy="803273"/>
              <a:chOff x="2996141" y="2467232"/>
              <a:chExt cx="658343" cy="803273"/>
            </a:xfrm>
          </p:grpSpPr>
          <p:grpSp>
            <p:nvGrpSpPr>
              <p:cNvPr id="10660" name="Google Shape;637;p23">
                <a:extLst>
                  <a:ext uri="{FF2B5EF4-FFF2-40B4-BE49-F238E27FC236}">
                    <a16:creationId xmlns:a16="http://schemas.microsoft.com/office/drawing/2014/main" id="{342D1296-8170-4EC7-E395-13779FA615B0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743" name="Google Shape;638;p23">
                  <a:extLst>
                    <a:ext uri="{FF2B5EF4-FFF2-40B4-BE49-F238E27FC236}">
                      <a16:creationId xmlns:a16="http://schemas.microsoft.com/office/drawing/2014/main" id="{CAAA358D-E179-052F-E41C-A9691AD08F1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4" name="Google Shape;639;p23">
                  <a:extLst>
                    <a:ext uri="{FF2B5EF4-FFF2-40B4-BE49-F238E27FC236}">
                      <a16:creationId xmlns:a16="http://schemas.microsoft.com/office/drawing/2014/main" id="{36F70962-5855-49BA-09AE-F210D928DC9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5" name="Google Shape;640;p23">
                  <a:extLst>
                    <a:ext uri="{FF2B5EF4-FFF2-40B4-BE49-F238E27FC236}">
                      <a16:creationId xmlns:a16="http://schemas.microsoft.com/office/drawing/2014/main" id="{C6A0D3B9-F2B3-740F-F031-EECFA7275C9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6" name="Google Shape;641;p23">
                  <a:extLst>
                    <a:ext uri="{FF2B5EF4-FFF2-40B4-BE49-F238E27FC236}">
                      <a16:creationId xmlns:a16="http://schemas.microsoft.com/office/drawing/2014/main" id="{87BF74BD-ABA3-1ED4-77DB-4924DA81758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7" name="Google Shape;642;p23">
                  <a:extLst>
                    <a:ext uri="{FF2B5EF4-FFF2-40B4-BE49-F238E27FC236}">
                      <a16:creationId xmlns:a16="http://schemas.microsoft.com/office/drawing/2014/main" id="{AE9E20F7-CBB6-FF6C-CDAD-B7E6227ACA5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8" name="Google Shape;643;p23">
                  <a:extLst>
                    <a:ext uri="{FF2B5EF4-FFF2-40B4-BE49-F238E27FC236}">
                      <a16:creationId xmlns:a16="http://schemas.microsoft.com/office/drawing/2014/main" id="{6E208B23-E0F2-B9CB-EE25-D724602FACE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9" name="Google Shape;644;p23">
                  <a:extLst>
                    <a:ext uri="{FF2B5EF4-FFF2-40B4-BE49-F238E27FC236}">
                      <a16:creationId xmlns:a16="http://schemas.microsoft.com/office/drawing/2014/main" id="{985F3C17-F5BE-C76F-F65A-8A561B0718B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0" name="Google Shape;645;p23">
                  <a:extLst>
                    <a:ext uri="{FF2B5EF4-FFF2-40B4-BE49-F238E27FC236}">
                      <a16:creationId xmlns:a16="http://schemas.microsoft.com/office/drawing/2014/main" id="{5726AFAC-57B1-C7B6-A5BD-375865D9A97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1" name="Google Shape;646;p23">
                  <a:extLst>
                    <a:ext uri="{FF2B5EF4-FFF2-40B4-BE49-F238E27FC236}">
                      <a16:creationId xmlns:a16="http://schemas.microsoft.com/office/drawing/2014/main" id="{34F88E41-7044-E17E-4BF0-10FAE2522439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2" name="Google Shape;647;p23">
                  <a:extLst>
                    <a:ext uri="{FF2B5EF4-FFF2-40B4-BE49-F238E27FC236}">
                      <a16:creationId xmlns:a16="http://schemas.microsoft.com/office/drawing/2014/main" id="{FC1BA9C9-34F5-29CB-430B-B661EFD7C60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3" name="Google Shape;648;p23">
                  <a:extLst>
                    <a:ext uri="{FF2B5EF4-FFF2-40B4-BE49-F238E27FC236}">
                      <a16:creationId xmlns:a16="http://schemas.microsoft.com/office/drawing/2014/main" id="{885F8A81-BB43-690D-7FD6-BA4B8134D71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4" name="Google Shape;649;p23">
                  <a:extLst>
                    <a:ext uri="{FF2B5EF4-FFF2-40B4-BE49-F238E27FC236}">
                      <a16:creationId xmlns:a16="http://schemas.microsoft.com/office/drawing/2014/main" id="{C6931838-0632-A990-BB40-15B62F8E961C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5" name="Google Shape;650;p23">
                  <a:extLst>
                    <a:ext uri="{FF2B5EF4-FFF2-40B4-BE49-F238E27FC236}">
                      <a16:creationId xmlns:a16="http://schemas.microsoft.com/office/drawing/2014/main" id="{118C8CAB-557B-C195-8C69-25052426CAA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6" name="Google Shape;651;p23">
                  <a:extLst>
                    <a:ext uri="{FF2B5EF4-FFF2-40B4-BE49-F238E27FC236}">
                      <a16:creationId xmlns:a16="http://schemas.microsoft.com/office/drawing/2014/main" id="{F2042088-D432-2A31-8EA4-737BDD64FEC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7" name="Google Shape;652;p23">
                  <a:extLst>
                    <a:ext uri="{FF2B5EF4-FFF2-40B4-BE49-F238E27FC236}">
                      <a16:creationId xmlns:a16="http://schemas.microsoft.com/office/drawing/2014/main" id="{E5529B87-9394-3F9A-A212-AF1A9AC1841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8" name="Google Shape;653;p23">
                  <a:extLst>
                    <a:ext uri="{FF2B5EF4-FFF2-40B4-BE49-F238E27FC236}">
                      <a16:creationId xmlns:a16="http://schemas.microsoft.com/office/drawing/2014/main" id="{90F3A69B-8F44-0413-F75F-B911E26D59F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9" name="Google Shape;654;p23">
                  <a:extLst>
                    <a:ext uri="{FF2B5EF4-FFF2-40B4-BE49-F238E27FC236}">
                      <a16:creationId xmlns:a16="http://schemas.microsoft.com/office/drawing/2014/main" id="{87CDDFF3-67F3-9C75-1005-0118CBDF038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0" name="Google Shape;655;p23">
                  <a:extLst>
                    <a:ext uri="{FF2B5EF4-FFF2-40B4-BE49-F238E27FC236}">
                      <a16:creationId xmlns:a16="http://schemas.microsoft.com/office/drawing/2014/main" id="{251D7EC1-BA16-F29B-7C24-692D8B2123B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1" name="Google Shape;656;p23">
                  <a:extLst>
                    <a:ext uri="{FF2B5EF4-FFF2-40B4-BE49-F238E27FC236}">
                      <a16:creationId xmlns:a16="http://schemas.microsoft.com/office/drawing/2014/main" id="{7A1FF1D4-D957-7059-A36C-B2F93A614F52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2" name="Google Shape;657;p23">
                  <a:extLst>
                    <a:ext uri="{FF2B5EF4-FFF2-40B4-BE49-F238E27FC236}">
                      <a16:creationId xmlns:a16="http://schemas.microsoft.com/office/drawing/2014/main" id="{F08330A9-3219-5FC4-E1F9-5CE1ED0D94E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3" name="Google Shape;658;p23">
                  <a:extLst>
                    <a:ext uri="{FF2B5EF4-FFF2-40B4-BE49-F238E27FC236}">
                      <a16:creationId xmlns:a16="http://schemas.microsoft.com/office/drawing/2014/main" id="{AF133871-63E7-1ED5-18F9-BC705252F2F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4" name="Google Shape;659;p23">
                  <a:extLst>
                    <a:ext uri="{FF2B5EF4-FFF2-40B4-BE49-F238E27FC236}">
                      <a16:creationId xmlns:a16="http://schemas.microsoft.com/office/drawing/2014/main" id="{E729AACB-70D3-2EAE-2271-F2642A4C814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5" name="Google Shape;660;p23">
                  <a:extLst>
                    <a:ext uri="{FF2B5EF4-FFF2-40B4-BE49-F238E27FC236}">
                      <a16:creationId xmlns:a16="http://schemas.microsoft.com/office/drawing/2014/main" id="{612CF7CB-A111-D758-29F5-8481BE712A44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6" name="Google Shape;661;p23">
                  <a:extLst>
                    <a:ext uri="{FF2B5EF4-FFF2-40B4-BE49-F238E27FC236}">
                      <a16:creationId xmlns:a16="http://schemas.microsoft.com/office/drawing/2014/main" id="{7351ED21-072E-B38B-87A8-4B95ADC324E2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7" name="Google Shape;662;p23">
                  <a:extLst>
                    <a:ext uri="{FF2B5EF4-FFF2-40B4-BE49-F238E27FC236}">
                      <a16:creationId xmlns:a16="http://schemas.microsoft.com/office/drawing/2014/main" id="{ED805C57-E066-52C6-7C32-391BC6A9C0C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8" name="Google Shape;663;p23">
                  <a:extLst>
                    <a:ext uri="{FF2B5EF4-FFF2-40B4-BE49-F238E27FC236}">
                      <a16:creationId xmlns:a16="http://schemas.microsoft.com/office/drawing/2014/main" id="{6DCA52AA-0A87-FA3B-917B-C9868BE9E20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9" name="Google Shape;664;p23">
                  <a:extLst>
                    <a:ext uri="{FF2B5EF4-FFF2-40B4-BE49-F238E27FC236}">
                      <a16:creationId xmlns:a16="http://schemas.microsoft.com/office/drawing/2014/main" id="{36B5F081-72B1-0203-A1BA-A08592C9D90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0" name="Google Shape;665;p23">
                  <a:extLst>
                    <a:ext uri="{FF2B5EF4-FFF2-40B4-BE49-F238E27FC236}">
                      <a16:creationId xmlns:a16="http://schemas.microsoft.com/office/drawing/2014/main" id="{102850F6-4362-DFB6-7C3F-D7F06169FAD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1" name="Google Shape;666;p23">
                  <a:extLst>
                    <a:ext uri="{FF2B5EF4-FFF2-40B4-BE49-F238E27FC236}">
                      <a16:creationId xmlns:a16="http://schemas.microsoft.com/office/drawing/2014/main" id="{39430DF5-F6C0-C56A-202B-80EA28FCB1A9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2" name="Google Shape;667;p23">
                  <a:extLst>
                    <a:ext uri="{FF2B5EF4-FFF2-40B4-BE49-F238E27FC236}">
                      <a16:creationId xmlns:a16="http://schemas.microsoft.com/office/drawing/2014/main" id="{5C22A916-43A5-A7F9-3197-C2B5B1A3DEA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3" name="Google Shape;668;p23">
                  <a:extLst>
                    <a:ext uri="{FF2B5EF4-FFF2-40B4-BE49-F238E27FC236}">
                      <a16:creationId xmlns:a16="http://schemas.microsoft.com/office/drawing/2014/main" id="{962A9E9E-B161-D32E-CDF3-5FF2D82E352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4" name="Google Shape;669;p23">
                  <a:extLst>
                    <a:ext uri="{FF2B5EF4-FFF2-40B4-BE49-F238E27FC236}">
                      <a16:creationId xmlns:a16="http://schemas.microsoft.com/office/drawing/2014/main" id="{6AD046BB-9ED3-E78E-16BC-DC4513E7E8F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5" name="Google Shape;670;p23">
                  <a:extLst>
                    <a:ext uri="{FF2B5EF4-FFF2-40B4-BE49-F238E27FC236}">
                      <a16:creationId xmlns:a16="http://schemas.microsoft.com/office/drawing/2014/main" id="{F9267693-A9AB-4454-2E31-3D62F2FE1CF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6" name="Google Shape;671;p23">
                  <a:extLst>
                    <a:ext uri="{FF2B5EF4-FFF2-40B4-BE49-F238E27FC236}">
                      <a16:creationId xmlns:a16="http://schemas.microsoft.com/office/drawing/2014/main" id="{90276D0F-7440-E34D-F35A-AF4C08E0003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7" name="Google Shape;672;p23">
                  <a:extLst>
                    <a:ext uri="{FF2B5EF4-FFF2-40B4-BE49-F238E27FC236}">
                      <a16:creationId xmlns:a16="http://schemas.microsoft.com/office/drawing/2014/main" id="{53E16979-E694-3AC3-5680-3B1E48B8B6E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8" name="Google Shape;673;p23">
                  <a:extLst>
                    <a:ext uri="{FF2B5EF4-FFF2-40B4-BE49-F238E27FC236}">
                      <a16:creationId xmlns:a16="http://schemas.microsoft.com/office/drawing/2014/main" id="{110C4D98-9431-755F-6274-979D24CDE19F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9" name="Google Shape;674;p23">
                  <a:extLst>
                    <a:ext uri="{FF2B5EF4-FFF2-40B4-BE49-F238E27FC236}">
                      <a16:creationId xmlns:a16="http://schemas.microsoft.com/office/drawing/2014/main" id="{2EF10B7B-2B60-CA77-9C60-36E8A22F721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0" name="Google Shape;675;p23">
                  <a:extLst>
                    <a:ext uri="{FF2B5EF4-FFF2-40B4-BE49-F238E27FC236}">
                      <a16:creationId xmlns:a16="http://schemas.microsoft.com/office/drawing/2014/main" id="{C90F0A0B-4DA0-1C4F-6B11-C68D38FE10D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1" name="Google Shape;676;p23">
                  <a:extLst>
                    <a:ext uri="{FF2B5EF4-FFF2-40B4-BE49-F238E27FC236}">
                      <a16:creationId xmlns:a16="http://schemas.microsoft.com/office/drawing/2014/main" id="{8300C7D0-8990-20B0-7B56-15BBB00B597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2" name="Google Shape;677;p23">
                  <a:extLst>
                    <a:ext uri="{FF2B5EF4-FFF2-40B4-BE49-F238E27FC236}">
                      <a16:creationId xmlns:a16="http://schemas.microsoft.com/office/drawing/2014/main" id="{1A4FED74-E025-1631-567D-D39ADA03186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61" name="Google Shape;637;p23">
                <a:extLst>
                  <a:ext uri="{FF2B5EF4-FFF2-40B4-BE49-F238E27FC236}">
                    <a16:creationId xmlns:a16="http://schemas.microsoft.com/office/drawing/2014/main" id="{FC919CBC-22EE-6E8B-3214-0EC49812D908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703" name="Google Shape;638;p23">
                  <a:extLst>
                    <a:ext uri="{FF2B5EF4-FFF2-40B4-BE49-F238E27FC236}">
                      <a16:creationId xmlns:a16="http://schemas.microsoft.com/office/drawing/2014/main" id="{2A0FBD9E-CCC1-075B-471E-805C84819081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4" name="Google Shape;639;p23">
                  <a:extLst>
                    <a:ext uri="{FF2B5EF4-FFF2-40B4-BE49-F238E27FC236}">
                      <a16:creationId xmlns:a16="http://schemas.microsoft.com/office/drawing/2014/main" id="{5313DA44-14C8-2158-8524-FC3088CE31B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5" name="Google Shape;640;p23">
                  <a:extLst>
                    <a:ext uri="{FF2B5EF4-FFF2-40B4-BE49-F238E27FC236}">
                      <a16:creationId xmlns:a16="http://schemas.microsoft.com/office/drawing/2014/main" id="{1615C7D0-18B1-DD17-497E-FA241965097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6" name="Google Shape;641;p23">
                  <a:extLst>
                    <a:ext uri="{FF2B5EF4-FFF2-40B4-BE49-F238E27FC236}">
                      <a16:creationId xmlns:a16="http://schemas.microsoft.com/office/drawing/2014/main" id="{E3DDEA59-16E4-3266-0995-878117B009A3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7" name="Google Shape;642;p23">
                  <a:extLst>
                    <a:ext uri="{FF2B5EF4-FFF2-40B4-BE49-F238E27FC236}">
                      <a16:creationId xmlns:a16="http://schemas.microsoft.com/office/drawing/2014/main" id="{2B1D34CF-5B57-39C1-13E8-9E9611EFC0A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8" name="Google Shape;643;p23">
                  <a:extLst>
                    <a:ext uri="{FF2B5EF4-FFF2-40B4-BE49-F238E27FC236}">
                      <a16:creationId xmlns:a16="http://schemas.microsoft.com/office/drawing/2014/main" id="{430CCF09-3EA1-6414-A820-04211AFF162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9" name="Google Shape;644;p23">
                  <a:extLst>
                    <a:ext uri="{FF2B5EF4-FFF2-40B4-BE49-F238E27FC236}">
                      <a16:creationId xmlns:a16="http://schemas.microsoft.com/office/drawing/2014/main" id="{328D6469-341A-D162-420B-8FC895C4410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0" name="Google Shape;645;p23">
                  <a:extLst>
                    <a:ext uri="{FF2B5EF4-FFF2-40B4-BE49-F238E27FC236}">
                      <a16:creationId xmlns:a16="http://schemas.microsoft.com/office/drawing/2014/main" id="{DCA8C424-EC6B-F5CB-D962-86A784788D6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1" name="Google Shape;646;p23">
                  <a:extLst>
                    <a:ext uri="{FF2B5EF4-FFF2-40B4-BE49-F238E27FC236}">
                      <a16:creationId xmlns:a16="http://schemas.microsoft.com/office/drawing/2014/main" id="{A6C82538-995B-FF57-0B90-05C73C7A3CB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2" name="Google Shape;647;p23">
                  <a:extLst>
                    <a:ext uri="{FF2B5EF4-FFF2-40B4-BE49-F238E27FC236}">
                      <a16:creationId xmlns:a16="http://schemas.microsoft.com/office/drawing/2014/main" id="{7929693E-B5A6-06B7-363A-F11398F44CB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3" name="Google Shape;648;p23">
                  <a:extLst>
                    <a:ext uri="{FF2B5EF4-FFF2-40B4-BE49-F238E27FC236}">
                      <a16:creationId xmlns:a16="http://schemas.microsoft.com/office/drawing/2014/main" id="{AD7A7497-61B7-D6C8-4704-7DCEF0D213F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4" name="Google Shape;649;p23">
                  <a:extLst>
                    <a:ext uri="{FF2B5EF4-FFF2-40B4-BE49-F238E27FC236}">
                      <a16:creationId xmlns:a16="http://schemas.microsoft.com/office/drawing/2014/main" id="{1BB7DAF5-AC57-4334-63C7-A5C49509CFD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5" name="Google Shape;650;p23">
                  <a:extLst>
                    <a:ext uri="{FF2B5EF4-FFF2-40B4-BE49-F238E27FC236}">
                      <a16:creationId xmlns:a16="http://schemas.microsoft.com/office/drawing/2014/main" id="{4BC1F78F-05CC-9A63-4A62-3F13CBFF0DA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6" name="Google Shape;651;p23">
                  <a:extLst>
                    <a:ext uri="{FF2B5EF4-FFF2-40B4-BE49-F238E27FC236}">
                      <a16:creationId xmlns:a16="http://schemas.microsoft.com/office/drawing/2014/main" id="{4C53B7C7-E36C-3152-AACE-3DB889C2C1D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7" name="Google Shape;652;p23">
                  <a:extLst>
                    <a:ext uri="{FF2B5EF4-FFF2-40B4-BE49-F238E27FC236}">
                      <a16:creationId xmlns:a16="http://schemas.microsoft.com/office/drawing/2014/main" id="{3F755177-EA61-D599-B7D2-51E9016DB374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8" name="Google Shape;653;p23">
                  <a:extLst>
                    <a:ext uri="{FF2B5EF4-FFF2-40B4-BE49-F238E27FC236}">
                      <a16:creationId xmlns:a16="http://schemas.microsoft.com/office/drawing/2014/main" id="{5868D90A-69A5-B188-98A8-C912402CFCE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9" name="Google Shape;654;p23">
                  <a:extLst>
                    <a:ext uri="{FF2B5EF4-FFF2-40B4-BE49-F238E27FC236}">
                      <a16:creationId xmlns:a16="http://schemas.microsoft.com/office/drawing/2014/main" id="{2BB41F8A-EC42-6D6F-E066-3952C45D096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0" name="Google Shape;655;p23">
                  <a:extLst>
                    <a:ext uri="{FF2B5EF4-FFF2-40B4-BE49-F238E27FC236}">
                      <a16:creationId xmlns:a16="http://schemas.microsoft.com/office/drawing/2014/main" id="{7000E1FA-8CEC-BE0E-2269-261F7D1E2FC5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1" name="Google Shape;656;p23">
                  <a:extLst>
                    <a:ext uri="{FF2B5EF4-FFF2-40B4-BE49-F238E27FC236}">
                      <a16:creationId xmlns:a16="http://schemas.microsoft.com/office/drawing/2014/main" id="{E129E083-20F0-9939-A6C5-D8941613434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2" name="Google Shape;657;p23">
                  <a:extLst>
                    <a:ext uri="{FF2B5EF4-FFF2-40B4-BE49-F238E27FC236}">
                      <a16:creationId xmlns:a16="http://schemas.microsoft.com/office/drawing/2014/main" id="{ACC8FE42-1182-8A9B-D6AF-C5A8CC883EE0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3" name="Google Shape;658;p23">
                  <a:extLst>
                    <a:ext uri="{FF2B5EF4-FFF2-40B4-BE49-F238E27FC236}">
                      <a16:creationId xmlns:a16="http://schemas.microsoft.com/office/drawing/2014/main" id="{CC0B85F8-11C3-E347-4FF1-7D0247B9343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4" name="Google Shape;659;p23">
                  <a:extLst>
                    <a:ext uri="{FF2B5EF4-FFF2-40B4-BE49-F238E27FC236}">
                      <a16:creationId xmlns:a16="http://schemas.microsoft.com/office/drawing/2014/main" id="{548F001D-ACCD-C2F1-C2B9-271F8F07515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5" name="Google Shape;660;p23">
                  <a:extLst>
                    <a:ext uri="{FF2B5EF4-FFF2-40B4-BE49-F238E27FC236}">
                      <a16:creationId xmlns:a16="http://schemas.microsoft.com/office/drawing/2014/main" id="{01903681-EBAF-6093-EE2B-5FCA42C3FB5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6" name="Google Shape;661;p23">
                  <a:extLst>
                    <a:ext uri="{FF2B5EF4-FFF2-40B4-BE49-F238E27FC236}">
                      <a16:creationId xmlns:a16="http://schemas.microsoft.com/office/drawing/2014/main" id="{E0BD4A74-5074-C369-1CAE-B0AFA4B86A3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7" name="Google Shape;662;p23">
                  <a:extLst>
                    <a:ext uri="{FF2B5EF4-FFF2-40B4-BE49-F238E27FC236}">
                      <a16:creationId xmlns:a16="http://schemas.microsoft.com/office/drawing/2014/main" id="{59BA0002-BBD0-23C2-7E77-94F20E2F5C2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8" name="Google Shape;663;p23">
                  <a:extLst>
                    <a:ext uri="{FF2B5EF4-FFF2-40B4-BE49-F238E27FC236}">
                      <a16:creationId xmlns:a16="http://schemas.microsoft.com/office/drawing/2014/main" id="{F3DDC41D-DDE3-5099-7945-60A0E5C18CA9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9" name="Google Shape;664;p23">
                  <a:extLst>
                    <a:ext uri="{FF2B5EF4-FFF2-40B4-BE49-F238E27FC236}">
                      <a16:creationId xmlns:a16="http://schemas.microsoft.com/office/drawing/2014/main" id="{7FEEA496-051F-6F5E-5DDA-EE948BFA0B2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0" name="Google Shape;665;p23">
                  <a:extLst>
                    <a:ext uri="{FF2B5EF4-FFF2-40B4-BE49-F238E27FC236}">
                      <a16:creationId xmlns:a16="http://schemas.microsoft.com/office/drawing/2014/main" id="{4AF7A3D3-A563-1A34-D067-AF9B9539A86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1" name="Google Shape;666;p23">
                  <a:extLst>
                    <a:ext uri="{FF2B5EF4-FFF2-40B4-BE49-F238E27FC236}">
                      <a16:creationId xmlns:a16="http://schemas.microsoft.com/office/drawing/2014/main" id="{78A7C58F-075F-C722-5460-5C9A19D1989E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2" name="Google Shape;667;p23">
                  <a:extLst>
                    <a:ext uri="{FF2B5EF4-FFF2-40B4-BE49-F238E27FC236}">
                      <a16:creationId xmlns:a16="http://schemas.microsoft.com/office/drawing/2014/main" id="{7DE74752-1B80-5BC5-A0F9-D5CE899D362F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3" name="Google Shape;668;p23">
                  <a:extLst>
                    <a:ext uri="{FF2B5EF4-FFF2-40B4-BE49-F238E27FC236}">
                      <a16:creationId xmlns:a16="http://schemas.microsoft.com/office/drawing/2014/main" id="{107ECE8B-0E7A-35A9-70A1-EB49A9D8155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4" name="Google Shape;669;p23">
                  <a:extLst>
                    <a:ext uri="{FF2B5EF4-FFF2-40B4-BE49-F238E27FC236}">
                      <a16:creationId xmlns:a16="http://schemas.microsoft.com/office/drawing/2014/main" id="{5CD77568-40A0-5DE6-5F45-209FBD05F7F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5" name="Google Shape;670;p23">
                  <a:extLst>
                    <a:ext uri="{FF2B5EF4-FFF2-40B4-BE49-F238E27FC236}">
                      <a16:creationId xmlns:a16="http://schemas.microsoft.com/office/drawing/2014/main" id="{6896B89D-9F9F-461A-76CD-CBE8BA19592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6" name="Google Shape;671;p23">
                  <a:extLst>
                    <a:ext uri="{FF2B5EF4-FFF2-40B4-BE49-F238E27FC236}">
                      <a16:creationId xmlns:a16="http://schemas.microsoft.com/office/drawing/2014/main" id="{82E68BE3-D914-ABDC-5567-F3EB454E4A9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7" name="Google Shape;672;p23">
                  <a:extLst>
                    <a:ext uri="{FF2B5EF4-FFF2-40B4-BE49-F238E27FC236}">
                      <a16:creationId xmlns:a16="http://schemas.microsoft.com/office/drawing/2014/main" id="{5D28667D-3299-0E11-9258-B2840069FBF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8" name="Google Shape;673;p23">
                  <a:extLst>
                    <a:ext uri="{FF2B5EF4-FFF2-40B4-BE49-F238E27FC236}">
                      <a16:creationId xmlns:a16="http://schemas.microsoft.com/office/drawing/2014/main" id="{ED1B0616-D06D-C101-D5CC-AFC7F4BA309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9" name="Google Shape;674;p23">
                  <a:extLst>
                    <a:ext uri="{FF2B5EF4-FFF2-40B4-BE49-F238E27FC236}">
                      <a16:creationId xmlns:a16="http://schemas.microsoft.com/office/drawing/2014/main" id="{CA3B98CC-42F0-84CF-D80A-C507E260EB0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0" name="Google Shape;675;p23">
                  <a:extLst>
                    <a:ext uri="{FF2B5EF4-FFF2-40B4-BE49-F238E27FC236}">
                      <a16:creationId xmlns:a16="http://schemas.microsoft.com/office/drawing/2014/main" id="{26BB7592-230E-AF3F-80F3-C5B9C7170F64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1" name="Google Shape;676;p23">
                  <a:extLst>
                    <a:ext uri="{FF2B5EF4-FFF2-40B4-BE49-F238E27FC236}">
                      <a16:creationId xmlns:a16="http://schemas.microsoft.com/office/drawing/2014/main" id="{EE394FFB-A0E6-A081-3698-8D8CB4A2BBE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2" name="Google Shape;677;p23">
                  <a:extLst>
                    <a:ext uri="{FF2B5EF4-FFF2-40B4-BE49-F238E27FC236}">
                      <a16:creationId xmlns:a16="http://schemas.microsoft.com/office/drawing/2014/main" id="{1CCEB2A1-2822-523E-BC88-215E326EAB4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62" name="Google Shape;637;p23">
                <a:extLst>
                  <a:ext uri="{FF2B5EF4-FFF2-40B4-BE49-F238E27FC236}">
                    <a16:creationId xmlns:a16="http://schemas.microsoft.com/office/drawing/2014/main" id="{2FEEA306-3CB0-1FD4-473D-0F60867B485B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663" name="Google Shape;638;p23">
                  <a:extLst>
                    <a:ext uri="{FF2B5EF4-FFF2-40B4-BE49-F238E27FC236}">
                      <a16:creationId xmlns:a16="http://schemas.microsoft.com/office/drawing/2014/main" id="{9B7CF865-E81F-8C41-35B4-FB811B0988AD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4" name="Google Shape;639;p23">
                  <a:extLst>
                    <a:ext uri="{FF2B5EF4-FFF2-40B4-BE49-F238E27FC236}">
                      <a16:creationId xmlns:a16="http://schemas.microsoft.com/office/drawing/2014/main" id="{A2D460CB-D277-BFEB-8884-F21EDCB1138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5" name="Google Shape;640;p23">
                  <a:extLst>
                    <a:ext uri="{FF2B5EF4-FFF2-40B4-BE49-F238E27FC236}">
                      <a16:creationId xmlns:a16="http://schemas.microsoft.com/office/drawing/2014/main" id="{4233CE0C-01DC-8906-A624-16F3C383EAEC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6" name="Google Shape;641;p23">
                  <a:extLst>
                    <a:ext uri="{FF2B5EF4-FFF2-40B4-BE49-F238E27FC236}">
                      <a16:creationId xmlns:a16="http://schemas.microsoft.com/office/drawing/2014/main" id="{500BE28C-BD27-1E45-14A1-CBF610FFFAA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7" name="Google Shape;642;p23">
                  <a:extLst>
                    <a:ext uri="{FF2B5EF4-FFF2-40B4-BE49-F238E27FC236}">
                      <a16:creationId xmlns:a16="http://schemas.microsoft.com/office/drawing/2014/main" id="{08CC8AF1-793C-1423-F38C-13FCC29C93F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8" name="Google Shape;643;p23">
                  <a:extLst>
                    <a:ext uri="{FF2B5EF4-FFF2-40B4-BE49-F238E27FC236}">
                      <a16:creationId xmlns:a16="http://schemas.microsoft.com/office/drawing/2014/main" id="{5B5ABF92-D39C-069C-858B-B5BD4C3BBDEF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9" name="Google Shape;644;p23">
                  <a:extLst>
                    <a:ext uri="{FF2B5EF4-FFF2-40B4-BE49-F238E27FC236}">
                      <a16:creationId xmlns:a16="http://schemas.microsoft.com/office/drawing/2014/main" id="{81D8591A-A620-D6E7-B089-B7EBE87AFE4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0" name="Google Shape;645;p23">
                  <a:extLst>
                    <a:ext uri="{FF2B5EF4-FFF2-40B4-BE49-F238E27FC236}">
                      <a16:creationId xmlns:a16="http://schemas.microsoft.com/office/drawing/2014/main" id="{4C6B6536-20F3-B5A1-246E-3BD0BBA725D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1" name="Google Shape;646;p23">
                  <a:extLst>
                    <a:ext uri="{FF2B5EF4-FFF2-40B4-BE49-F238E27FC236}">
                      <a16:creationId xmlns:a16="http://schemas.microsoft.com/office/drawing/2014/main" id="{4FFFAC0B-9202-EA39-1E5F-2F96ABD8F67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2" name="Google Shape;647;p23">
                  <a:extLst>
                    <a:ext uri="{FF2B5EF4-FFF2-40B4-BE49-F238E27FC236}">
                      <a16:creationId xmlns:a16="http://schemas.microsoft.com/office/drawing/2014/main" id="{486E983F-9627-A968-07D5-01BA0C180B6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3" name="Google Shape;648;p23">
                  <a:extLst>
                    <a:ext uri="{FF2B5EF4-FFF2-40B4-BE49-F238E27FC236}">
                      <a16:creationId xmlns:a16="http://schemas.microsoft.com/office/drawing/2014/main" id="{FE9845D4-2CDE-FB82-9012-34D2B7EADE6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4" name="Google Shape;649;p23">
                  <a:extLst>
                    <a:ext uri="{FF2B5EF4-FFF2-40B4-BE49-F238E27FC236}">
                      <a16:creationId xmlns:a16="http://schemas.microsoft.com/office/drawing/2014/main" id="{05480E8E-E099-5B32-B735-1975E9EBEEC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5" name="Google Shape;650;p23">
                  <a:extLst>
                    <a:ext uri="{FF2B5EF4-FFF2-40B4-BE49-F238E27FC236}">
                      <a16:creationId xmlns:a16="http://schemas.microsoft.com/office/drawing/2014/main" id="{F17D4B65-92D7-E273-AD84-8C092203D55D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6" name="Google Shape;651;p23">
                  <a:extLst>
                    <a:ext uri="{FF2B5EF4-FFF2-40B4-BE49-F238E27FC236}">
                      <a16:creationId xmlns:a16="http://schemas.microsoft.com/office/drawing/2014/main" id="{B388EF0E-4BF8-3C6A-4B80-87EDE34F5E3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7" name="Google Shape;652;p23">
                  <a:extLst>
                    <a:ext uri="{FF2B5EF4-FFF2-40B4-BE49-F238E27FC236}">
                      <a16:creationId xmlns:a16="http://schemas.microsoft.com/office/drawing/2014/main" id="{08F541FF-5C39-AC0E-E52C-B6963672864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8" name="Google Shape;653;p23">
                  <a:extLst>
                    <a:ext uri="{FF2B5EF4-FFF2-40B4-BE49-F238E27FC236}">
                      <a16:creationId xmlns:a16="http://schemas.microsoft.com/office/drawing/2014/main" id="{B44B1742-70A9-4F67-EC05-FC983CAEFA8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9" name="Google Shape;654;p23">
                  <a:extLst>
                    <a:ext uri="{FF2B5EF4-FFF2-40B4-BE49-F238E27FC236}">
                      <a16:creationId xmlns:a16="http://schemas.microsoft.com/office/drawing/2014/main" id="{1F1495CD-15DF-CE4F-333F-DE7B435FB55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0" name="Google Shape;655;p23">
                  <a:extLst>
                    <a:ext uri="{FF2B5EF4-FFF2-40B4-BE49-F238E27FC236}">
                      <a16:creationId xmlns:a16="http://schemas.microsoft.com/office/drawing/2014/main" id="{58727006-2481-1424-FBE6-1364C8F56B2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1" name="Google Shape;656;p23">
                  <a:extLst>
                    <a:ext uri="{FF2B5EF4-FFF2-40B4-BE49-F238E27FC236}">
                      <a16:creationId xmlns:a16="http://schemas.microsoft.com/office/drawing/2014/main" id="{5C2886B1-776D-8B62-57DC-4791332AE10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2" name="Google Shape;657;p23">
                  <a:extLst>
                    <a:ext uri="{FF2B5EF4-FFF2-40B4-BE49-F238E27FC236}">
                      <a16:creationId xmlns:a16="http://schemas.microsoft.com/office/drawing/2014/main" id="{122AF425-2B33-DEAD-BC0C-5B72721B831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3" name="Google Shape;658;p23">
                  <a:extLst>
                    <a:ext uri="{FF2B5EF4-FFF2-40B4-BE49-F238E27FC236}">
                      <a16:creationId xmlns:a16="http://schemas.microsoft.com/office/drawing/2014/main" id="{71F86E50-7114-F26A-286E-8433ECD23C4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4" name="Google Shape;659;p23">
                  <a:extLst>
                    <a:ext uri="{FF2B5EF4-FFF2-40B4-BE49-F238E27FC236}">
                      <a16:creationId xmlns:a16="http://schemas.microsoft.com/office/drawing/2014/main" id="{1A89D92A-7244-04B5-8C52-69C245AB50B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5" name="Google Shape;660;p23">
                  <a:extLst>
                    <a:ext uri="{FF2B5EF4-FFF2-40B4-BE49-F238E27FC236}">
                      <a16:creationId xmlns:a16="http://schemas.microsoft.com/office/drawing/2014/main" id="{E267887B-9C88-9CA7-BE8E-D45F14A27AD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6" name="Google Shape;661;p23">
                  <a:extLst>
                    <a:ext uri="{FF2B5EF4-FFF2-40B4-BE49-F238E27FC236}">
                      <a16:creationId xmlns:a16="http://schemas.microsoft.com/office/drawing/2014/main" id="{73F09F4F-C98E-F5F4-E369-819DB43D26C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7" name="Google Shape;662;p23">
                  <a:extLst>
                    <a:ext uri="{FF2B5EF4-FFF2-40B4-BE49-F238E27FC236}">
                      <a16:creationId xmlns:a16="http://schemas.microsoft.com/office/drawing/2014/main" id="{6775FA66-D21F-1B8F-3CEC-F03BBB947B83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8" name="Google Shape;663;p23">
                  <a:extLst>
                    <a:ext uri="{FF2B5EF4-FFF2-40B4-BE49-F238E27FC236}">
                      <a16:creationId xmlns:a16="http://schemas.microsoft.com/office/drawing/2014/main" id="{F3FC7F48-4B36-620B-8BC3-7EBC3132A35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9" name="Google Shape;664;p23">
                  <a:extLst>
                    <a:ext uri="{FF2B5EF4-FFF2-40B4-BE49-F238E27FC236}">
                      <a16:creationId xmlns:a16="http://schemas.microsoft.com/office/drawing/2014/main" id="{3D360D53-3BE6-22EC-F2C6-54F826364E0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0" name="Google Shape;665;p23">
                  <a:extLst>
                    <a:ext uri="{FF2B5EF4-FFF2-40B4-BE49-F238E27FC236}">
                      <a16:creationId xmlns:a16="http://schemas.microsoft.com/office/drawing/2014/main" id="{9A3F1C3C-986C-FEB3-206F-71788D2135B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1" name="Google Shape;666;p23">
                  <a:extLst>
                    <a:ext uri="{FF2B5EF4-FFF2-40B4-BE49-F238E27FC236}">
                      <a16:creationId xmlns:a16="http://schemas.microsoft.com/office/drawing/2014/main" id="{76375F7C-8A6C-4D0D-F3E4-70E353648D90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2" name="Google Shape;667;p23">
                  <a:extLst>
                    <a:ext uri="{FF2B5EF4-FFF2-40B4-BE49-F238E27FC236}">
                      <a16:creationId xmlns:a16="http://schemas.microsoft.com/office/drawing/2014/main" id="{B3C77443-BDC0-20D8-78D7-6ADA4364859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3" name="Google Shape;668;p23">
                  <a:extLst>
                    <a:ext uri="{FF2B5EF4-FFF2-40B4-BE49-F238E27FC236}">
                      <a16:creationId xmlns:a16="http://schemas.microsoft.com/office/drawing/2014/main" id="{F62FB255-285D-DB4F-578B-9925C1845B5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4" name="Google Shape;669;p23">
                  <a:extLst>
                    <a:ext uri="{FF2B5EF4-FFF2-40B4-BE49-F238E27FC236}">
                      <a16:creationId xmlns:a16="http://schemas.microsoft.com/office/drawing/2014/main" id="{6A7B0E95-F140-789E-F013-CC77A7EB9D29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5" name="Google Shape;670;p23">
                  <a:extLst>
                    <a:ext uri="{FF2B5EF4-FFF2-40B4-BE49-F238E27FC236}">
                      <a16:creationId xmlns:a16="http://schemas.microsoft.com/office/drawing/2014/main" id="{FE313268-F814-BD9B-85E3-4280A82B743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6" name="Google Shape;671;p23">
                  <a:extLst>
                    <a:ext uri="{FF2B5EF4-FFF2-40B4-BE49-F238E27FC236}">
                      <a16:creationId xmlns:a16="http://schemas.microsoft.com/office/drawing/2014/main" id="{5A2A899F-BE68-2905-E822-14297EB988AB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7" name="Google Shape;672;p23">
                  <a:extLst>
                    <a:ext uri="{FF2B5EF4-FFF2-40B4-BE49-F238E27FC236}">
                      <a16:creationId xmlns:a16="http://schemas.microsoft.com/office/drawing/2014/main" id="{6E0F0649-F923-9BA1-AAC2-859F8461ACB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8" name="Google Shape;673;p23">
                  <a:extLst>
                    <a:ext uri="{FF2B5EF4-FFF2-40B4-BE49-F238E27FC236}">
                      <a16:creationId xmlns:a16="http://schemas.microsoft.com/office/drawing/2014/main" id="{B35D8044-872C-6A61-2E34-01C5665A1F2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9" name="Google Shape;674;p23">
                  <a:extLst>
                    <a:ext uri="{FF2B5EF4-FFF2-40B4-BE49-F238E27FC236}">
                      <a16:creationId xmlns:a16="http://schemas.microsoft.com/office/drawing/2014/main" id="{36DB98D1-DE5F-5DC3-B3BD-8756A9150B4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0" name="Google Shape;675;p23">
                  <a:extLst>
                    <a:ext uri="{FF2B5EF4-FFF2-40B4-BE49-F238E27FC236}">
                      <a16:creationId xmlns:a16="http://schemas.microsoft.com/office/drawing/2014/main" id="{A5068385-7743-CC0C-A65A-254F0E963767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1" name="Google Shape;676;p23">
                  <a:extLst>
                    <a:ext uri="{FF2B5EF4-FFF2-40B4-BE49-F238E27FC236}">
                      <a16:creationId xmlns:a16="http://schemas.microsoft.com/office/drawing/2014/main" id="{611C7555-C25F-65DD-4A7C-A4FDA3F87B31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2" name="Google Shape;677;p23">
                  <a:extLst>
                    <a:ext uri="{FF2B5EF4-FFF2-40B4-BE49-F238E27FC236}">
                      <a16:creationId xmlns:a16="http://schemas.microsoft.com/office/drawing/2014/main" id="{66FD6363-7B91-E1DB-5363-C7B53CD37960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272" name="Ovale 10271">
              <a:extLst>
                <a:ext uri="{FF2B5EF4-FFF2-40B4-BE49-F238E27FC236}">
                  <a16:creationId xmlns:a16="http://schemas.microsoft.com/office/drawing/2014/main" id="{DD837D9D-0DAA-8C80-0A2A-5E660630BDCD}"/>
                </a:ext>
              </a:extLst>
            </p:cNvPr>
            <p:cNvSpPr/>
            <p:nvPr/>
          </p:nvSpPr>
          <p:spPr>
            <a:xfrm>
              <a:off x="2807710" y="2579260"/>
              <a:ext cx="2224007" cy="222400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273" name="Gruppo 10272">
              <a:extLst>
                <a:ext uri="{FF2B5EF4-FFF2-40B4-BE49-F238E27FC236}">
                  <a16:creationId xmlns:a16="http://schemas.microsoft.com/office/drawing/2014/main" id="{58266368-61DE-FD37-DBE7-D2E8458A65BA}"/>
                </a:ext>
              </a:extLst>
            </p:cNvPr>
            <p:cNvGrpSpPr/>
            <p:nvPr/>
          </p:nvGrpSpPr>
          <p:grpSpPr>
            <a:xfrm>
              <a:off x="3293503" y="2921197"/>
              <a:ext cx="658343" cy="803273"/>
              <a:chOff x="2996141" y="2467232"/>
              <a:chExt cx="658343" cy="803273"/>
            </a:xfrm>
          </p:grpSpPr>
          <p:grpSp>
            <p:nvGrpSpPr>
              <p:cNvPr id="10537" name="Google Shape;637;p23">
                <a:extLst>
                  <a:ext uri="{FF2B5EF4-FFF2-40B4-BE49-F238E27FC236}">
                    <a16:creationId xmlns:a16="http://schemas.microsoft.com/office/drawing/2014/main" id="{827EF894-E4B2-7C4F-0DA9-4A232D533AA0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620" name="Google Shape;638;p23">
                  <a:extLst>
                    <a:ext uri="{FF2B5EF4-FFF2-40B4-BE49-F238E27FC236}">
                      <a16:creationId xmlns:a16="http://schemas.microsoft.com/office/drawing/2014/main" id="{23E3A850-A5A9-FD9D-0562-FD4EB132490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1" name="Google Shape;639;p23">
                  <a:extLst>
                    <a:ext uri="{FF2B5EF4-FFF2-40B4-BE49-F238E27FC236}">
                      <a16:creationId xmlns:a16="http://schemas.microsoft.com/office/drawing/2014/main" id="{5008A84F-EB25-D81B-4735-6E8A0C0919D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2" name="Google Shape;640;p23">
                  <a:extLst>
                    <a:ext uri="{FF2B5EF4-FFF2-40B4-BE49-F238E27FC236}">
                      <a16:creationId xmlns:a16="http://schemas.microsoft.com/office/drawing/2014/main" id="{17C1B5A0-F1C2-0C9C-C1E4-EA06FC05832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3" name="Google Shape;641;p23">
                  <a:extLst>
                    <a:ext uri="{FF2B5EF4-FFF2-40B4-BE49-F238E27FC236}">
                      <a16:creationId xmlns:a16="http://schemas.microsoft.com/office/drawing/2014/main" id="{ED8CF019-CCA1-E923-AB6D-AA64B3F87A2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4" name="Google Shape;642;p23">
                  <a:extLst>
                    <a:ext uri="{FF2B5EF4-FFF2-40B4-BE49-F238E27FC236}">
                      <a16:creationId xmlns:a16="http://schemas.microsoft.com/office/drawing/2014/main" id="{0ACFCA83-2FD7-5EA5-EA39-AC7E31942925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5" name="Google Shape;643;p23">
                  <a:extLst>
                    <a:ext uri="{FF2B5EF4-FFF2-40B4-BE49-F238E27FC236}">
                      <a16:creationId xmlns:a16="http://schemas.microsoft.com/office/drawing/2014/main" id="{5413C137-DF2C-6739-B3EA-AC54C711B1C2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6" name="Google Shape;644;p23">
                  <a:extLst>
                    <a:ext uri="{FF2B5EF4-FFF2-40B4-BE49-F238E27FC236}">
                      <a16:creationId xmlns:a16="http://schemas.microsoft.com/office/drawing/2014/main" id="{8E2FAD33-E0D9-A988-94EB-069C484D135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7" name="Google Shape;645;p23">
                  <a:extLst>
                    <a:ext uri="{FF2B5EF4-FFF2-40B4-BE49-F238E27FC236}">
                      <a16:creationId xmlns:a16="http://schemas.microsoft.com/office/drawing/2014/main" id="{8AC6B8E4-6E77-201C-91A9-DE1438BD0299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8" name="Google Shape;646;p23">
                  <a:extLst>
                    <a:ext uri="{FF2B5EF4-FFF2-40B4-BE49-F238E27FC236}">
                      <a16:creationId xmlns:a16="http://schemas.microsoft.com/office/drawing/2014/main" id="{ACDA362A-337D-26FD-FDCD-B85BA7AD3E7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9" name="Google Shape;647;p23">
                  <a:extLst>
                    <a:ext uri="{FF2B5EF4-FFF2-40B4-BE49-F238E27FC236}">
                      <a16:creationId xmlns:a16="http://schemas.microsoft.com/office/drawing/2014/main" id="{B1FE065E-4355-586E-C287-6689BA919B95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0" name="Google Shape;648;p23">
                  <a:extLst>
                    <a:ext uri="{FF2B5EF4-FFF2-40B4-BE49-F238E27FC236}">
                      <a16:creationId xmlns:a16="http://schemas.microsoft.com/office/drawing/2014/main" id="{683960BD-5EA7-AE0C-376F-7BC6DD8F1C76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1" name="Google Shape;649;p23">
                  <a:extLst>
                    <a:ext uri="{FF2B5EF4-FFF2-40B4-BE49-F238E27FC236}">
                      <a16:creationId xmlns:a16="http://schemas.microsoft.com/office/drawing/2014/main" id="{6658DF7A-1480-B63F-2B07-F4B64170FCD0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2" name="Google Shape;650;p23">
                  <a:extLst>
                    <a:ext uri="{FF2B5EF4-FFF2-40B4-BE49-F238E27FC236}">
                      <a16:creationId xmlns:a16="http://schemas.microsoft.com/office/drawing/2014/main" id="{671A9F6F-B600-9BCC-37E4-D4D8C3604B0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3" name="Google Shape;651;p23">
                  <a:extLst>
                    <a:ext uri="{FF2B5EF4-FFF2-40B4-BE49-F238E27FC236}">
                      <a16:creationId xmlns:a16="http://schemas.microsoft.com/office/drawing/2014/main" id="{96B6C2D8-3798-6173-D22A-2D8CDD224F03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4" name="Google Shape;652;p23">
                  <a:extLst>
                    <a:ext uri="{FF2B5EF4-FFF2-40B4-BE49-F238E27FC236}">
                      <a16:creationId xmlns:a16="http://schemas.microsoft.com/office/drawing/2014/main" id="{1E5EAD93-A6EF-76EB-27B9-C95C32F2C17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5" name="Google Shape;653;p23">
                  <a:extLst>
                    <a:ext uri="{FF2B5EF4-FFF2-40B4-BE49-F238E27FC236}">
                      <a16:creationId xmlns:a16="http://schemas.microsoft.com/office/drawing/2014/main" id="{491F84D6-EE37-C77C-35E0-AFBB4AEEB8A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6" name="Google Shape;654;p23">
                  <a:extLst>
                    <a:ext uri="{FF2B5EF4-FFF2-40B4-BE49-F238E27FC236}">
                      <a16:creationId xmlns:a16="http://schemas.microsoft.com/office/drawing/2014/main" id="{642A76E8-39A1-C256-F736-03F92B775AB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7" name="Google Shape;655;p23">
                  <a:extLst>
                    <a:ext uri="{FF2B5EF4-FFF2-40B4-BE49-F238E27FC236}">
                      <a16:creationId xmlns:a16="http://schemas.microsoft.com/office/drawing/2014/main" id="{EC5C1656-3E0F-0522-2211-FA181B1FEE0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8" name="Google Shape;656;p23">
                  <a:extLst>
                    <a:ext uri="{FF2B5EF4-FFF2-40B4-BE49-F238E27FC236}">
                      <a16:creationId xmlns:a16="http://schemas.microsoft.com/office/drawing/2014/main" id="{BA388042-FDCE-AB7E-FA5E-0DE3996147ED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9" name="Google Shape;657;p23">
                  <a:extLst>
                    <a:ext uri="{FF2B5EF4-FFF2-40B4-BE49-F238E27FC236}">
                      <a16:creationId xmlns:a16="http://schemas.microsoft.com/office/drawing/2014/main" id="{8359B12A-6840-821D-4F85-2F0130D1844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0" name="Google Shape;658;p23">
                  <a:extLst>
                    <a:ext uri="{FF2B5EF4-FFF2-40B4-BE49-F238E27FC236}">
                      <a16:creationId xmlns:a16="http://schemas.microsoft.com/office/drawing/2014/main" id="{365A5BF3-14D4-5F54-8E2E-B1E45E25548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1" name="Google Shape;659;p23">
                  <a:extLst>
                    <a:ext uri="{FF2B5EF4-FFF2-40B4-BE49-F238E27FC236}">
                      <a16:creationId xmlns:a16="http://schemas.microsoft.com/office/drawing/2014/main" id="{35B382B8-65CA-A413-B938-D1D7E45E14A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2" name="Google Shape;660;p23">
                  <a:extLst>
                    <a:ext uri="{FF2B5EF4-FFF2-40B4-BE49-F238E27FC236}">
                      <a16:creationId xmlns:a16="http://schemas.microsoft.com/office/drawing/2014/main" id="{D12F5647-C857-B97D-CFAF-FC7B5A2847A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3" name="Google Shape;661;p23">
                  <a:extLst>
                    <a:ext uri="{FF2B5EF4-FFF2-40B4-BE49-F238E27FC236}">
                      <a16:creationId xmlns:a16="http://schemas.microsoft.com/office/drawing/2014/main" id="{C940F53E-4A1A-A0EA-EFE0-A9D21716E672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4" name="Google Shape;662;p23">
                  <a:extLst>
                    <a:ext uri="{FF2B5EF4-FFF2-40B4-BE49-F238E27FC236}">
                      <a16:creationId xmlns:a16="http://schemas.microsoft.com/office/drawing/2014/main" id="{1EC1CE68-3478-FB51-AE01-1E11A04BAEA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5" name="Google Shape;663;p23">
                  <a:extLst>
                    <a:ext uri="{FF2B5EF4-FFF2-40B4-BE49-F238E27FC236}">
                      <a16:creationId xmlns:a16="http://schemas.microsoft.com/office/drawing/2014/main" id="{54BB3E54-E8CE-BE21-2D21-5B4DD3EC79BB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6" name="Google Shape;664;p23">
                  <a:extLst>
                    <a:ext uri="{FF2B5EF4-FFF2-40B4-BE49-F238E27FC236}">
                      <a16:creationId xmlns:a16="http://schemas.microsoft.com/office/drawing/2014/main" id="{607E60FD-5B44-CEB8-1BCE-8779D16AC0A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7" name="Google Shape;665;p23">
                  <a:extLst>
                    <a:ext uri="{FF2B5EF4-FFF2-40B4-BE49-F238E27FC236}">
                      <a16:creationId xmlns:a16="http://schemas.microsoft.com/office/drawing/2014/main" id="{1E005D5C-39A6-A3FB-A9BA-302EF8AA5E6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8" name="Google Shape;666;p23">
                  <a:extLst>
                    <a:ext uri="{FF2B5EF4-FFF2-40B4-BE49-F238E27FC236}">
                      <a16:creationId xmlns:a16="http://schemas.microsoft.com/office/drawing/2014/main" id="{5EEAECC3-E03E-179C-7CFC-86F2B31CF48B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9" name="Google Shape;667;p23">
                  <a:extLst>
                    <a:ext uri="{FF2B5EF4-FFF2-40B4-BE49-F238E27FC236}">
                      <a16:creationId xmlns:a16="http://schemas.microsoft.com/office/drawing/2014/main" id="{C4393395-CF54-3BB5-1433-FEA91E36F81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0" name="Google Shape;668;p23">
                  <a:extLst>
                    <a:ext uri="{FF2B5EF4-FFF2-40B4-BE49-F238E27FC236}">
                      <a16:creationId xmlns:a16="http://schemas.microsoft.com/office/drawing/2014/main" id="{077AD1C7-2846-2E0F-95BA-79D2DE85D83E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1" name="Google Shape;669;p23">
                  <a:extLst>
                    <a:ext uri="{FF2B5EF4-FFF2-40B4-BE49-F238E27FC236}">
                      <a16:creationId xmlns:a16="http://schemas.microsoft.com/office/drawing/2014/main" id="{FD5FD335-E0AC-57A1-ED95-08D16EF2B8B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2" name="Google Shape;670;p23">
                  <a:extLst>
                    <a:ext uri="{FF2B5EF4-FFF2-40B4-BE49-F238E27FC236}">
                      <a16:creationId xmlns:a16="http://schemas.microsoft.com/office/drawing/2014/main" id="{33123D60-AAAB-2A48-D6DA-59A05595383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3" name="Google Shape;671;p23">
                  <a:extLst>
                    <a:ext uri="{FF2B5EF4-FFF2-40B4-BE49-F238E27FC236}">
                      <a16:creationId xmlns:a16="http://schemas.microsoft.com/office/drawing/2014/main" id="{8753AA46-0178-260C-69D8-EC250589A4E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4" name="Google Shape;672;p23">
                  <a:extLst>
                    <a:ext uri="{FF2B5EF4-FFF2-40B4-BE49-F238E27FC236}">
                      <a16:creationId xmlns:a16="http://schemas.microsoft.com/office/drawing/2014/main" id="{D610CAE7-098E-0F49-8C74-AA734866FAB2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5" name="Google Shape;673;p23">
                  <a:extLst>
                    <a:ext uri="{FF2B5EF4-FFF2-40B4-BE49-F238E27FC236}">
                      <a16:creationId xmlns:a16="http://schemas.microsoft.com/office/drawing/2014/main" id="{8A5B92B0-B0DA-5728-5D41-D2114F973BE6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6" name="Google Shape;674;p23">
                  <a:extLst>
                    <a:ext uri="{FF2B5EF4-FFF2-40B4-BE49-F238E27FC236}">
                      <a16:creationId xmlns:a16="http://schemas.microsoft.com/office/drawing/2014/main" id="{37A03A98-99B3-9BE8-2BFF-2ADCD166FBD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7" name="Google Shape;675;p23">
                  <a:extLst>
                    <a:ext uri="{FF2B5EF4-FFF2-40B4-BE49-F238E27FC236}">
                      <a16:creationId xmlns:a16="http://schemas.microsoft.com/office/drawing/2014/main" id="{E9E9FB68-18C3-204F-C301-7C8DF18763C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8" name="Google Shape;676;p23">
                  <a:extLst>
                    <a:ext uri="{FF2B5EF4-FFF2-40B4-BE49-F238E27FC236}">
                      <a16:creationId xmlns:a16="http://schemas.microsoft.com/office/drawing/2014/main" id="{129E7BC2-5F62-F0E0-259E-C0A90F22E7E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9" name="Google Shape;677;p23">
                  <a:extLst>
                    <a:ext uri="{FF2B5EF4-FFF2-40B4-BE49-F238E27FC236}">
                      <a16:creationId xmlns:a16="http://schemas.microsoft.com/office/drawing/2014/main" id="{4E7CECAC-CDA1-007C-048D-D22669C8DCD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38" name="Google Shape;637;p23">
                <a:extLst>
                  <a:ext uri="{FF2B5EF4-FFF2-40B4-BE49-F238E27FC236}">
                    <a16:creationId xmlns:a16="http://schemas.microsoft.com/office/drawing/2014/main" id="{0DD32892-1DCA-6F95-FA0C-8FFD017D365B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580" name="Google Shape;638;p23">
                  <a:extLst>
                    <a:ext uri="{FF2B5EF4-FFF2-40B4-BE49-F238E27FC236}">
                      <a16:creationId xmlns:a16="http://schemas.microsoft.com/office/drawing/2014/main" id="{793E93DF-E9D8-76F2-EA8C-AF15981C7A4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1" name="Google Shape;639;p23">
                  <a:extLst>
                    <a:ext uri="{FF2B5EF4-FFF2-40B4-BE49-F238E27FC236}">
                      <a16:creationId xmlns:a16="http://schemas.microsoft.com/office/drawing/2014/main" id="{DE6C20BD-86E1-FE68-FEA2-4B95C32DA84D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2" name="Google Shape;640;p23">
                  <a:extLst>
                    <a:ext uri="{FF2B5EF4-FFF2-40B4-BE49-F238E27FC236}">
                      <a16:creationId xmlns:a16="http://schemas.microsoft.com/office/drawing/2014/main" id="{DFC40FA9-C45E-034A-B05E-088B1E42B2FF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3" name="Google Shape;641;p23">
                  <a:extLst>
                    <a:ext uri="{FF2B5EF4-FFF2-40B4-BE49-F238E27FC236}">
                      <a16:creationId xmlns:a16="http://schemas.microsoft.com/office/drawing/2014/main" id="{859AFF09-8422-C9A0-5FB8-BD4A8D54906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4" name="Google Shape;642;p23">
                  <a:extLst>
                    <a:ext uri="{FF2B5EF4-FFF2-40B4-BE49-F238E27FC236}">
                      <a16:creationId xmlns:a16="http://schemas.microsoft.com/office/drawing/2014/main" id="{10A6E05D-D8FC-68FC-11F8-F7C8C62EAB1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5" name="Google Shape;643;p23">
                  <a:extLst>
                    <a:ext uri="{FF2B5EF4-FFF2-40B4-BE49-F238E27FC236}">
                      <a16:creationId xmlns:a16="http://schemas.microsoft.com/office/drawing/2014/main" id="{AC868646-A948-EC9D-24D3-C856DCBB155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6" name="Google Shape;644;p23">
                  <a:extLst>
                    <a:ext uri="{FF2B5EF4-FFF2-40B4-BE49-F238E27FC236}">
                      <a16:creationId xmlns:a16="http://schemas.microsoft.com/office/drawing/2014/main" id="{4AEDB30B-F909-4D08-3562-60A8FAFFB2BD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7" name="Google Shape;645;p23">
                  <a:extLst>
                    <a:ext uri="{FF2B5EF4-FFF2-40B4-BE49-F238E27FC236}">
                      <a16:creationId xmlns:a16="http://schemas.microsoft.com/office/drawing/2014/main" id="{12A1BB5A-4730-68F4-EB6D-234C2C6B083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8" name="Google Shape;646;p23">
                  <a:extLst>
                    <a:ext uri="{FF2B5EF4-FFF2-40B4-BE49-F238E27FC236}">
                      <a16:creationId xmlns:a16="http://schemas.microsoft.com/office/drawing/2014/main" id="{FF37E71F-31B2-3220-A643-A053B90A794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9" name="Google Shape;647;p23">
                  <a:extLst>
                    <a:ext uri="{FF2B5EF4-FFF2-40B4-BE49-F238E27FC236}">
                      <a16:creationId xmlns:a16="http://schemas.microsoft.com/office/drawing/2014/main" id="{41A293E2-9366-6BF5-4207-4CAAD7C0D96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0" name="Google Shape;648;p23">
                  <a:extLst>
                    <a:ext uri="{FF2B5EF4-FFF2-40B4-BE49-F238E27FC236}">
                      <a16:creationId xmlns:a16="http://schemas.microsoft.com/office/drawing/2014/main" id="{80328292-2AA6-9E83-C6F7-652B5CCFB13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1" name="Google Shape;649;p23">
                  <a:extLst>
                    <a:ext uri="{FF2B5EF4-FFF2-40B4-BE49-F238E27FC236}">
                      <a16:creationId xmlns:a16="http://schemas.microsoft.com/office/drawing/2014/main" id="{0BFD7B7A-A13C-1FF6-6616-EB8875C3AB1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2" name="Google Shape;650;p23">
                  <a:extLst>
                    <a:ext uri="{FF2B5EF4-FFF2-40B4-BE49-F238E27FC236}">
                      <a16:creationId xmlns:a16="http://schemas.microsoft.com/office/drawing/2014/main" id="{3440A3F0-4B93-44AE-827E-11D2C68C85B7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3" name="Google Shape;651;p23">
                  <a:extLst>
                    <a:ext uri="{FF2B5EF4-FFF2-40B4-BE49-F238E27FC236}">
                      <a16:creationId xmlns:a16="http://schemas.microsoft.com/office/drawing/2014/main" id="{AAEB9606-C1FC-E92B-2C56-24BB61CC7E40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4" name="Google Shape;652;p23">
                  <a:extLst>
                    <a:ext uri="{FF2B5EF4-FFF2-40B4-BE49-F238E27FC236}">
                      <a16:creationId xmlns:a16="http://schemas.microsoft.com/office/drawing/2014/main" id="{BA2AD5A0-1E32-5A4C-7255-642B3632DC05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5" name="Google Shape;653;p23">
                  <a:extLst>
                    <a:ext uri="{FF2B5EF4-FFF2-40B4-BE49-F238E27FC236}">
                      <a16:creationId xmlns:a16="http://schemas.microsoft.com/office/drawing/2014/main" id="{994E2FD7-F9C6-D3DF-502F-1A53523E945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6" name="Google Shape;654;p23">
                  <a:extLst>
                    <a:ext uri="{FF2B5EF4-FFF2-40B4-BE49-F238E27FC236}">
                      <a16:creationId xmlns:a16="http://schemas.microsoft.com/office/drawing/2014/main" id="{84A162CE-1528-4BE6-C1E5-F21AB58CC89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7" name="Google Shape;655;p23">
                  <a:extLst>
                    <a:ext uri="{FF2B5EF4-FFF2-40B4-BE49-F238E27FC236}">
                      <a16:creationId xmlns:a16="http://schemas.microsoft.com/office/drawing/2014/main" id="{B0324C81-98DB-9457-5AF2-35C01A2CD52F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8" name="Google Shape;656;p23">
                  <a:extLst>
                    <a:ext uri="{FF2B5EF4-FFF2-40B4-BE49-F238E27FC236}">
                      <a16:creationId xmlns:a16="http://schemas.microsoft.com/office/drawing/2014/main" id="{C58BA87E-117C-7481-E32C-69E4CA023B8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9" name="Google Shape;657;p23">
                  <a:extLst>
                    <a:ext uri="{FF2B5EF4-FFF2-40B4-BE49-F238E27FC236}">
                      <a16:creationId xmlns:a16="http://schemas.microsoft.com/office/drawing/2014/main" id="{3A9B631E-35CF-9985-7894-2471C1A0F71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0" name="Google Shape;658;p23">
                  <a:extLst>
                    <a:ext uri="{FF2B5EF4-FFF2-40B4-BE49-F238E27FC236}">
                      <a16:creationId xmlns:a16="http://schemas.microsoft.com/office/drawing/2014/main" id="{F1B0802D-8C6B-2663-E524-127BB929020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1" name="Google Shape;659;p23">
                  <a:extLst>
                    <a:ext uri="{FF2B5EF4-FFF2-40B4-BE49-F238E27FC236}">
                      <a16:creationId xmlns:a16="http://schemas.microsoft.com/office/drawing/2014/main" id="{92C68431-1B11-BE24-50DE-0610B01922C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2" name="Google Shape;660;p23">
                  <a:extLst>
                    <a:ext uri="{FF2B5EF4-FFF2-40B4-BE49-F238E27FC236}">
                      <a16:creationId xmlns:a16="http://schemas.microsoft.com/office/drawing/2014/main" id="{127E2040-646D-247E-7AE7-2EDC30C5BEE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3" name="Google Shape;661;p23">
                  <a:extLst>
                    <a:ext uri="{FF2B5EF4-FFF2-40B4-BE49-F238E27FC236}">
                      <a16:creationId xmlns:a16="http://schemas.microsoft.com/office/drawing/2014/main" id="{FFEF4F65-0753-D4A0-C35F-0762034F13C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4" name="Google Shape;662;p23">
                  <a:extLst>
                    <a:ext uri="{FF2B5EF4-FFF2-40B4-BE49-F238E27FC236}">
                      <a16:creationId xmlns:a16="http://schemas.microsoft.com/office/drawing/2014/main" id="{533E0102-A720-6B9D-54CD-D373D8F70CE8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5" name="Google Shape;663;p23">
                  <a:extLst>
                    <a:ext uri="{FF2B5EF4-FFF2-40B4-BE49-F238E27FC236}">
                      <a16:creationId xmlns:a16="http://schemas.microsoft.com/office/drawing/2014/main" id="{5C35E025-CF3D-90CB-5B31-B52F2C0C15A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6" name="Google Shape;664;p23">
                  <a:extLst>
                    <a:ext uri="{FF2B5EF4-FFF2-40B4-BE49-F238E27FC236}">
                      <a16:creationId xmlns:a16="http://schemas.microsoft.com/office/drawing/2014/main" id="{0DB38513-5944-3DC7-149A-F05F81210899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7" name="Google Shape;665;p23">
                  <a:extLst>
                    <a:ext uri="{FF2B5EF4-FFF2-40B4-BE49-F238E27FC236}">
                      <a16:creationId xmlns:a16="http://schemas.microsoft.com/office/drawing/2014/main" id="{0B50EEAA-EE37-50B9-64DC-7171514648E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8" name="Google Shape;666;p23">
                  <a:extLst>
                    <a:ext uri="{FF2B5EF4-FFF2-40B4-BE49-F238E27FC236}">
                      <a16:creationId xmlns:a16="http://schemas.microsoft.com/office/drawing/2014/main" id="{70B65A86-E923-F536-AF28-4F4B2742206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9" name="Google Shape;667;p23">
                  <a:extLst>
                    <a:ext uri="{FF2B5EF4-FFF2-40B4-BE49-F238E27FC236}">
                      <a16:creationId xmlns:a16="http://schemas.microsoft.com/office/drawing/2014/main" id="{3B1B389C-AC2E-FA2F-D7E8-7EEA67033015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0" name="Google Shape;668;p23">
                  <a:extLst>
                    <a:ext uri="{FF2B5EF4-FFF2-40B4-BE49-F238E27FC236}">
                      <a16:creationId xmlns:a16="http://schemas.microsoft.com/office/drawing/2014/main" id="{B00C2AF2-871F-BD11-E016-AEC1C42AA8A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1" name="Google Shape;669;p23">
                  <a:extLst>
                    <a:ext uri="{FF2B5EF4-FFF2-40B4-BE49-F238E27FC236}">
                      <a16:creationId xmlns:a16="http://schemas.microsoft.com/office/drawing/2014/main" id="{3D53C732-D7B9-04CC-B6B5-1E0DF735BF7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2" name="Google Shape;670;p23">
                  <a:extLst>
                    <a:ext uri="{FF2B5EF4-FFF2-40B4-BE49-F238E27FC236}">
                      <a16:creationId xmlns:a16="http://schemas.microsoft.com/office/drawing/2014/main" id="{90DF414D-800E-C6CA-CC37-E85AA29591A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3" name="Google Shape;671;p23">
                  <a:extLst>
                    <a:ext uri="{FF2B5EF4-FFF2-40B4-BE49-F238E27FC236}">
                      <a16:creationId xmlns:a16="http://schemas.microsoft.com/office/drawing/2014/main" id="{5DD64FBE-9D46-9ADD-E77B-7EB9C4C3BEB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4" name="Google Shape;672;p23">
                  <a:extLst>
                    <a:ext uri="{FF2B5EF4-FFF2-40B4-BE49-F238E27FC236}">
                      <a16:creationId xmlns:a16="http://schemas.microsoft.com/office/drawing/2014/main" id="{7A736CB8-9C98-C342-A4DB-9CC0CA5F13B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5" name="Google Shape;673;p23">
                  <a:extLst>
                    <a:ext uri="{FF2B5EF4-FFF2-40B4-BE49-F238E27FC236}">
                      <a16:creationId xmlns:a16="http://schemas.microsoft.com/office/drawing/2014/main" id="{C84E506F-8A55-78A1-7207-DFB4D12ECD1F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6" name="Google Shape;674;p23">
                  <a:extLst>
                    <a:ext uri="{FF2B5EF4-FFF2-40B4-BE49-F238E27FC236}">
                      <a16:creationId xmlns:a16="http://schemas.microsoft.com/office/drawing/2014/main" id="{A3CA7158-C2D9-9F04-A95D-29BCB3AE0F2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7" name="Google Shape;675;p23">
                  <a:extLst>
                    <a:ext uri="{FF2B5EF4-FFF2-40B4-BE49-F238E27FC236}">
                      <a16:creationId xmlns:a16="http://schemas.microsoft.com/office/drawing/2014/main" id="{0FBDC51A-ED59-CDEF-F074-05F26E16BCB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8" name="Google Shape;676;p23">
                  <a:extLst>
                    <a:ext uri="{FF2B5EF4-FFF2-40B4-BE49-F238E27FC236}">
                      <a16:creationId xmlns:a16="http://schemas.microsoft.com/office/drawing/2014/main" id="{AC881587-719A-2D6E-E897-34A239C1010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9" name="Google Shape;677;p23">
                  <a:extLst>
                    <a:ext uri="{FF2B5EF4-FFF2-40B4-BE49-F238E27FC236}">
                      <a16:creationId xmlns:a16="http://schemas.microsoft.com/office/drawing/2014/main" id="{FCBDF4FE-BB30-F649-B897-E26943D8BF6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39" name="Google Shape;637;p23">
                <a:extLst>
                  <a:ext uri="{FF2B5EF4-FFF2-40B4-BE49-F238E27FC236}">
                    <a16:creationId xmlns:a16="http://schemas.microsoft.com/office/drawing/2014/main" id="{A694BF35-D58B-1A94-001B-CBD2621D1E59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540" name="Google Shape;638;p23">
                  <a:extLst>
                    <a:ext uri="{FF2B5EF4-FFF2-40B4-BE49-F238E27FC236}">
                      <a16:creationId xmlns:a16="http://schemas.microsoft.com/office/drawing/2014/main" id="{5D887723-6E77-CFC1-F851-57224E240D80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1" name="Google Shape;639;p23">
                  <a:extLst>
                    <a:ext uri="{FF2B5EF4-FFF2-40B4-BE49-F238E27FC236}">
                      <a16:creationId xmlns:a16="http://schemas.microsoft.com/office/drawing/2014/main" id="{7766C123-D51C-2F78-679D-0DE67DF64DEE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2" name="Google Shape;640;p23">
                  <a:extLst>
                    <a:ext uri="{FF2B5EF4-FFF2-40B4-BE49-F238E27FC236}">
                      <a16:creationId xmlns:a16="http://schemas.microsoft.com/office/drawing/2014/main" id="{761F94DA-A80E-56DE-00A8-F59F6B77EAE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3" name="Google Shape;641;p23">
                  <a:extLst>
                    <a:ext uri="{FF2B5EF4-FFF2-40B4-BE49-F238E27FC236}">
                      <a16:creationId xmlns:a16="http://schemas.microsoft.com/office/drawing/2014/main" id="{E40EB4BC-D571-F819-9775-A20543F95403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4" name="Google Shape;642;p23">
                  <a:extLst>
                    <a:ext uri="{FF2B5EF4-FFF2-40B4-BE49-F238E27FC236}">
                      <a16:creationId xmlns:a16="http://schemas.microsoft.com/office/drawing/2014/main" id="{04C93270-75D5-1626-CAF5-D266AF03C5F6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5" name="Google Shape;643;p23">
                  <a:extLst>
                    <a:ext uri="{FF2B5EF4-FFF2-40B4-BE49-F238E27FC236}">
                      <a16:creationId xmlns:a16="http://schemas.microsoft.com/office/drawing/2014/main" id="{4ACDC775-1C00-4DEF-ACC4-1FAF08664ED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6" name="Google Shape;644;p23">
                  <a:extLst>
                    <a:ext uri="{FF2B5EF4-FFF2-40B4-BE49-F238E27FC236}">
                      <a16:creationId xmlns:a16="http://schemas.microsoft.com/office/drawing/2014/main" id="{BD222B65-C257-159D-28B7-B65827244FD0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7" name="Google Shape;645;p23">
                  <a:extLst>
                    <a:ext uri="{FF2B5EF4-FFF2-40B4-BE49-F238E27FC236}">
                      <a16:creationId xmlns:a16="http://schemas.microsoft.com/office/drawing/2014/main" id="{1C652283-B192-F48F-3730-8E4F38A1734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8" name="Google Shape;646;p23">
                  <a:extLst>
                    <a:ext uri="{FF2B5EF4-FFF2-40B4-BE49-F238E27FC236}">
                      <a16:creationId xmlns:a16="http://schemas.microsoft.com/office/drawing/2014/main" id="{A7389E9A-2C3C-FEBF-94BF-74EE367D315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9" name="Google Shape;647;p23">
                  <a:extLst>
                    <a:ext uri="{FF2B5EF4-FFF2-40B4-BE49-F238E27FC236}">
                      <a16:creationId xmlns:a16="http://schemas.microsoft.com/office/drawing/2014/main" id="{3200F42E-4E85-97D5-6504-F6D9F21A445B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0" name="Google Shape;648;p23">
                  <a:extLst>
                    <a:ext uri="{FF2B5EF4-FFF2-40B4-BE49-F238E27FC236}">
                      <a16:creationId xmlns:a16="http://schemas.microsoft.com/office/drawing/2014/main" id="{F0FC4D79-5FEA-1673-9440-3DA7A1D11D6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1" name="Google Shape;649;p23">
                  <a:extLst>
                    <a:ext uri="{FF2B5EF4-FFF2-40B4-BE49-F238E27FC236}">
                      <a16:creationId xmlns:a16="http://schemas.microsoft.com/office/drawing/2014/main" id="{585591F0-A0C2-C5AC-2A61-9E6B1CFB442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2" name="Google Shape;650;p23">
                  <a:extLst>
                    <a:ext uri="{FF2B5EF4-FFF2-40B4-BE49-F238E27FC236}">
                      <a16:creationId xmlns:a16="http://schemas.microsoft.com/office/drawing/2014/main" id="{7E92B77A-3384-0A2F-B282-95733C3BA83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3" name="Google Shape;651;p23">
                  <a:extLst>
                    <a:ext uri="{FF2B5EF4-FFF2-40B4-BE49-F238E27FC236}">
                      <a16:creationId xmlns:a16="http://schemas.microsoft.com/office/drawing/2014/main" id="{582807D9-7555-3686-7F64-A48C2EE7530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4" name="Google Shape;652;p23">
                  <a:extLst>
                    <a:ext uri="{FF2B5EF4-FFF2-40B4-BE49-F238E27FC236}">
                      <a16:creationId xmlns:a16="http://schemas.microsoft.com/office/drawing/2014/main" id="{9A415B3A-032A-E2B3-D40C-74AE7FA7E7EC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5" name="Google Shape;653;p23">
                  <a:extLst>
                    <a:ext uri="{FF2B5EF4-FFF2-40B4-BE49-F238E27FC236}">
                      <a16:creationId xmlns:a16="http://schemas.microsoft.com/office/drawing/2014/main" id="{8EE96374-7BED-582A-278B-6CE444F8395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6" name="Google Shape;654;p23">
                  <a:extLst>
                    <a:ext uri="{FF2B5EF4-FFF2-40B4-BE49-F238E27FC236}">
                      <a16:creationId xmlns:a16="http://schemas.microsoft.com/office/drawing/2014/main" id="{1D49EE8F-4E67-957D-5323-E901A6B4E04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7" name="Google Shape;655;p23">
                  <a:extLst>
                    <a:ext uri="{FF2B5EF4-FFF2-40B4-BE49-F238E27FC236}">
                      <a16:creationId xmlns:a16="http://schemas.microsoft.com/office/drawing/2014/main" id="{7A9ED84D-B182-47D6-56F3-EA5BFBA73C58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8" name="Google Shape;656;p23">
                  <a:extLst>
                    <a:ext uri="{FF2B5EF4-FFF2-40B4-BE49-F238E27FC236}">
                      <a16:creationId xmlns:a16="http://schemas.microsoft.com/office/drawing/2014/main" id="{8DB44888-5183-55C5-7BC1-7029EA36D61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9" name="Google Shape;657;p23">
                  <a:extLst>
                    <a:ext uri="{FF2B5EF4-FFF2-40B4-BE49-F238E27FC236}">
                      <a16:creationId xmlns:a16="http://schemas.microsoft.com/office/drawing/2014/main" id="{788C2E66-7E79-98A7-E1C5-518F17E6ADB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0" name="Google Shape;658;p23">
                  <a:extLst>
                    <a:ext uri="{FF2B5EF4-FFF2-40B4-BE49-F238E27FC236}">
                      <a16:creationId xmlns:a16="http://schemas.microsoft.com/office/drawing/2014/main" id="{520CB369-67D5-3F18-FDEB-904173B3267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1" name="Google Shape;659;p23">
                  <a:extLst>
                    <a:ext uri="{FF2B5EF4-FFF2-40B4-BE49-F238E27FC236}">
                      <a16:creationId xmlns:a16="http://schemas.microsoft.com/office/drawing/2014/main" id="{2F869E02-5402-5CFC-336C-33BD09DCDE3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2" name="Google Shape;660;p23">
                  <a:extLst>
                    <a:ext uri="{FF2B5EF4-FFF2-40B4-BE49-F238E27FC236}">
                      <a16:creationId xmlns:a16="http://schemas.microsoft.com/office/drawing/2014/main" id="{D00AACB6-9AA3-C3B0-4556-445E0C8E95E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3" name="Google Shape;661;p23">
                  <a:extLst>
                    <a:ext uri="{FF2B5EF4-FFF2-40B4-BE49-F238E27FC236}">
                      <a16:creationId xmlns:a16="http://schemas.microsoft.com/office/drawing/2014/main" id="{8F997D7C-80F3-1394-2F2F-83E31EF192F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4" name="Google Shape;662;p23">
                  <a:extLst>
                    <a:ext uri="{FF2B5EF4-FFF2-40B4-BE49-F238E27FC236}">
                      <a16:creationId xmlns:a16="http://schemas.microsoft.com/office/drawing/2014/main" id="{6128835C-4A9C-BFAB-7F05-33C1F4F4A3A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5" name="Google Shape;663;p23">
                  <a:extLst>
                    <a:ext uri="{FF2B5EF4-FFF2-40B4-BE49-F238E27FC236}">
                      <a16:creationId xmlns:a16="http://schemas.microsoft.com/office/drawing/2014/main" id="{573734DD-0ACA-B96C-2BDA-B674719DEAA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6" name="Google Shape;664;p23">
                  <a:extLst>
                    <a:ext uri="{FF2B5EF4-FFF2-40B4-BE49-F238E27FC236}">
                      <a16:creationId xmlns:a16="http://schemas.microsoft.com/office/drawing/2014/main" id="{4A7EC36E-310C-15CD-A42B-D1AFC4886FAA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7" name="Google Shape;665;p23">
                  <a:extLst>
                    <a:ext uri="{FF2B5EF4-FFF2-40B4-BE49-F238E27FC236}">
                      <a16:creationId xmlns:a16="http://schemas.microsoft.com/office/drawing/2014/main" id="{B3F7109D-F75B-653C-7D68-F83681F688F3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8" name="Google Shape;666;p23">
                  <a:extLst>
                    <a:ext uri="{FF2B5EF4-FFF2-40B4-BE49-F238E27FC236}">
                      <a16:creationId xmlns:a16="http://schemas.microsoft.com/office/drawing/2014/main" id="{3205753E-F3DE-32AA-EEB8-7CED3F617806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9" name="Google Shape;667;p23">
                  <a:extLst>
                    <a:ext uri="{FF2B5EF4-FFF2-40B4-BE49-F238E27FC236}">
                      <a16:creationId xmlns:a16="http://schemas.microsoft.com/office/drawing/2014/main" id="{2BF7D70D-B999-BDA6-589F-CFBD178D1A45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0" name="Google Shape;668;p23">
                  <a:extLst>
                    <a:ext uri="{FF2B5EF4-FFF2-40B4-BE49-F238E27FC236}">
                      <a16:creationId xmlns:a16="http://schemas.microsoft.com/office/drawing/2014/main" id="{7B93B585-2CAD-4BD2-0772-4C073226C5A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1" name="Google Shape;669;p23">
                  <a:extLst>
                    <a:ext uri="{FF2B5EF4-FFF2-40B4-BE49-F238E27FC236}">
                      <a16:creationId xmlns:a16="http://schemas.microsoft.com/office/drawing/2014/main" id="{277150B3-2951-4F8C-A027-557EEBAA6FD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2" name="Google Shape;670;p23">
                  <a:extLst>
                    <a:ext uri="{FF2B5EF4-FFF2-40B4-BE49-F238E27FC236}">
                      <a16:creationId xmlns:a16="http://schemas.microsoft.com/office/drawing/2014/main" id="{94A67BB0-2E96-629A-087F-E4EB72EAEEE3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3" name="Google Shape;671;p23">
                  <a:extLst>
                    <a:ext uri="{FF2B5EF4-FFF2-40B4-BE49-F238E27FC236}">
                      <a16:creationId xmlns:a16="http://schemas.microsoft.com/office/drawing/2014/main" id="{B0551234-9B47-F10E-371A-151357AC7DA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4" name="Google Shape;672;p23">
                  <a:extLst>
                    <a:ext uri="{FF2B5EF4-FFF2-40B4-BE49-F238E27FC236}">
                      <a16:creationId xmlns:a16="http://schemas.microsoft.com/office/drawing/2014/main" id="{E8D916D9-9EDE-A5E9-ED5B-77CB48DC8BEA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5" name="Google Shape;673;p23">
                  <a:extLst>
                    <a:ext uri="{FF2B5EF4-FFF2-40B4-BE49-F238E27FC236}">
                      <a16:creationId xmlns:a16="http://schemas.microsoft.com/office/drawing/2014/main" id="{DA639B04-F547-23DD-BDB0-415DCC44A9E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6" name="Google Shape;674;p23">
                  <a:extLst>
                    <a:ext uri="{FF2B5EF4-FFF2-40B4-BE49-F238E27FC236}">
                      <a16:creationId xmlns:a16="http://schemas.microsoft.com/office/drawing/2014/main" id="{408CEDB2-1F8F-32D6-8CBC-A7A3D048C86C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7" name="Google Shape;675;p23">
                  <a:extLst>
                    <a:ext uri="{FF2B5EF4-FFF2-40B4-BE49-F238E27FC236}">
                      <a16:creationId xmlns:a16="http://schemas.microsoft.com/office/drawing/2014/main" id="{04323043-FCB2-FC52-EF9F-080E7FAFA75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8" name="Google Shape;676;p23">
                  <a:extLst>
                    <a:ext uri="{FF2B5EF4-FFF2-40B4-BE49-F238E27FC236}">
                      <a16:creationId xmlns:a16="http://schemas.microsoft.com/office/drawing/2014/main" id="{027CE300-299B-23EF-4906-FEFEA7D742A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9" name="Google Shape;677;p23">
                  <a:extLst>
                    <a:ext uri="{FF2B5EF4-FFF2-40B4-BE49-F238E27FC236}">
                      <a16:creationId xmlns:a16="http://schemas.microsoft.com/office/drawing/2014/main" id="{46FAD457-75C9-A985-41CA-82BF13EF093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74" name="Gruppo 10273">
              <a:extLst>
                <a:ext uri="{FF2B5EF4-FFF2-40B4-BE49-F238E27FC236}">
                  <a16:creationId xmlns:a16="http://schemas.microsoft.com/office/drawing/2014/main" id="{B7FB9703-6D57-E522-A871-3248CD53C2F8}"/>
                </a:ext>
              </a:extLst>
            </p:cNvPr>
            <p:cNvGrpSpPr/>
            <p:nvPr/>
          </p:nvGrpSpPr>
          <p:grpSpPr>
            <a:xfrm>
              <a:off x="4001959" y="3262186"/>
              <a:ext cx="658343" cy="803273"/>
              <a:chOff x="2996141" y="2467232"/>
              <a:chExt cx="658343" cy="803273"/>
            </a:xfrm>
          </p:grpSpPr>
          <p:grpSp>
            <p:nvGrpSpPr>
              <p:cNvPr id="10414" name="Google Shape;637;p23">
                <a:extLst>
                  <a:ext uri="{FF2B5EF4-FFF2-40B4-BE49-F238E27FC236}">
                    <a16:creationId xmlns:a16="http://schemas.microsoft.com/office/drawing/2014/main" id="{A22F05B9-1678-ECD3-7C3D-643777568B25}"/>
                  </a:ext>
                </a:extLst>
              </p:cNvPr>
              <p:cNvGrpSpPr/>
              <p:nvPr/>
            </p:nvGrpSpPr>
            <p:grpSpPr>
              <a:xfrm rot="20290140">
                <a:off x="3051692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497" name="Google Shape;638;p23">
                  <a:extLst>
                    <a:ext uri="{FF2B5EF4-FFF2-40B4-BE49-F238E27FC236}">
                      <a16:creationId xmlns:a16="http://schemas.microsoft.com/office/drawing/2014/main" id="{0920AE1C-168F-056F-DC0E-B7D3B6329BC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8" name="Google Shape;639;p23">
                  <a:extLst>
                    <a:ext uri="{FF2B5EF4-FFF2-40B4-BE49-F238E27FC236}">
                      <a16:creationId xmlns:a16="http://schemas.microsoft.com/office/drawing/2014/main" id="{319079F2-251B-23F3-6FB5-57FF48B0383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9" name="Google Shape;640;p23">
                  <a:extLst>
                    <a:ext uri="{FF2B5EF4-FFF2-40B4-BE49-F238E27FC236}">
                      <a16:creationId xmlns:a16="http://schemas.microsoft.com/office/drawing/2014/main" id="{823E2B7B-42C1-6BE0-36A9-C2AAEB72274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0" name="Google Shape;641;p23">
                  <a:extLst>
                    <a:ext uri="{FF2B5EF4-FFF2-40B4-BE49-F238E27FC236}">
                      <a16:creationId xmlns:a16="http://schemas.microsoft.com/office/drawing/2014/main" id="{1FB4CD0F-AFAA-03DC-C5F4-7ED205AC1BB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1" name="Google Shape;642;p23">
                  <a:extLst>
                    <a:ext uri="{FF2B5EF4-FFF2-40B4-BE49-F238E27FC236}">
                      <a16:creationId xmlns:a16="http://schemas.microsoft.com/office/drawing/2014/main" id="{B52FF458-703F-DC94-FC4A-DE1C880BDBD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2" name="Google Shape;643;p23">
                  <a:extLst>
                    <a:ext uri="{FF2B5EF4-FFF2-40B4-BE49-F238E27FC236}">
                      <a16:creationId xmlns:a16="http://schemas.microsoft.com/office/drawing/2014/main" id="{698B4878-6924-E214-0FE7-33348581CF74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3" name="Google Shape;644;p23">
                  <a:extLst>
                    <a:ext uri="{FF2B5EF4-FFF2-40B4-BE49-F238E27FC236}">
                      <a16:creationId xmlns:a16="http://schemas.microsoft.com/office/drawing/2014/main" id="{B1FA4833-ABC3-2586-7510-01C2F4449B6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4" name="Google Shape;645;p23">
                  <a:extLst>
                    <a:ext uri="{FF2B5EF4-FFF2-40B4-BE49-F238E27FC236}">
                      <a16:creationId xmlns:a16="http://schemas.microsoft.com/office/drawing/2014/main" id="{8CB12837-D24D-ACA3-19FA-D8D7BD2FC13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5" name="Google Shape;646;p23">
                  <a:extLst>
                    <a:ext uri="{FF2B5EF4-FFF2-40B4-BE49-F238E27FC236}">
                      <a16:creationId xmlns:a16="http://schemas.microsoft.com/office/drawing/2014/main" id="{A8191D15-0CBB-BD16-0D43-A179821EA07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6" name="Google Shape;647;p23">
                  <a:extLst>
                    <a:ext uri="{FF2B5EF4-FFF2-40B4-BE49-F238E27FC236}">
                      <a16:creationId xmlns:a16="http://schemas.microsoft.com/office/drawing/2014/main" id="{9838D70B-5C01-31CF-4369-CFE147B0A95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7" name="Google Shape;648;p23">
                  <a:extLst>
                    <a:ext uri="{FF2B5EF4-FFF2-40B4-BE49-F238E27FC236}">
                      <a16:creationId xmlns:a16="http://schemas.microsoft.com/office/drawing/2014/main" id="{9ECD32E5-1A23-8C39-B12E-82981A381E9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8" name="Google Shape;649;p23">
                  <a:extLst>
                    <a:ext uri="{FF2B5EF4-FFF2-40B4-BE49-F238E27FC236}">
                      <a16:creationId xmlns:a16="http://schemas.microsoft.com/office/drawing/2014/main" id="{2236CACE-349D-2E78-F564-7F3A1276B047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9" name="Google Shape;650;p23">
                  <a:extLst>
                    <a:ext uri="{FF2B5EF4-FFF2-40B4-BE49-F238E27FC236}">
                      <a16:creationId xmlns:a16="http://schemas.microsoft.com/office/drawing/2014/main" id="{7C020793-9DBB-08D5-3827-7485AB26537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0" name="Google Shape;651;p23">
                  <a:extLst>
                    <a:ext uri="{FF2B5EF4-FFF2-40B4-BE49-F238E27FC236}">
                      <a16:creationId xmlns:a16="http://schemas.microsoft.com/office/drawing/2014/main" id="{E282CBAB-110A-ACBD-AD2F-764FE73A662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1" name="Google Shape;652;p23">
                  <a:extLst>
                    <a:ext uri="{FF2B5EF4-FFF2-40B4-BE49-F238E27FC236}">
                      <a16:creationId xmlns:a16="http://schemas.microsoft.com/office/drawing/2014/main" id="{202EB351-F9BC-D8A0-C5A1-4C10E71EEA0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2" name="Google Shape;653;p23">
                  <a:extLst>
                    <a:ext uri="{FF2B5EF4-FFF2-40B4-BE49-F238E27FC236}">
                      <a16:creationId xmlns:a16="http://schemas.microsoft.com/office/drawing/2014/main" id="{A0E5CB33-60CF-05AB-F366-8A0234AC5336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3" name="Google Shape;654;p23">
                  <a:extLst>
                    <a:ext uri="{FF2B5EF4-FFF2-40B4-BE49-F238E27FC236}">
                      <a16:creationId xmlns:a16="http://schemas.microsoft.com/office/drawing/2014/main" id="{391A765E-5DE9-687A-59AF-E3D007F20DF1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4" name="Google Shape;655;p23">
                  <a:extLst>
                    <a:ext uri="{FF2B5EF4-FFF2-40B4-BE49-F238E27FC236}">
                      <a16:creationId xmlns:a16="http://schemas.microsoft.com/office/drawing/2014/main" id="{408AA9FA-0921-8832-7AAF-83DC365CF59C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5" name="Google Shape;656;p23">
                  <a:extLst>
                    <a:ext uri="{FF2B5EF4-FFF2-40B4-BE49-F238E27FC236}">
                      <a16:creationId xmlns:a16="http://schemas.microsoft.com/office/drawing/2014/main" id="{1DECDAC4-7A53-AB17-5D52-61F97BC07F9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6" name="Google Shape;657;p23">
                  <a:extLst>
                    <a:ext uri="{FF2B5EF4-FFF2-40B4-BE49-F238E27FC236}">
                      <a16:creationId xmlns:a16="http://schemas.microsoft.com/office/drawing/2014/main" id="{3761C752-A53D-F25A-1CCC-96F75666F1D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7" name="Google Shape;658;p23">
                  <a:extLst>
                    <a:ext uri="{FF2B5EF4-FFF2-40B4-BE49-F238E27FC236}">
                      <a16:creationId xmlns:a16="http://schemas.microsoft.com/office/drawing/2014/main" id="{A0937E8C-1B5C-3F33-3A08-822D20EC5D3D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8" name="Google Shape;659;p23">
                  <a:extLst>
                    <a:ext uri="{FF2B5EF4-FFF2-40B4-BE49-F238E27FC236}">
                      <a16:creationId xmlns:a16="http://schemas.microsoft.com/office/drawing/2014/main" id="{69DB01DA-AB50-D14C-84A5-D74742AF77A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9" name="Google Shape;660;p23">
                  <a:extLst>
                    <a:ext uri="{FF2B5EF4-FFF2-40B4-BE49-F238E27FC236}">
                      <a16:creationId xmlns:a16="http://schemas.microsoft.com/office/drawing/2014/main" id="{527A0E6D-60B0-9D3C-3298-942C66794FE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0" name="Google Shape;661;p23">
                  <a:extLst>
                    <a:ext uri="{FF2B5EF4-FFF2-40B4-BE49-F238E27FC236}">
                      <a16:creationId xmlns:a16="http://schemas.microsoft.com/office/drawing/2014/main" id="{2CE0734E-55AA-A492-3A25-EBD8BD3DDA4A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1" name="Google Shape;662;p23">
                  <a:extLst>
                    <a:ext uri="{FF2B5EF4-FFF2-40B4-BE49-F238E27FC236}">
                      <a16:creationId xmlns:a16="http://schemas.microsoft.com/office/drawing/2014/main" id="{1C50DDFB-8C6A-5BF1-3FD7-8C94172EF833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2" name="Google Shape;663;p23">
                  <a:extLst>
                    <a:ext uri="{FF2B5EF4-FFF2-40B4-BE49-F238E27FC236}">
                      <a16:creationId xmlns:a16="http://schemas.microsoft.com/office/drawing/2014/main" id="{5FDDA32F-88AE-619B-790F-872D032DB70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3" name="Google Shape;664;p23">
                  <a:extLst>
                    <a:ext uri="{FF2B5EF4-FFF2-40B4-BE49-F238E27FC236}">
                      <a16:creationId xmlns:a16="http://schemas.microsoft.com/office/drawing/2014/main" id="{18CFF82F-54BE-6B24-0446-C2439D388D1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4" name="Google Shape;665;p23">
                  <a:extLst>
                    <a:ext uri="{FF2B5EF4-FFF2-40B4-BE49-F238E27FC236}">
                      <a16:creationId xmlns:a16="http://schemas.microsoft.com/office/drawing/2014/main" id="{C4667327-4703-EE53-D2DE-90BBA49B6B0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5" name="Google Shape;666;p23">
                  <a:extLst>
                    <a:ext uri="{FF2B5EF4-FFF2-40B4-BE49-F238E27FC236}">
                      <a16:creationId xmlns:a16="http://schemas.microsoft.com/office/drawing/2014/main" id="{9C598664-EAE5-8B58-CD27-D25FA8E85292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6" name="Google Shape;667;p23">
                  <a:extLst>
                    <a:ext uri="{FF2B5EF4-FFF2-40B4-BE49-F238E27FC236}">
                      <a16:creationId xmlns:a16="http://schemas.microsoft.com/office/drawing/2014/main" id="{A58BDB22-F9AB-470C-AFF1-8399DA829090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7" name="Google Shape;668;p23">
                  <a:extLst>
                    <a:ext uri="{FF2B5EF4-FFF2-40B4-BE49-F238E27FC236}">
                      <a16:creationId xmlns:a16="http://schemas.microsoft.com/office/drawing/2014/main" id="{26755E1F-D002-2970-CB6C-52F4E3189944}"/>
                    </a:ext>
                  </a:extLst>
                </p:cNvPr>
                <p:cNvSpPr/>
                <p:nvPr/>
              </p:nvSpPr>
              <p:spPr>
                <a:xfrm>
                  <a:off x="4783475" y="3066917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8" name="Google Shape;669;p23">
                  <a:extLst>
                    <a:ext uri="{FF2B5EF4-FFF2-40B4-BE49-F238E27FC236}">
                      <a16:creationId xmlns:a16="http://schemas.microsoft.com/office/drawing/2014/main" id="{5202B695-D4E1-8B2E-371F-56936B6C6AC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9" name="Google Shape;670;p23">
                  <a:extLst>
                    <a:ext uri="{FF2B5EF4-FFF2-40B4-BE49-F238E27FC236}">
                      <a16:creationId xmlns:a16="http://schemas.microsoft.com/office/drawing/2014/main" id="{F63AB511-6A3F-7635-7B8E-79999AF62572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0" name="Google Shape;671;p23">
                  <a:extLst>
                    <a:ext uri="{FF2B5EF4-FFF2-40B4-BE49-F238E27FC236}">
                      <a16:creationId xmlns:a16="http://schemas.microsoft.com/office/drawing/2014/main" id="{F1FFB0EE-B2A0-4D5E-F7B4-CB1D4CC8BFA7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1" name="Google Shape;672;p23">
                  <a:extLst>
                    <a:ext uri="{FF2B5EF4-FFF2-40B4-BE49-F238E27FC236}">
                      <a16:creationId xmlns:a16="http://schemas.microsoft.com/office/drawing/2014/main" id="{E4B2E673-090E-988B-4F6F-ED514BC542CD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2" name="Google Shape;673;p23">
                  <a:extLst>
                    <a:ext uri="{FF2B5EF4-FFF2-40B4-BE49-F238E27FC236}">
                      <a16:creationId xmlns:a16="http://schemas.microsoft.com/office/drawing/2014/main" id="{0CB755AB-7D74-A5B7-A0D6-47BAA4FF9A4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3" name="Google Shape;674;p23">
                  <a:extLst>
                    <a:ext uri="{FF2B5EF4-FFF2-40B4-BE49-F238E27FC236}">
                      <a16:creationId xmlns:a16="http://schemas.microsoft.com/office/drawing/2014/main" id="{72094E9B-4487-E5AC-3FF4-3C1FF4C82DEC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4" name="Google Shape;675;p23">
                  <a:extLst>
                    <a:ext uri="{FF2B5EF4-FFF2-40B4-BE49-F238E27FC236}">
                      <a16:creationId xmlns:a16="http://schemas.microsoft.com/office/drawing/2014/main" id="{964275F3-2228-B6B0-7414-BD4EA6223C7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5" name="Google Shape;676;p23">
                  <a:extLst>
                    <a:ext uri="{FF2B5EF4-FFF2-40B4-BE49-F238E27FC236}">
                      <a16:creationId xmlns:a16="http://schemas.microsoft.com/office/drawing/2014/main" id="{8D9DC3A1-0CFB-BDCE-34A8-D969F49A1F5F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6" name="Google Shape;677;p23">
                  <a:extLst>
                    <a:ext uri="{FF2B5EF4-FFF2-40B4-BE49-F238E27FC236}">
                      <a16:creationId xmlns:a16="http://schemas.microsoft.com/office/drawing/2014/main" id="{BD93964A-2E37-E689-5971-8FE86A774CCA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5" name="Google Shape;637;p23">
                <a:extLst>
                  <a:ext uri="{FF2B5EF4-FFF2-40B4-BE49-F238E27FC236}">
                    <a16:creationId xmlns:a16="http://schemas.microsoft.com/office/drawing/2014/main" id="{E6A18C85-AA9F-2558-D03F-1C3CE9DEA111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457" name="Google Shape;638;p23">
                  <a:extLst>
                    <a:ext uri="{FF2B5EF4-FFF2-40B4-BE49-F238E27FC236}">
                      <a16:creationId xmlns:a16="http://schemas.microsoft.com/office/drawing/2014/main" id="{DD3E1A22-D78F-850C-5BD6-77F6731DB06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8" name="Google Shape;639;p23">
                  <a:extLst>
                    <a:ext uri="{FF2B5EF4-FFF2-40B4-BE49-F238E27FC236}">
                      <a16:creationId xmlns:a16="http://schemas.microsoft.com/office/drawing/2014/main" id="{D19A8A8F-4246-A610-AC79-5696B1777A8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9" name="Google Shape;640;p23">
                  <a:extLst>
                    <a:ext uri="{FF2B5EF4-FFF2-40B4-BE49-F238E27FC236}">
                      <a16:creationId xmlns:a16="http://schemas.microsoft.com/office/drawing/2014/main" id="{6333FFB6-DA76-4FDE-1EC9-C8B279D7D0FF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0" name="Google Shape;641;p23">
                  <a:extLst>
                    <a:ext uri="{FF2B5EF4-FFF2-40B4-BE49-F238E27FC236}">
                      <a16:creationId xmlns:a16="http://schemas.microsoft.com/office/drawing/2014/main" id="{1B6C0A35-AFB5-7620-4AF0-EE22EBA6EF05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1" name="Google Shape;642;p23">
                  <a:extLst>
                    <a:ext uri="{FF2B5EF4-FFF2-40B4-BE49-F238E27FC236}">
                      <a16:creationId xmlns:a16="http://schemas.microsoft.com/office/drawing/2014/main" id="{EF8619F5-C24D-6220-FDB2-8B2FD60CDFB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2" name="Google Shape;643;p23">
                  <a:extLst>
                    <a:ext uri="{FF2B5EF4-FFF2-40B4-BE49-F238E27FC236}">
                      <a16:creationId xmlns:a16="http://schemas.microsoft.com/office/drawing/2014/main" id="{F6EFFE9F-A47A-618D-4909-C2FC306B35F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3" name="Google Shape;644;p23">
                  <a:extLst>
                    <a:ext uri="{FF2B5EF4-FFF2-40B4-BE49-F238E27FC236}">
                      <a16:creationId xmlns:a16="http://schemas.microsoft.com/office/drawing/2014/main" id="{4218E9EE-BD9B-A621-005B-DD19E7D6A44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4" name="Google Shape;645;p23">
                  <a:extLst>
                    <a:ext uri="{FF2B5EF4-FFF2-40B4-BE49-F238E27FC236}">
                      <a16:creationId xmlns:a16="http://schemas.microsoft.com/office/drawing/2014/main" id="{E86A0487-E91A-6B33-199B-3F7012CC3C4B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5" name="Google Shape;646;p23">
                  <a:extLst>
                    <a:ext uri="{FF2B5EF4-FFF2-40B4-BE49-F238E27FC236}">
                      <a16:creationId xmlns:a16="http://schemas.microsoft.com/office/drawing/2014/main" id="{A3D8EEF1-0871-810C-44D8-E0B0B2219B8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6" name="Google Shape;647;p23">
                  <a:extLst>
                    <a:ext uri="{FF2B5EF4-FFF2-40B4-BE49-F238E27FC236}">
                      <a16:creationId xmlns:a16="http://schemas.microsoft.com/office/drawing/2014/main" id="{4D3C2375-0724-BA38-22C1-F48691F7B41B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7" name="Google Shape;648;p23">
                  <a:extLst>
                    <a:ext uri="{FF2B5EF4-FFF2-40B4-BE49-F238E27FC236}">
                      <a16:creationId xmlns:a16="http://schemas.microsoft.com/office/drawing/2014/main" id="{17A59E49-D0DD-A834-4D67-548EF54A9523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8" name="Google Shape;649;p23">
                  <a:extLst>
                    <a:ext uri="{FF2B5EF4-FFF2-40B4-BE49-F238E27FC236}">
                      <a16:creationId xmlns:a16="http://schemas.microsoft.com/office/drawing/2014/main" id="{F7A420F7-47AB-94D8-CDA7-60000CDAD7B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9" name="Google Shape;650;p23">
                  <a:extLst>
                    <a:ext uri="{FF2B5EF4-FFF2-40B4-BE49-F238E27FC236}">
                      <a16:creationId xmlns:a16="http://schemas.microsoft.com/office/drawing/2014/main" id="{53C6E830-617E-0252-9A1F-DA8164137A25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0" name="Google Shape;651;p23">
                  <a:extLst>
                    <a:ext uri="{FF2B5EF4-FFF2-40B4-BE49-F238E27FC236}">
                      <a16:creationId xmlns:a16="http://schemas.microsoft.com/office/drawing/2014/main" id="{E13CABF0-0267-8649-F123-DBC960AC8CE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1" name="Google Shape;652;p23">
                  <a:extLst>
                    <a:ext uri="{FF2B5EF4-FFF2-40B4-BE49-F238E27FC236}">
                      <a16:creationId xmlns:a16="http://schemas.microsoft.com/office/drawing/2014/main" id="{D54C5BC5-216D-43E3-9D4C-F1593FCE0D2B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2" name="Google Shape;653;p23">
                  <a:extLst>
                    <a:ext uri="{FF2B5EF4-FFF2-40B4-BE49-F238E27FC236}">
                      <a16:creationId xmlns:a16="http://schemas.microsoft.com/office/drawing/2014/main" id="{B6E9E6C0-A026-4541-DB90-AF82155C114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3" name="Google Shape;654;p23">
                  <a:extLst>
                    <a:ext uri="{FF2B5EF4-FFF2-40B4-BE49-F238E27FC236}">
                      <a16:creationId xmlns:a16="http://schemas.microsoft.com/office/drawing/2014/main" id="{FD1887AB-7199-DAB0-6CC4-DB53076F213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4" name="Google Shape;655;p23">
                  <a:extLst>
                    <a:ext uri="{FF2B5EF4-FFF2-40B4-BE49-F238E27FC236}">
                      <a16:creationId xmlns:a16="http://schemas.microsoft.com/office/drawing/2014/main" id="{F5F710FA-E297-0251-929C-790F52876350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5" name="Google Shape;656;p23">
                  <a:extLst>
                    <a:ext uri="{FF2B5EF4-FFF2-40B4-BE49-F238E27FC236}">
                      <a16:creationId xmlns:a16="http://schemas.microsoft.com/office/drawing/2014/main" id="{7A30FE87-1C92-40BF-912A-A81F6643C7C6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6" name="Google Shape;657;p23">
                  <a:extLst>
                    <a:ext uri="{FF2B5EF4-FFF2-40B4-BE49-F238E27FC236}">
                      <a16:creationId xmlns:a16="http://schemas.microsoft.com/office/drawing/2014/main" id="{4354EB2A-F624-8189-FB02-88AFE69A9920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7" name="Google Shape;658;p23">
                  <a:extLst>
                    <a:ext uri="{FF2B5EF4-FFF2-40B4-BE49-F238E27FC236}">
                      <a16:creationId xmlns:a16="http://schemas.microsoft.com/office/drawing/2014/main" id="{BAA51CF2-47A6-D3D6-D60B-FC05EBC3FA2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8" name="Google Shape;659;p23">
                  <a:extLst>
                    <a:ext uri="{FF2B5EF4-FFF2-40B4-BE49-F238E27FC236}">
                      <a16:creationId xmlns:a16="http://schemas.microsoft.com/office/drawing/2014/main" id="{368950F3-BF75-53BF-E666-979E5099ABD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9" name="Google Shape;660;p23">
                  <a:extLst>
                    <a:ext uri="{FF2B5EF4-FFF2-40B4-BE49-F238E27FC236}">
                      <a16:creationId xmlns:a16="http://schemas.microsoft.com/office/drawing/2014/main" id="{645843C4-9F99-7FD9-EA70-19FC97762C3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0" name="Google Shape;661;p23">
                  <a:extLst>
                    <a:ext uri="{FF2B5EF4-FFF2-40B4-BE49-F238E27FC236}">
                      <a16:creationId xmlns:a16="http://schemas.microsoft.com/office/drawing/2014/main" id="{B7E24412-E49A-54A9-A693-77BD3A76556F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1" name="Google Shape;662;p23">
                  <a:extLst>
                    <a:ext uri="{FF2B5EF4-FFF2-40B4-BE49-F238E27FC236}">
                      <a16:creationId xmlns:a16="http://schemas.microsoft.com/office/drawing/2014/main" id="{02167116-7831-099C-158A-8EC8F380FDC1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2" name="Google Shape;663;p23">
                  <a:extLst>
                    <a:ext uri="{FF2B5EF4-FFF2-40B4-BE49-F238E27FC236}">
                      <a16:creationId xmlns:a16="http://schemas.microsoft.com/office/drawing/2014/main" id="{CFC5BC99-BD99-6017-A45F-796A2D74AB9D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3" name="Google Shape;664;p23">
                  <a:extLst>
                    <a:ext uri="{FF2B5EF4-FFF2-40B4-BE49-F238E27FC236}">
                      <a16:creationId xmlns:a16="http://schemas.microsoft.com/office/drawing/2014/main" id="{E8E299CB-C124-918D-E1DA-EE6C1704D9A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4" name="Google Shape;665;p23">
                  <a:extLst>
                    <a:ext uri="{FF2B5EF4-FFF2-40B4-BE49-F238E27FC236}">
                      <a16:creationId xmlns:a16="http://schemas.microsoft.com/office/drawing/2014/main" id="{3B83ED84-22AB-E6D2-4527-01024DF8813D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5" name="Google Shape;666;p23">
                  <a:extLst>
                    <a:ext uri="{FF2B5EF4-FFF2-40B4-BE49-F238E27FC236}">
                      <a16:creationId xmlns:a16="http://schemas.microsoft.com/office/drawing/2014/main" id="{2A175FC2-BEAA-B205-C57E-3E85DB56B14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6" name="Google Shape;667;p23">
                  <a:extLst>
                    <a:ext uri="{FF2B5EF4-FFF2-40B4-BE49-F238E27FC236}">
                      <a16:creationId xmlns:a16="http://schemas.microsoft.com/office/drawing/2014/main" id="{CE7030B6-374C-9927-576A-F38455831F3C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" name="Google Shape;668;p23">
                  <a:extLst>
                    <a:ext uri="{FF2B5EF4-FFF2-40B4-BE49-F238E27FC236}">
                      <a16:creationId xmlns:a16="http://schemas.microsoft.com/office/drawing/2014/main" id="{B8F1DCE3-C868-387D-58FE-C54300E34FE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" name="Google Shape;669;p23">
                  <a:extLst>
                    <a:ext uri="{FF2B5EF4-FFF2-40B4-BE49-F238E27FC236}">
                      <a16:creationId xmlns:a16="http://schemas.microsoft.com/office/drawing/2014/main" id="{CAEBDEA9-F47A-BB21-5035-A8CC2981F54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" name="Google Shape;670;p23">
                  <a:extLst>
                    <a:ext uri="{FF2B5EF4-FFF2-40B4-BE49-F238E27FC236}">
                      <a16:creationId xmlns:a16="http://schemas.microsoft.com/office/drawing/2014/main" id="{DF3FACA9-A8C2-8B07-E967-08CF17E386D9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" name="Google Shape;671;p23">
                  <a:extLst>
                    <a:ext uri="{FF2B5EF4-FFF2-40B4-BE49-F238E27FC236}">
                      <a16:creationId xmlns:a16="http://schemas.microsoft.com/office/drawing/2014/main" id="{01734A09-A68B-0F4B-1096-05D8C16E9669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1" name="Google Shape;672;p23">
                  <a:extLst>
                    <a:ext uri="{FF2B5EF4-FFF2-40B4-BE49-F238E27FC236}">
                      <a16:creationId xmlns:a16="http://schemas.microsoft.com/office/drawing/2014/main" id="{A7B301AA-2739-7430-FB21-98111B2DC60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2" name="Google Shape;673;p23">
                  <a:extLst>
                    <a:ext uri="{FF2B5EF4-FFF2-40B4-BE49-F238E27FC236}">
                      <a16:creationId xmlns:a16="http://schemas.microsoft.com/office/drawing/2014/main" id="{011AA20C-9BFA-3921-70C2-77241C75EB8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" name="Google Shape;674;p23">
                  <a:extLst>
                    <a:ext uri="{FF2B5EF4-FFF2-40B4-BE49-F238E27FC236}">
                      <a16:creationId xmlns:a16="http://schemas.microsoft.com/office/drawing/2014/main" id="{585EB38F-D621-1DAC-6375-C0098CB81F50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" name="Google Shape;675;p23">
                  <a:extLst>
                    <a:ext uri="{FF2B5EF4-FFF2-40B4-BE49-F238E27FC236}">
                      <a16:creationId xmlns:a16="http://schemas.microsoft.com/office/drawing/2014/main" id="{3DA96053-4624-2167-575C-DDC58333354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5" name="Google Shape;676;p23">
                  <a:extLst>
                    <a:ext uri="{FF2B5EF4-FFF2-40B4-BE49-F238E27FC236}">
                      <a16:creationId xmlns:a16="http://schemas.microsoft.com/office/drawing/2014/main" id="{E093C05F-CFDF-5AB6-6CF2-274D2DF374D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6" name="Google Shape;677;p23">
                  <a:extLst>
                    <a:ext uri="{FF2B5EF4-FFF2-40B4-BE49-F238E27FC236}">
                      <a16:creationId xmlns:a16="http://schemas.microsoft.com/office/drawing/2014/main" id="{6808957E-68DA-2F22-AA03-2FB648920865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6" name="Google Shape;637;p23">
                <a:extLst>
                  <a:ext uri="{FF2B5EF4-FFF2-40B4-BE49-F238E27FC236}">
                    <a16:creationId xmlns:a16="http://schemas.microsoft.com/office/drawing/2014/main" id="{A0BB708B-16E1-3388-1FC7-349F5D4A1D77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417" name="Google Shape;638;p23">
                  <a:extLst>
                    <a:ext uri="{FF2B5EF4-FFF2-40B4-BE49-F238E27FC236}">
                      <a16:creationId xmlns:a16="http://schemas.microsoft.com/office/drawing/2014/main" id="{8FC06B5B-5E3E-F779-E69C-7383D8F32C0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8" name="Google Shape;639;p23">
                  <a:extLst>
                    <a:ext uri="{FF2B5EF4-FFF2-40B4-BE49-F238E27FC236}">
                      <a16:creationId xmlns:a16="http://schemas.microsoft.com/office/drawing/2014/main" id="{C3D2FA2B-5F28-481E-DB31-476A3B1B89C2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9" name="Google Shape;640;p23">
                  <a:extLst>
                    <a:ext uri="{FF2B5EF4-FFF2-40B4-BE49-F238E27FC236}">
                      <a16:creationId xmlns:a16="http://schemas.microsoft.com/office/drawing/2014/main" id="{89C9788D-CE97-2480-BFD1-78C37C03916E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0" name="Google Shape;641;p23">
                  <a:extLst>
                    <a:ext uri="{FF2B5EF4-FFF2-40B4-BE49-F238E27FC236}">
                      <a16:creationId xmlns:a16="http://schemas.microsoft.com/office/drawing/2014/main" id="{799840D5-AE87-825E-95EF-A2AD6EA7A00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1" name="Google Shape;642;p23">
                  <a:extLst>
                    <a:ext uri="{FF2B5EF4-FFF2-40B4-BE49-F238E27FC236}">
                      <a16:creationId xmlns:a16="http://schemas.microsoft.com/office/drawing/2014/main" id="{936C0123-44B2-4029-DBD3-DA75C492F39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2" name="Google Shape;643;p23">
                  <a:extLst>
                    <a:ext uri="{FF2B5EF4-FFF2-40B4-BE49-F238E27FC236}">
                      <a16:creationId xmlns:a16="http://schemas.microsoft.com/office/drawing/2014/main" id="{EE0AA2D5-9EC3-1E17-9B10-376FD3A6950F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3" name="Google Shape;644;p23">
                  <a:extLst>
                    <a:ext uri="{FF2B5EF4-FFF2-40B4-BE49-F238E27FC236}">
                      <a16:creationId xmlns:a16="http://schemas.microsoft.com/office/drawing/2014/main" id="{B3193DFF-FDAB-7581-BB3C-98C075D473D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4" name="Google Shape;645;p23">
                  <a:extLst>
                    <a:ext uri="{FF2B5EF4-FFF2-40B4-BE49-F238E27FC236}">
                      <a16:creationId xmlns:a16="http://schemas.microsoft.com/office/drawing/2014/main" id="{4202236A-8FB4-42BF-0184-F87B2BC7091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5" name="Google Shape;646;p23">
                  <a:extLst>
                    <a:ext uri="{FF2B5EF4-FFF2-40B4-BE49-F238E27FC236}">
                      <a16:creationId xmlns:a16="http://schemas.microsoft.com/office/drawing/2014/main" id="{53F9F1A9-C165-7EB2-C2F1-0B235F75977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6" name="Google Shape;647;p23">
                  <a:extLst>
                    <a:ext uri="{FF2B5EF4-FFF2-40B4-BE49-F238E27FC236}">
                      <a16:creationId xmlns:a16="http://schemas.microsoft.com/office/drawing/2014/main" id="{9C2103E6-DE25-7E96-904F-6FE39B3BBB1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7" name="Google Shape;648;p23">
                  <a:extLst>
                    <a:ext uri="{FF2B5EF4-FFF2-40B4-BE49-F238E27FC236}">
                      <a16:creationId xmlns:a16="http://schemas.microsoft.com/office/drawing/2014/main" id="{FF97674C-0007-AD3F-0443-959E16F27D92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8" name="Google Shape;649;p23">
                  <a:extLst>
                    <a:ext uri="{FF2B5EF4-FFF2-40B4-BE49-F238E27FC236}">
                      <a16:creationId xmlns:a16="http://schemas.microsoft.com/office/drawing/2014/main" id="{5C2E1746-805E-8FC3-770B-7E293CD54EB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9" name="Google Shape;650;p23">
                  <a:extLst>
                    <a:ext uri="{FF2B5EF4-FFF2-40B4-BE49-F238E27FC236}">
                      <a16:creationId xmlns:a16="http://schemas.microsoft.com/office/drawing/2014/main" id="{13892B74-D63D-88DE-D737-47C5CE4FFB6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0" name="Google Shape;651;p23">
                  <a:extLst>
                    <a:ext uri="{FF2B5EF4-FFF2-40B4-BE49-F238E27FC236}">
                      <a16:creationId xmlns:a16="http://schemas.microsoft.com/office/drawing/2014/main" id="{F9DCAE74-D8FD-768A-B9D0-12C9AD75263A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1" name="Google Shape;652;p23">
                  <a:extLst>
                    <a:ext uri="{FF2B5EF4-FFF2-40B4-BE49-F238E27FC236}">
                      <a16:creationId xmlns:a16="http://schemas.microsoft.com/office/drawing/2014/main" id="{CDBCCCB1-969B-88EC-5000-53C906AA16B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2" name="Google Shape;653;p23">
                  <a:extLst>
                    <a:ext uri="{FF2B5EF4-FFF2-40B4-BE49-F238E27FC236}">
                      <a16:creationId xmlns:a16="http://schemas.microsoft.com/office/drawing/2014/main" id="{DAB525BA-8D0D-BA23-3EBE-94F16294555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3" name="Google Shape;654;p23">
                  <a:extLst>
                    <a:ext uri="{FF2B5EF4-FFF2-40B4-BE49-F238E27FC236}">
                      <a16:creationId xmlns:a16="http://schemas.microsoft.com/office/drawing/2014/main" id="{40B224D2-83BC-19D7-DB28-C22FBBED8D5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4" name="Google Shape;655;p23">
                  <a:extLst>
                    <a:ext uri="{FF2B5EF4-FFF2-40B4-BE49-F238E27FC236}">
                      <a16:creationId xmlns:a16="http://schemas.microsoft.com/office/drawing/2014/main" id="{4A983A3F-EB64-4ED2-427E-425C2EE1712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5" name="Google Shape;656;p23">
                  <a:extLst>
                    <a:ext uri="{FF2B5EF4-FFF2-40B4-BE49-F238E27FC236}">
                      <a16:creationId xmlns:a16="http://schemas.microsoft.com/office/drawing/2014/main" id="{1D0FD612-659C-EB51-03BF-EE61E5E20E7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6" name="Google Shape;657;p23">
                  <a:extLst>
                    <a:ext uri="{FF2B5EF4-FFF2-40B4-BE49-F238E27FC236}">
                      <a16:creationId xmlns:a16="http://schemas.microsoft.com/office/drawing/2014/main" id="{2D074254-6648-261F-D70B-20E72D551F4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7" name="Google Shape;658;p23">
                  <a:extLst>
                    <a:ext uri="{FF2B5EF4-FFF2-40B4-BE49-F238E27FC236}">
                      <a16:creationId xmlns:a16="http://schemas.microsoft.com/office/drawing/2014/main" id="{881EC1EF-8225-ED84-E97E-D023273C3F0C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8" name="Google Shape;659;p23">
                  <a:extLst>
                    <a:ext uri="{FF2B5EF4-FFF2-40B4-BE49-F238E27FC236}">
                      <a16:creationId xmlns:a16="http://schemas.microsoft.com/office/drawing/2014/main" id="{0DF06F3A-D668-D635-68C0-2C2A3812815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9" name="Google Shape;660;p23">
                  <a:extLst>
                    <a:ext uri="{FF2B5EF4-FFF2-40B4-BE49-F238E27FC236}">
                      <a16:creationId xmlns:a16="http://schemas.microsoft.com/office/drawing/2014/main" id="{349E513C-9D70-F0B4-366A-3262C343DC67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0" name="Google Shape;661;p23">
                  <a:extLst>
                    <a:ext uri="{FF2B5EF4-FFF2-40B4-BE49-F238E27FC236}">
                      <a16:creationId xmlns:a16="http://schemas.microsoft.com/office/drawing/2014/main" id="{CED87D55-38D7-BAAF-69CA-3FBAD7ACB8A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1" name="Google Shape;662;p23">
                  <a:extLst>
                    <a:ext uri="{FF2B5EF4-FFF2-40B4-BE49-F238E27FC236}">
                      <a16:creationId xmlns:a16="http://schemas.microsoft.com/office/drawing/2014/main" id="{F3110716-A664-7160-D0E9-14331C8997E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2" name="Google Shape;663;p23">
                  <a:extLst>
                    <a:ext uri="{FF2B5EF4-FFF2-40B4-BE49-F238E27FC236}">
                      <a16:creationId xmlns:a16="http://schemas.microsoft.com/office/drawing/2014/main" id="{703BA7F1-554E-BBB2-3E5F-A413D471C15A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3" name="Google Shape;664;p23">
                  <a:extLst>
                    <a:ext uri="{FF2B5EF4-FFF2-40B4-BE49-F238E27FC236}">
                      <a16:creationId xmlns:a16="http://schemas.microsoft.com/office/drawing/2014/main" id="{AF5A84DA-695D-81F0-1123-C518E40ADC7E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4" name="Google Shape;665;p23">
                  <a:extLst>
                    <a:ext uri="{FF2B5EF4-FFF2-40B4-BE49-F238E27FC236}">
                      <a16:creationId xmlns:a16="http://schemas.microsoft.com/office/drawing/2014/main" id="{FA9D544C-AE9F-5D5E-8121-4087C32ED408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5" name="Google Shape;666;p23">
                  <a:extLst>
                    <a:ext uri="{FF2B5EF4-FFF2-40B4-BE49-F238E27FC236}">
                      <a16:creationId xmlns:a16="http://schemas.microsoft.com/office/drawing/2014/main" id="{E618A6A4-B9C1-C4F6-D612-4DBD09D34DF6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6" name="Google Shape;667;p23">
                  <a:extLst>
                    <a:ext uri="{FF2B5EF4-FFF2-40B4-BE49-F238E27FC236}">
                      <a16:creationId xmlns:a16="http://schemas.microsoft.com/office/drawing/2014/main" id="{4606F64C-88A4-B021-1129-9AA0BAA0DDD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7" name="Google Shape;668;p23">
                  <a:extLst>
                    <a:ext uri="{FF2B5EF4-FFF2-40B4-BE49-F238E27FC236}">
                      <a16:creationId xmlns:a16="http://schemas.microsoft.com/office/drawing/2014/main" id="{9C8A2751-25EA-64F3-AF2C-D90A5BDA7FDA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8" name="Google Shape;669;p23">
                  <a:extLst>
                    <a:ext uri="{FF2B5EF4-FFF2-40B4-BE49-F238E27FC236}">
                      <a16:creationId xmlns:a16="http://schemas.microsoft.com/office/drawing/2014/main" id="{4D27C833-16D0-6F19-F3DF-5CDCE10D0C30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9" name="Google Shape;670;p23">
                  <a:extLst>
                    <a:ext uri="{FF2B5EF4-FFF2-40B4-BE49-F238E27FC236}">
                      <a16:creationId xmlns:a16="http://schemas.microsoft.com/office/drawing/2014/main" id="{BDC0E7A6-5E14-C053-4FAB-9414B031E96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0" name="Google Shape;671;p23">
                  <a:extLst>
                    <a:ext uri="{FF2B5EF4-FFF2-40B4-BE49-F238E27FC236}">
                      <a16:creationId xmlns:a16="http://schemas.microsoft.com/office/drawing/2014/main" id="{FC44E8DA-D7C3-FFEC-5590-5E312A12FEA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1" name="Google Shape;672;p23">
                  <a:extLst>
                    <a:ext uri="{FF2B5EF4-FFF2-40B4-BE49-F238E27FC236}">
                      <a16:creationId xmlns:a16="http://schemas.microsoft.com/office/drawing/2014/main" id="{9371AFC8-4840-8DB2-7410-C9A72B8FA6F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2" name="Google Shape;673;p23">
                  <a:extLst>
                    <a:ext uri="{FF2B5EF4-FFF2-40B4-BE49-F238E27FC236}">
                      <a16:creationId xmlns:a16="http://schemas.microsoft.com/office/drawing/2014/main" id="{41787762-D49E-F083-2BC1-DB2B52E01BA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3" name="Google Shape;674;p23">
                  <a:extLst>
                    <a:ext uri="{FF2B5EF4-FFF2-40B4-BE49-F238E27FC236}">
                      <a16:creationId xmlns:a16="http://schemas.microsoft.com/office/drawing/2014/main" id="{CC09AACE-D37C-DA14-353B-A715690E50F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4" name="Google Shape;675;p23">
                  <a:extLst>
                    <a:ext uri="{FF2B5EF4-FFF2-40B4-BE49-F238E27FC236}">
                      <a16:creationId xmlns:a16="http://schemas.microsoft.com/office/drawing/2014/main" id="{18BD6417-863F-A683-FAB9-6B5E2895E51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5" name="Google Shape;676;p23">
                  <a:extLst>
                    <a:ext uri="{FF2B5EF4-FFF2-40B4-BE49-F238E27FC236}">
                      <a16:creationId xmlns:a16="http://schemas.microsoft.com/office/drawing/2014/main" id="{41A63E55-9FF9-C701-2853-8D738AACC91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6" name="Google Shape;677;p23">
                  <a:extLst>
                    <a:ext uri="{FF2B5EF4-FFF2-40B4-BE49-F238E27FC236}">
                      <a16:creationId xmlns:a16="http://schemas.microsoft.com/office/drawing/2014/main" id="{A13FF219-4EEE-4FEC-0FA5-6B62CF07D23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75" name="Gruppo 10274">
              <a:extLst>
                <a:ext uri="{FF2B5EF4-FFF2-40B4-BE49-F238E27FC236}">
                  <a16:creationId xmlns:a16="http://schemas.microsoft.com/office/drawing/2014/main" id="{5C49D39F-787B-5BA4-F1AF-266734DA05D4}"/>
                </a:ext>
              </a:extLst>
            </p:cNvPr>
            <p:cNvGrpSpPr/>
            <p:nvPr/>
          </p:nvGrpSpPr>
          <p:grpSpPr>
            <a:xfrm>
              <a:off x="3427329" y="3803783"/>
              <a:ext cx="658343" cy="803273"/>
              <a:chOff x="2996141" y="2467232"/>
              <a:chExt cx="658343" cy="803273"/>
            </a:xfrm>
          </p:grpSpPr>
          <p:grpSp>
            <p:nvGrpSpPr>
              <p:cNvPr id="10291" name="Google Shape;637;p23">
                <a:extLst>
                  <a:ext uri="{FF2B5EF4-FFF2-40B4-BE49-F238E27FC236}">
                    <a16:creationId xmlns:a16="http://schemas.microsoft.com/office/drawing/2014/main" id="{92FC6C83-F392-68B6-7B7C-29EFB63EF81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0374" name="Google Shape;638;p23">
                  <a:extLst>
                    <a:ext uri="{FF2B5EF4-FFF2-40B4-BE49-F238E27FC236}">
                      <a16:creationId xmlns:a16="http://schemas.microsoft.com/office/drawing/2014/main" id="{E5F801F0-2F57-A41D-09B9-005FDAA40AE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5" name="Google Shape;639;p23">
                  <a:extLst>
                    <a:ext uri="{FF2B5EF4-FFF2-40B4-BE49-F238E27FC236}">
                      <a16:creationId xmlns:a16="http://schemas.microsoft.com/office/drawing/2014/main" id="{D1E5E90F-9C15-A495-C73C-217A50B20F7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6" name="Google Shape;640;p23">
                  <a:extLst>
                    <a:ext uri="{FF2B5EF4-FFF2-40B4-BE49-F238E27FC236}">
                      <a16:creationId xmlns:a16="http://schemas.microsoft.com/office/drawing/2014/main" id="{F819B51B-6362-5066-F28D-31800D8CF96D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7" name="Google Shape;641;p23">
                  <a:extLst>
                    <a:ext uri="{FF2B5EF4-FFF2-40B4-BE49-F238E27FC236}">
                      <a16:creationId xmlns:a16="http://schemas.microsoft.com/office/drawing/2014/main" id="{6A0494BB-24C8-72DC-779B-121A15FED563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8" name="Google Shape;642;p23">
                  <a:extLst>
                    <a:ext uri="{FF2B5EF4-FFF2-40B4-BE49-F238E27FC236}">
                      <a16:creationId xmlns:a16="http://schemas.microsoft.com/office/drawing/2014/main" id="{FDEAD84C-6672-630A-F05F-91C592B372E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9" name="Google Shape;643;p23">
                  <a:extLst>
                    <a:ext uri="{FF2B5EF4-FFF2-40B4-BE49-F238E27FC236}">
                      <a16:creationId xmlns:a16="http://schemas.microsoft.com/office/drawing/2014/main" id="{1E2B2F35-5258-A031-2132-B749D666FB9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0" name="Google Shape;644;p23">
                  <a:extLst>
                    <a:ext uri="{FF2B5EF4-FFF2-40B4-BE49-F238E27FC236}">
                      <a16:creationId xmlns:a16="http://schemas.microsoft.com/office/drawing/2014/main" id="{DFDE93FD-C86A-C0B2-54B1-07D21EC783C6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1" name="Google Shape;645;p23">
                  <a:extLst>
                    <a:ext uri="{FF2B5EF4-FFF2-40B4-BE49-F238E27FC236}">
                      <a16:creationId xmlns:a16="http://schemas.microsoft.com/office/drawing/2014/main" id="{CC7265F7-B3B4-826B-0826-9EAE7F90B79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2" name="Google Shape;646;p23">
                  <a:extLst>
                    <a:ext uri="{FF2B5EF4-FFF2-40B4-BE49-F238E27FC236}">
                      <a16:creationId xmlns:a16="http://schemas.microsoft.com/office/drawing/2014/main" id="{2D94E268-94A4-14DE-0329-6E8CB3549BB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3" name="Google Shape;647;p23">
                  <a:extLst>
                    <a:ext uri="{FF2B5EF4-FFF2-40B4-BE49-F238E27FC236}">
                      <a16:creationId xmlns:a16="http://schemas.microsoft.com/office/drawing/2014/main" id="{D2BEE741-AA69-0ADD-AF32-03D9833DD53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4" name="Google Shape;648;p23">
                  <a:extLst>
                    <a:ext uri="{FF2B5EF4-FFF2-40B4-BE49-F238E27FC236}">
                      <a16:creationId xmlns:a16="http://schemas.microsoft.com/office/drawing/2014/main" id="{7D33F9A0-9E05-5016-8358-19321D52FA0D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5" name="Google Shape;649;p23">
                  <a:extLst>
                    <a:ext uri="{FF2B5EF4-FFF2-40B4-BE49-F238E27FC236}">
                      <a16:creationId xmlns:a16="http://schemas.microsoft.com/office/drawing/2014/main" id="{8C8C4AF5-E109-D814-CCCA-2F5EACB60A3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6" name="Google Shape;650;p23">
                  <a:extLst>
                    <a:ext uri="{FF2B5EF4-FFF2-40B4-BE49-F238E27FC236}">
                      <a16:creationId xmlns:a16="http://schemas.microsoft.com/office/drawing/2014/main" id="{8AE8B932-FC34-8E38-FADE-01281BC3DE5D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7" name="Google Shape;651;p23">
                  <a:extLst>
                    <a:ext uri="{FF2B5EF4-FFF2-40B4-BE49-F238E27FC236}">
                      <a16:creationId xmlns:a16="http://schemas.microsoft.com/office/drawing/2014/main" id="{4E91737A-4F93-8E43-26D1-E9869A1D422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8" name="Google Shape;652;p23">
                  <a:extLst>
                    <a:ext uri="{FF2B5EF4-FFF2-40B4-BE49-F238E27FC236}">
                      <a16:creationId xmlns:a16="http://schemas.microsoft.com/office/drawing/2014/main" id="{7A1914B1-E7FE-E409-E702-25A2104FD376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9" name="Google Shape;653;p23">
                  <a:extLst>
                    <a:ext uri="{FF2B5EF4-FFF2-40B4-BE49-F238E27FC236}">
                      <a16:creationId xmlns:a16="http://schemas.microsoft.com/office/drawing/2014/main" id="{2F4016ED-28E4-F3C1-CE2E-D1BE1451966A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0" name="Google Shape;654;p23">
                  <a:extLst>
                    <a:ext uri="{FF2B5EF4-FFF2-40B4-BE49-F238E27FC236}">
                      <a16:creationId xmlns:a16="http://schemas.microsoft.com/office/drawing/2014/main" id="{D5CC41D6-D641-3169-27B1-5F88DD9EE51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1" name="Google Shape;655;p23">
                  <a:extLst>
                    <a:ext uri="{FF2B5EF4-FFF2-40B4-BE49-F238E27FC236}">
                      <a16:creationId xmlns:a16="http://schemas.microsoft.com/office/drawing/2014/main" id="{05E1C837-688F-FF25-3198-E3B645E8EC8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2" name="Google Shape;656;p23">
                  <a:extLst>
                    <a:ext uri="{FF2B5EF4-FFF2-40B4-BE49-F238E27FC236}">
                      <a16:creationId xmlns:a16="http://schemas.microsoft.com/office/drawing/2014/main" id="{2BBD677C-3D57-EC48-6218-439DE347FCF3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3" name="Google Shape;657;p23">
                  <a:extLst>
                    <a:ext uri="{FF2B5EF4-FFF2-40B4-BE49-F238E27FC236}">
                      <a16:creationId xmlns:a16="http://schemas.microsoft.com/office/drawing/2014/main" id="{A3EBA937-A9BF-0209-4ED3-71257081F27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4" name="Google Shape;658;p23">
                  <a:extLst>
                    <a:ext uri="{FF2B5EF4-FFF2-40B4-BE49-F238E27FC236}">
                      <a16:creationId xmlns:a16="http://schemas.microsoft.com/office/drawing/2014/main" id="{AC8CAF79-8519-9139-53C4-064D74BCF2A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5" name="Google Shape;659;p23">
                  <a:extLst>
                    <a:ext uri="{FF2B5EF4-FFF2-40B4-BE49-F238E27FC236}">
                      <a16:creationId xmlns:a16="http://schemas.microsoft.com/office/drawing/2014/main" id="{12C64373-68E3-D4A9-1105-E807D667B42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6" name="Google Shape;660;p23">
                  <a:extLst>
                    <a:ext uri="{FF2B5EF4-FFF2-40B4-BE49-F238E27FC236}">
                      <a16:creationId xmlns:a16="http://schemas.microsoft.com/office/drawing/2014/main" id="{9076559C-528E-3B12-6E05-D2520757367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7" name="Google Shape;661;p23">
                  <a:extLst>
                    <a:ext uri="{FF2B5EF4-FFF2-40B4-BE49-F238E27FC236}">
                      <a16:creationId xmlns:a16="http://schemas.microsoft.com/office/drawing/2014/main" id="{B5262121-F3A1-B9D4-7E7C-B4B31FA15C8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8" name="Google Shape;662;p23">
                  <a:extLst>
                    <a:ext uri="{FF2B5EF4-FFF2-40B4-BE49-F238E27FC236}">
                      <a16:creationId xmlns:a16="http://schemas.microsoft.com/office/drawing/2014/main" id="{E4DBF0B1-05BA-C349-B9B5-BFB09639EA6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9" name="Google Shape;663;p23">
                  <a:extLst>
                    <a:ext uri="{FF2B5EF4-FFF2-40B4-BE49-F238E27FC236}">
                      <a16:creationId xmlns:a16="http://schemas.microsoft.com/office/drawing/2014/main" id="{C6C5CD73-F657-9435-CF8F-0F8498182DC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0" name="Google Shape;664;p23">
                  <a:extLst>
                    <a:ext uri="{FF2B5EF4-FFF2-40B4-BE49-F238E27FC236}">
                      <a16:creationId xmlns:a16="http://schemas.microsoft.com/office/drawing/2014/main" id="{3DCE0712-29B0-B157-A48A-D7165E739B2B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1" name="Google Shape;665;p23">
                  <a:extLst>
                    <a:ext uri="{FF2B5EF4-FFF2-40B4-BE49-F238E27FC236}">
                      <a16:creationId xmlns:a16="http://schemas.microsoft.com/office/drawing/2014/main" id="{4E34CE72-7C32-49F5-25F9-6BF434A4AEE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2" name="Google Shape;666;p23">
                  <a:extLst>
                    <a:ext uri="{FF2B5EF4-FFF2-40B4-BE49-F238E27FC236}">
                      <a16:creationId xmlns:a16="http://schemas.microsoft.com/office/drawing/2014/main" id="{604EFFF2-9561-C213-9563-96314E796BD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3" name="Google Shape;667;p23">
                  <a:extLst>
                    <a:ext uri="{FF2B5EF4-FFF2-40B4-BE49-F238E27FC236}">
                      <a16:creationId xmlns:a16="http://schemas.microsoft.com/office/drawing/2014/main" id="{7CF10271-2762-CFD5-AC2D-9C86549E3D2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4" name="Google Shape;668;p23">
                  <a:extLst>
                    <a:ext uri="{FF2B5EF4-FFF2-40B4-BE49-F238E27FC236}">
                      <a16:creationId xmlns:a16="http://schemas.microsoft.com/office/drawing/2014/main" id="{14BC6012-34B4-E34D-0044-C4A5F9A2C0DE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5" name="Google Shape;669;p23">
                  <a:extLst>
                    <a:ext uri="{FF2B5EF4-FFF2-40B4-BE49-F238E27FC236}">
                      <a16:creationId xmlns:a16="http://schemas.microsoft.com/office/drawing/2014/main" id="{6D47875F-48F6-E8BF-89D3-77B4EF9948E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6" name="Google Shape;670;p23">
                  <a:extLst>
                    <a:ext uri="{FF2B5EF4-FFF2-40B4-BE49-F238E27FC236}">
                      <a16:creationId xmlns:a16="http://schemas.microsoft.com/office/drawing/2014/main" id="{193B75F7-828E-214D-033E-837D4BDAF00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7" name="Google Shape;671;p23">
                  <a:extLst>
                    <a:ext uri="{FF2B5EF4-FFF2-40B4-BE49-F238E27FC236}">
                      <a16:creationId xmlns:a16="http://schemas.microsoft.com/office/drawing/2014/main" id="{A09000E6-84CD-0169-A7C3-E941BD86161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8" name="Google Shape;672;p23">
                  <a:extLst>
                    <a:ext uri="{FF2B5EF4-FFF2-40B4-BE49-F238E27FC236}">
                      <a16:creationId xmlns:a16="http://schemas.microsoft.com/office/drawing/2014/main" id="{6FBE2E64-74E7-D828-B8FF-0017575B6E64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9" name="Google Shape;673;p23">
                  <a:extLst>
                    <a:ext uri="{FF2B5EF4-FFF2-40B4-BE49-F238E27FC236}">
                      <a16:creationId xmlns:a16="http://schemas.microsoft.com/office/drawing/2014/main" id="{031141AE-BE59-F02E-0337-832D1E4D4956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0" name="Google Shape;674;p23">
                  <a:extLst>
                    <a:ext uri="{FF2B5EF4-FFF2-40B4-BE49-F238E27FC236}">
                      <a16:creationId xmlns:a16="http://schemas.microsoft.com/office/drawing/2014/main" id="{57245EA3-D904-5C48-BBDE-51F53EB663A7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1" name="Google Shape;675;p23">
                  <a:extLst>
                    <a:ext uri="{FF2B5EF4-FFF2-40B4-BE49-F238E27FC236}">
                      <a16:creationId xmlns:a16="http://schemas.microsoft.com/office/drawing/2014/main" id="{BFB20074-D012-F763-DFC5-1F57C20E8E2E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2" name="Google Shape;676;p23">
                  <a:extLst>
                    <a:ext uri="{FF2B5EF4-FFF2-40B4-BE49-F238E27FC236}">
                      <a16:creationId xmlns:a16="http://schemas.microsoft.com/office/drawing/2014/main" id="{C0835453-4D08-1CBF-C224-B985234F631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3" name="Google Shape;677;p23">
                  <a:extLst>
                    <a:ext uri="{FF2B5EF4-FFF2-40B4-BE49-F238E27FC236}">
                      <a16:creationId xmlns:a16="http://schemas.microsoft.com/office/drawing/2014/main" id="{D8FDBDE8-E5F2-D39F-72FC-2D8D13F7FC5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92" name="Google Shape;637;p23">
                <a:extLst>
                  <a:ext uri="{FF2B5EF4-FFF2-40B4-BE49-F238E27FC236}">
                    <a16:creationId xmlns:a16="http://schemas.microsoft.com/office/drawing/2014/main" id="{358B63DC-EB96-99EE-2036-0D42C8ACD71F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0334" name="Google Shape;638;p23">
                  <a:extLst>
                    <a:ext uri="{FF2B5EF4-FFF2-40B4-BE49-F238E27FC236}">
                      <a16:creationId xmlns:a16="http://schemas.microsoft.com/office/drawing/2014/main" id="{5C139C15-043E-F769-6F54-187B7A6AABA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5" name="Google Shape;639;p23">
                  <a:extLst>
                    <a:ext uri="{FF2B5EF4-FFF2-40B4-BE49-F238E27FC236}">
                      <a16:creationId xmlns:a16="http://schemas.microsoft.com/office/drawing/2014/main" id="{4279BF21-F994-1920-3CD0-A98B25624B0E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6" name="Google Shape;640;p23">
                  <a:extLst>
                    <a:ext uri="{FF2B5EF4-FFF2-40B4-BE49-F238E27FC236}">
                      <a16:creationId xmlns:a16="http://schemas.microsoft.com/office/drawing/2014/main" id="{2ECD7535-97C5-CB45-006C-BC3AF15EA32F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7" name="Google Shape;641;p23">
                  <a:extLst>
                    <a:ext uri="{FF2B5EF4-FFF2-40B4-BE49-F238E27FC236}">
                      <a16:creationId xmlns:a16="http://schemas.microsoft.com/office/drawing/2014/main" id="{7E6FEADB-8CAB-235B-A447-1A7EEF8D856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8" name="Google Shape;642;p23">
                  <a:extLst>
                    <a:ext uri="{FF2B5EF4-FFF2-40B4-BE49-F238E27FC236}">
                      <a16:creationId xmlns:a16="http://schemas.microsoft.com/office/drawing/2014/main" id="{61D49F7A-7C47-FEB9-1D2E-05D0F5F0AC1F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9" name="Google Shape;643;p23">
                  <a:extLst>
                    <a:ext uri="{FF2B5EF4-FFF2-40B4-BE49-F238E27FC236}">
                      <a16:creationId xmlns:a16="http://schemas.microsoft.com/office/drawing/2014/main" id="{6F136012-69DC-32E6-1F77-B25925E745F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0" name="Google Shape;644;p23">
                  <a:extLst>
                    <a:ext uri="{FF2B5EF4-FFF2-40B4-BE49-F238E27FC236}">
                      <a16:creationId xmlns:a16="http://schemas.microsoft.com/office/drawing/2014/main" id="{BFB23ECB-4CDA-DDB9-0D70-6CD90B1B225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1" name="Google Shape;645;p23">
                  <a:extLst>
                    <a:ext uri="{FF2B5EF4-FFF2-40B4-BE49-F238E27FC236}">
                      <a16:creationId xmlns:a16="http://schemas.microsoft.com/office/drawing/2014/main" id="{E00C97FF-919B-353A-55C0-0CBFAE5F6D4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2" name="Google Shape;646;p23">
                  <a:extLst>
                    <a:ext uri="{FF2B5EF4-FFF2-40B4-BE49-F238E27FC236}">
                      <a16:creationId xmlns:a16="http://schemas.microsoft.com/office/drawing/2014/main" id="{5BBECCB3-533B-9936-5D24-F0A4A47FB61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3" name="Google Shape;647;p23">
                  <a:extLst>
                    <a:ext uri="{FF2B5EF4-FFF2-40B4-BE49-F238E27FC236}">
                      <a16:creationId xmlns:a16="http://schemas.microsoft.com/office/drawing/2014/main" id="{E41598E6-65A4-56C5-EF0D-10E6F92A761E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4" name="Google Shape;648;p23">
                  <a:extLst>
                    <a:ext uri="{FF2B5EF4-FFF2-40B4-BE49-F238E27FC236}">
                      <a16:creationId xmlns:a16="http://schemas.microsoft.com/office/drawing/2014/main" id="{3A67C238-9593-7602-AC34-7F04D09B5C66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5" name="Google Shape;649;p23">
                  <a:extLst>
                    <a:ext uri="{FF2B5EF4-FFF2-40B4-BE49-F238E27FC236}">
                      <a16:creationId xmlns:a16="http://schemas.microsoft.com/office/drawing/2014/main" id="{8116436A-76E3-8FA3-69D9-8D986C8EF18D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6" name="Google Shape;650;p23">
                  <a:extLst>
                    <a:ext uri="{FF2B5EF4-FFF2-40B4-BE49-F238E27FC236}">
                      <a16:creationId xmlns:a16="http://schemas.microsoft.com/office/drawing/2014/main" id="{D1D58DD5-C766-F0BC-2D0D-033C729DD67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7" name="Google Shape;651;p23">
                  <a:extLst>
                    <a:ext uri="{FF2B5EF4-FFF2-40B4-BE49-F238E27FC236}">
                      <a16:creationId xmlns:a16="http://schemas.microsoft.com/office/drawing/2014/main" id="{630BB39D-949B-BC9B-B1C5-18079D9098F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8" name="Google Shape;652;p23">
                  <a:extLst>
                    <a:ext uri="{FF2B5EF4-FFF2-40B4-BE49-F238E27FC236}">
                      <a16:creationId xmlns:a16="http://schemas.microsoft.com/office/drawing/2014/main" id="{D6C1898D-40F2-7920-B452-F05A1ED4A8C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9" name="Google Shape;653;p23">
                  <a:extLst>
                    <a:ext uri="{FF2B5EF4-FFF2-40B4-BE49-F238E27FC236}">
                      <a16:creationId xmlns:a16="http://schemas.microsoft.com/office/drawing/2014/main" id="{47AFEDF0-7F32-995B-0420-E3A2F368B0D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0" name="Google Shape;654;p23">
                  <a:extLst>
                    <a:ext uri="{FF2B5EF4-FFF2-40B4-BE49-F238E27FC236}">
                      <a16:creationId xmlns:a16="http://schemas.microsoft.com/office/drawing/2014/main" id="{FF90961E-3C1D-A370-BA00-6B28FF28923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1" name="Google Shape;655;p23">
                  <a:extLst>
                    <a:ext uri="{FF2B5EF4-FFF2-40B4-BE49-F238E27FC236}">
                      <a16:creationId xmlns:a16="http://schemas.microsoft.com/office/drawing/2014/main" id="{244439E8-64D2-1BC0-1EDD-A2DE40DDD69B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2" name="Google Shape;656;p23">
                  <a:extLst>
                    <a:ext uri="{FF2B5EF4-FFF2-40B4-BE49-F238E27FC236}">
                      <a16:creationId xmlns:a16="http://schemas.microsoft.com/office/drawing/2014/main" id="{4ADA95E7-F8CA-A853-88EF-8EFFDACCBADE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3" name="Google Shape;657;p23">
                  <a:extLst>
                    <a:ext uri="{FF2B5EF4-FFF2-40B4-BE49-F238E27FC236}">
                      <a16:creationId xmlns:a16="http://schemas.microsoft.com/office/drawing/2014/main" id="{93EE10C6-56A4-F516-DCB6-B8B537C3CDF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4" name="Google Shape;658;p23">
                  <a:extLst>
                    <a:ext uri="{FF2B5EF4-FFF2-40B4-BE49-F238E27FC236}">
                      <a16:creationId xmlns:a16="http://schemas.microsoft.com/office/drawing/2014/main" id="{67921256-34A7-76E8-3822-A81A890F3590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5" name="Google Shape;659;p23">
                  <a:extLst>
                    <a:ext uri="{FF2B5EF4-FFF2-40B4-BE49-F238E27FC236}">
                      <a16:creationId xmlns:a16="http://schemas.microsoft.com/office/drawing/2014/main" id="{E5607105-A10B-64DB-9BDC-37D4ACFC3FC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6" name="Google Shape;660;p23">
                  <a:extLst>
                    <a:ext uri="{FF2B5EF4-FFF2-40B4-BE49-F238E27FC236}">
                      <a16:creationId xmlns:a16="http://schemas.microsoft.com/office/drawing/2014/main" id="{C8E26E66-896D-76F8-7285-DDA31894ACE7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7" name="Google Shape;661;p23">
                  <a:extLst>
                    <a:ext uri="{FF2B5EF4-FFF2-40B4-BE49-F238E27FC236}">
                      <a16:creationId xmlns:a16="http://schemas.microsoft.com/office/drawing/2014/main" id="{BD97BE4A-5D2C-AF3F-3557-E54D8A056C2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8" name="Google Shape;662;p23">
                  <a:extLst>
                    <a:ext uri="{FF2B5EF4-FFF2-40B4-BE49-F238E27FC236}">
                      <a16:creationId xmlns:a16="http://schemas.microsoft.com/office/drawing/2014/main" id="{844249A5-B49B-FF77-FA57-9FEFFEB152E5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9" name="Google Shape;663;p23">
                  <a:extLst>
                    <a:ext uri="{FF2B5EF4-FFF2-40B4-BE49-F238E27FC236}">
                      <a16:creationId xmlns:a16="http://schemas.microsoft.com/office/drawing/2014/main" id="{DDBC1AB9-BE83-A2EF-A2A4-EC5422DE7B0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0" name="Google Shape;664;p23">
                  <a:extLst>
                    <a:ext uri="{FF2B5EF4-FFF2-40B4-BE49-F238E27FC236}">
                      <a16:creationId xmlns:a16="http://schemas.microsoft.com/office/drawing/2014/main" id="{4F87F5DC-EF89-F89A-886C-440C93F9BEE8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1" name="Google Shape;665;p23">
                  <a:extLst>
                    <a:ext uri="{FF2B5EF4-FFF2-40B4-BE49-F238E27FC236}">
                      <a16:creationId xmlns:a16="http://schemas.microsoft.com/office/drawing/2014/main" id="{0FE45BED-C972-189A-8708-959D82197312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2" name="Google Shape;666;p23">
                  <a:extLst>
                    <a:ext uri="{FF2B5EF4-FFF2-40B4-BE49-F238E27FC236}">
                      <a16:creationId xmlns:a16="http://schemas.microsoft.com/office/drawing/2014/main" id="{9D820113-25B9-5005-57B8-B9C51A1572E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3" name="Google Shape;667;p23">
                  <a:extLst>
                    <a:ext uri="{FF2B5EF4-FFF2-40B4-BE49-F238E27FC236}">
                      <a16:creationId xmlns:a16="http://schemas.microsoft.com/office/drawing/2014/main" id="{A7B932D3-7FB9-B669-FBF9-57E438691F3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4" name="Google Shape;668;p23">
                  <a:extLst>
                    <a:ext uri="{FF2B5EF4-FFF2-40B4-BE49-F238E27FC236}">
                      <a16:creationId xmlns:a16="http://schemas.microsoft.com/office/drawing/2014/main" id="{158EE6B7-5EDF-41ED-623D-5A993F04C0B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5" name="Google Shape;669;p23">
                  <a:extLst>
                    <a:ext uri="{FF2B5EF4-FFF2-40B4-BE49-F238E27FC236}">
                      <a16:creationId xmlns:a16="http://schemas.microsoft.com/office/drawing/2014/main" id="{237CFC5B-574A-898C-779B-8744DEF260AB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6" name="Google Shape;670;p23">
                  <a:extLst>
                    <a:ext uri="{FF2B5EF4-FFF2-40B4-BE49-F238E27FC236}">
                      <a16:creationId xmlns:a16="http://schemas.microsoft.com/office/drawing/2014/main" id="{2C2571D6-DD01-11B5-6C8C-1420345AF0D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7" name="Google Shape;671;p23">
                  <a:extLst>
                    <a:ext uri="{FF2B5EF4-FFF2-40B4-BE49-F238E27FC236}">
                      <a16:creationId xmlns:a16="http://schemas.microsoft.com/office/drawing/2014/main" id="{D6E49691-DB13-A2C0-04FD-CD2A8528FD5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8" name="Google Shape;672;p23">
                  <a:extLst>
                    <a:ext uri="{FF2B5EF4-FFF2-40B4-BE49-F238E27FC236}">
                      <a16:creationId xmlns:a16="http://schemas.microsoft.com/office/drawing/2014/main" id="{7840C0B8-06BB-E579-2588-5D620D42CAF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9" name="Google Shape;673;p23">
                  <a:extLst>
                    <a:ext uri="{FF2B5EF4-FFF2-40B4-BE49-F238E27FC236}">
                      <a16:creationId xmlns:a16="http://schemas.microsoft.com/office/drawing/2014/main" id="{16E1724D-AD85-001C-529D-024AEEFF438A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0" name="Google Shape;674;p23">
                  <a:extLst>
                    <a:ext uri="{FF2B5EF4-FFF2-40B4-BE49-F238E27FC236}">
                      <a16:creationId xmlns:a16="http://schemas.microsoft.com/office/drawing/2014/main" id="{BE8F994C-0BDC-3E28-84AE-870841F6EE5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1" name="Google Shape;675;p23">
                  <a:extLst>
                    <a:ext uri="{FF2B5EF4-FFF2-40B4-BE49-F238E27FC236}">
                      <a16:creationId xmlns:a16="http://schemas.microsoft.com/office/drawing/2014/main" id="{9D25524E-1EE9-2227-2583-1AEDC58EF7F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2" name="Google Shape;676;p23">
                  <a:extLst>
                    <a:ext uri="{FF2B5EF4-FFF2-40B4-BE49-F238E27FC236}">
                      <a16:creationId xmlns:a16="http://schemas.microsoft.com/office/drawing/2014/main" id="{62D49D61-3F54-A013-ADB9-B9DEBE3B440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3" name="Google Shape;677;p23">
                  <a:extLst>
                    <a:ext uri="{FF2B5EF4-FFF2-40B4-BE49-F238E27FC236}">
                      <a16:creationId xmlns:a16="http://schemas.microsoft.com/office/drawing/2014/main" id="{020526CB-619E-D562-415C-444ED2F4C42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93" name="Google Shape;637;p23">
                <a:extLst>
                  <a:ext uri="{FF2B5EF4-FFF2-40B4-BE49-F238E27FC236}">
                    <a16:creationId xmlns:a16="http://schemas.microsoft.com/office/drawing/2014/main" id="{C0E92DE9-A748-466A-CCC9-F85E98F6DF6D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0294" name="Google Shape;638;p23">
                  <a:extLst>
                    <a:ext uri="{FF2B5EF4-FFF2-40B4-BE49-F238E27FC236}">
                      <a16:creationId xmlns:a16="http://schemas.microsoft.com/office/drawing/2014/main" id="{18A47A8C-75F0-3995-E106-558279398D6B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5" name="Google Shape;639;p23">
                  <a:extLst>
                    <a:ext uri="{FF2B5EF4-FFF2-40B4-BE49-F238E27FC236}">
                      <a16:creationId xmlns:a16="http://schemas.microsoft.com/office/drawing/2014/main" id="{A4C981E4-CB64-7DBC-25BD-653D24CB060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6" name="Google Shape;640;p23">
                  <a:extLst>
                    <a:ext uri="{FF2B5EF4-FFF2-40B4-BE49-F238E27FC236}">
                      <a16:creationId xmlns:a16="http://schemas.microsoft.com/office/drawing/2014/main" id="{B790440A-6321-FBF7-D325-06EF58321947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7" name="Google Shape;641;p23">
                  <a:extLst>
                    <a:ext uri="{FF2B5EF4-FFF2-40B4-BE49-F238E27FC236}">
                      <a16:creationId xmlns:a16="http://schemas.microsoft.com/office/drawing/2014/main" id="{A1E7C98D-9F86-6F09-449D-85FA3683C8C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8" name="Google Shape;642;p23">
                  <a:extLst>
                    <a:ext uri="{FF2B5EF4-FFF2-40B4-BE49-F238E27FC236}">
                      <a16:creationId xmlns:a16="http://schemas.microsoft.com/office/drawing/2014/main" id="{F5F12168-39FA-E149-7279-649AEBD534D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9" name="Google Shape;643;p23">
                  <a:extLst>
                    <a:ext uri="{FF2B5EF4-FFF2-40B4-BE49-F238E27FC236}">
                      <a16:creationId xmlns:a16="http://schemas.microsoft.com/office/drawing/2014/main" id="{B55BE291-B267-A892-650F-0E6188DFEF8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0" name="Google Shape;644;p23">
                  <a:extLst>
                    <a:ext uri="{FF2B5EF4-FFF2-40B4-BE49-F238E27FC236}">
                      <a16:creationId xmlns:a16="http://schemas.microsoft.com/office/drawing/2014/main" id="{4D0CFBC6-3278-5F24-A7C3-25E8A6E98A9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1" name="Google Shape;645;p23">
                  <a:extLst>
                    <a:ext uri="{FF2B5EF4-FFF2-40B4-BE49-F238E27FC236}">
                      <a16:creationId xmlns:a16="http://schemas.microsoft.com/office/drawing/2014/main" id="{0BAB0286-6357-F980-D67E-DB612447B37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2" name="Google Shape;646;p23">
                  <a:extLst>
                    <a:ext uri="{FF2B5EF4-FFF2-40B4-BE49-F238E27FC236}">
                      <a16:creationId xmlns:a16="http://schemas.microsoft.com/office/drawing/2014/main" id="{87F02E9F-5ACD-D85C-5821-C8BF6B9BC10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3" name="Google Shape;647;p23">
                  <a:extLst>
                    <a:ext uri="{FF2B5EF4-FFF2-40B4-BE49-F238E27FC236}">
                      <a16:creationId xmlns:a16="http://schemas.microsoft.com/office/drawing/2014/main" id="{75DC6F21-8667-9753-11EC-82D1F74A35D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4" name="Google Shape;648;p23">
                  <a:extLst>
                    <a:ext uri="{FF2B5EF4-FFF2-40B4-BE49-F238E27FC236}">
                      <a16:creationId xmlns:a16="http://schemas.microsoft.com/office/drawing/2014/main" id="{520AC388-FF4B-5C8D-4484-1E9155F7A1B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5" name="Google Shape;649;p23">
                  <a:extLst>
                    <a:ext uri="{FF2B5EF4-FFF2-40B4-BE49-F238E27FC236}">
                      <a16:creationId xmlns:a16="http://schemas.microsoft.com/office/drawing/2014/main" id="{C449FB76-B76F-2CCD-FB7C-070664FFE1F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6" name="Google Shape;650;p23">
                  <a:extLst>
                    <a:ext uri="{FF2B5EF4-FFF2-40B4-BE49-F238E27FC236}">
                      <a16:creationId xmlns:a16="http://schemas.microsoft.com/office/drawing/2014/main" id="{A417AFF1-51E6-5FC1-ECA1-06163ECF68B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7" name="Google Shape;651;p23">
                  <a:extLst>
                    <a:ext uri="{FF2B5EF4-FFF2-40B4-BE49-F238E27FC236}">
                      <a16:creationId xmlns:a16="http://schemas.microsoft.com/office/drawing/2014/main" id="{39155348-AA0C-EE7B-1F1B-22A6F046723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8" name="Google Shape;652;p23">
                  <a:extLst>
                    <a:ext uri="{FF2B5EF4-FFF2-40B4-BE49-F238E27FC236}">
                      <a16:creationId xmlns:a16="http://schemas.microsoft.com/office/drawing/2014/main" id="{47D4DE26-841E-DC81-1F3B-16726D91AA0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9" name="Google Shape;653;p23">
                  <a:extLst>
                    <a:ext uri="{FF2B5EF4-FFF2-40B4-BE49-F238E27FC236}">
                      <a16:creationId xmlns:a16="http://schemas.microsoft.com/office/drawing/2014/main" id="{1EDEC96D-4EC8-754B-2917-ABF05F1B3FB4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0" name="Google Shape;654;p23">
                  <a:extLst>
                    <a:ext uri="{FF2B5EF4-FFF2-40B4-BE49-F238E27FC236}">
                      <a16:creationId xmlns:a16="http://schemas.microsoft.com/office/drawing/2014/main" id="{002F307D-D1AD-07DF-2D81-FE7D26C2188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1" name="Google Shape;655;p23">
                  <a:extLst>
                    <a:ext uri="{FF2B5EF4-FFF2-40B4-BE49-F238E27FC236}">
                      <a16:creationId xmlns:a16="http://schemas.microsoft.com/office/drawing/2014/main" id="{6D65BB81-B17F-D98E-F5F7-468901A07B4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2" name="Google Shape;656;p23">
                  <a:extLst>
                    <a:ext uri="{FF2B5EF4-FFF2-40B4-BE49-F238E27FC236}">
                      <a16:creationId xmlns:a16="http://schemas.microsoft.com/office/drawing/2014/main" id="{12B0E3C6-6447-FCE6-DAB0-E1B2B592118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3" name="Google Shape;657;p23">
                  <a:extLst>
                    <a:ext uri="{FF2B5EF4-FFF2-40B4-BE49-F238E27FC236}">
                      <a16:creationId xmlns:a16="http://schemas.microsoft.com/office/drawing/2014/main" id="{56CD69B4-7918-B360-ABA0-895B36945DC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4" name="Google Shape;658;p23">
                  <a:extLst>
                    <a:ext uri="{FF2B5EF4-FFF2-40B4-BE49-F238E27FC236}">
                      <a16:creationId xmlns:a16="http://schemas.microsoft.com/office/drawing/2014/main" id="{1946D63F-6DE5-D782-04A8-9E336ABA72EE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5" name="Google Shape;659;p23">
                  <a:extLst>
                    <a:ext uri="{FF2B5EF4-FFF2-40B4-BE49-F238E27FC236}">
                      <a16:creationId xmlns:a16="http://schemas.microsoft.com/office/drawing/2014/main" id="{8E8D472E-F17A-A27C-12C8-2D613D4569C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6" name="Google Shape;660;p23">
                  <a:extLst>
                    <a:ext uri="{FF2B5EF4-FFF2-40B4-BE49-F238E27FC236}">
                      <a16:creationId xmlns:a16="http://schemas.microsoft.com/office/drawing/2014/main" id="{666C63AB-ECB9-AC05-9A75-ED859D8BF88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7" name="Google Shape;661;p23">
                  <a:extLst>
                    <a:ext uri="{FF2B5EF4-FFF2-40B4-BE49-F238E27FC236}">
                      <a16:creationId xmlns:a16="http://schemas.microsoft.com/office/drawing/2014/main" id="{7302F9FF-19B0-9AAB-233D-EBB69B096DF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8" name="Google Shape;662;p23">
                  <a:extLst>
                    <a:ext uri="{FF2B5EF4-FFF2-40B4-BE49-F238E27FC236}">
                      <a16:creationId xmlns:a16="http://schemas.microsoft.com/office/drawing/2014/main" id="{1F1DD510-DE8D-0E68-067A-FDFE97766EAB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9" name="Google Shape;663;p23">
                  <a:extLst>
                    <a:ext uri="{FF2B5EF4-FFF2-40B4-BE49-F238E27FC236}">
                      <a16:creationId xmlns:a16="http://schemas.microsoft.com/office/drawing/2014/main" id="{ED8A7933-CC5F-28B9-B5E2-B0476E7601CA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0" name="Google Shape;664;p23">
                  <a:extLst>
                    <a:ext uri="{FF2B5EF4-FFF2-40B4-BE49-F238E27FC236}">
                      <a16:creationId xmlns:a16="http://schemas.microsoft.com/office/drawing/2014/main" id="{111282FB-2EF0-6FDB-48DD-694C5C11FD8A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1" name="Google Shape;665;p23">
                  <a:extLst>
                    <a:ext uri="{FF2B5EF4-FFF2-40B4-BE49-F238E27FC236}">
                      <a16:creationId xmlns:a16="http://schemas.microsoft.com/office/drawing/2014/main" id="{63B5F20E-D07C-2ED7-8FE2-E09345EBCAF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2" name="Google Shape;666;p23">
                  <a:extLst>
                    <a:ext uri="{FF2B5EF4-FFF2-40B4-BE49-F238E27FC236}">
                      <a16:creationId xmlns:a16="http://schemas.microsoft.com/office/drawing/2014/main" id="{45357E7A-675B-8B2C-F875-EFFCB07BD75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3" name="Google Shape;667;p23">
                  <a:extLst>
                    <a:ext uri="{FF2B5EF4-FFF2-40B4-BE49-F238E27FC236}">
                      <a16:creationId xmlns:a16="http://schemas.microsoft.com/office/drawing/2014/main" id="{07010CCF-7EFB-5EC5-3C1B-1B4133D9BB35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4" name="Google Shape;668;p23">
                  <a:extLst>
                    <a:ext uri="{FF2B5EF4-FFF2-40B4-BE49-F238E27FC236}">
                      <a16:creationId xmlns:a16="http://schemas.microsoft.com/office/drawing/2014/main" id="{0C1B0E9E-A08F-1CC0-F22F-14AE981AC41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5" name="Google Shape;669;p23">
                  <a:extLst>
                    <a:ext uri="{FF2B5EF4-FFF2-40B4-BE49-F238E27FC236}">
                      <a16:creationId xmlns:a16="http://schemas.microsoft.com/office/drawing/2014/main" id="{88C0ACCE-8235-662C-E65C-134170F48DCB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6" name="Google Shape;670;p23">
                  <a:extLst>
                    <a:ext uri="{FF2B5EF4-FFF2-40B4-BE49-F238E27FC236}">
                      <a16:creationId xmlns:a16="http://schemas.microsoft.com/office/drawing/2014/main" id="{51502927-E8DC-2FEA-FE6F-A4A0BE2E9F10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7" name="Google Shape;671;p23">
                  <a:extLst>
                    <a:ext uri="{FF2B5EF4-FFF2-40B4-BE49-F238E27FC236}">
                      <a16:creationId xmlns:a16="http://schemas.microsoft.com/office/drawing/2014/main" id="{9D88A1BF-2FC7-D44A-83BE-C9792108B50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8" name="Google Shape;672;p23">
                  <a:extLst>
                    <a:ext uri="{FF2B5EF4-FFF2-40B4-BE49-F238E27FC236}">
                      <a16:creationId xmlns:a16="http://schemas.microsoft.com/office/drawing/2014/main" id="{E69FF841-927E-FA0A-289D-F132E9B23D3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9" name="Google Shape;673;p23">
                  <a:extLst>
                    <a:ext uri="{FF2B5EF4-FFF2-40B4-BE49-F238E27FC236}">
                      <a16:creationId xmlns:a16="http://schemas.microsoft.com/office/drawing/2014/main" id="{E7AE7465-F396-97D7-56CA-63B359C72135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0" name="Google Shape;674;p23">
                  <a:extLst>
                    <a:ext uri="{FF2B5EF4-FFF2-40B4-BE49-F238E27FC236}">
                      <a16:creationId xmlns:a16="http://schemas.microsoft.com/office/drawing/2014/main" id="{466741E3-139D-881D-6C55-EC9E6AD4AD0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1" name="Google Shape;675;p23">
                  <a:extLst>
                    <a:ext uri="{FF2B5EF4-FFF2-40B4-BE49-F238E27FC236}">
                      <a16:creationId xmlns:a16="http://schemas.microsoft.com/office/drawing/2014/main" id="{5B719015-6F9A-B4CA-44BC-85F9105D5CF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2" name="Google Shape;676;p23">
                  <a:extLst>
                    <a:ext uri="{FF2B5EF4-FFF2-40B4-BE49-F238E27FC236}">
                      <a16:creationId xmlns:a16="http://schemas.microsoft.com/office/drawing/2014/main" id="{B05EDB02-458A-CEC1-FD97-ED38EF9D5C3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3" name="Google Shape;677;p23">
                  <a:extLst>
                    <a:ext uri="{FF2B5EF4-FFF2-40B4-BE49-F238E27FC236}">
                      <a16:creationId xmlns:a16="http://schemas.microsoft.com/office/drawing/2014/main" id="{E205476B-B595-9049-6610-A993A148EAC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76" name="Gruppo 10275">
              <a:extLst>
                <a:ext uri="{FF2B5EF4-FFF2-40B4-BE49-F238E27FC236}">
                  <a16:creationId xmlns:a16="http://schemas.microsoft.com/office/drawing/2014/main" id="{B2DE92AB-1598-7245-8D18-74BCDB7EDCCA}"/>
                </a:ext>
              </a:extLst>
            </p:cNvPr>
            <p:cNvGrpSpPr/>
            <p:nvPr/>
          </p:nvGrpSpPr>
          <p:grpSpPr>
            <a:xfrm rot="19067475">
              <a:off x="4003814" y="2128496"/>
              <a:ext cx="2357157" cy="129745"/>
              <a:chOff x="2256773" y="2749105"/>
              <a:chExt cx="2357157" cy="129745"/>
            </a:xfrm>
            <a:solidFill>
              <a:schemeClr val="tx1"/>
            </a:solidFill>
          </p:grpSpPr>
          <p:sp>
            <p:nvSpPr>
              <p:cNvPr id="10289" name="Elaborazione alternativa 10288">
                <a:extLst>
                  <a:ext uri="{FF2B5EF4-FFF2-40B4-BE49-F238E27FC236}">
                    <a16:creationId xmlns:a16="http://schemas.microsoft.com/office/drawing/2014/main" id="{B3BA3FD9-61F4-3345-0461-8E48F33A9AA6}"/>
                  </a:ext>
                </a:extLst>
              </p:cNvPr>
              <p:cNvSpPr/>
              <p:nvPr/>
            </p:nvSpPr>
            <p:spPr>
              <a:xfrm flipV="1">
                <a:off x="2256773" y="2808663"/>
                <a:ext cx="230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90" name="Google Shape;15358;p40">
                <a:extLst>
                  <a:ext uri="{FF2B5EF4-FFF2-40B4-BE49-F238E27FC236}">
                    <a16:creationId xmlns:a16="http://schemas.microsoft.com/office/drawing/2014/main" id="{F38B6C3E-EEFE-02B7-6568-806317AF1A6D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B931583E-1641-CD57-010B-B02866A33767}"/>
                </a:ext>
              </a:extLst>
            </p:cNvPr>
            <p:cNvGrpSpPr/>
            <p:nvPr/>
          </p:nvGrpSpPr>
          <p:grpSpPr>
            <a:xfrm rot="19667507">
              <a:off x="4318088" y="2295367"/>
              <a:ext cx="3229559" cy="129745"/>
              <a:chOff x="1384371" y="2749105"/>
              <a:chExt cx="3229559" cy="129745"/>
            </a:xfrm>
            <a:solidFill>
              <a:schemeClr val="tx1"/>
            </a:solidFill>
          </p:grpSpPr>
          <p:sp>
            <p:nvSpPr>
              <p:cNvPr id="10287" name="Elaborazione alternativa 10286">
                <a:extLst>
                  <a:ext uri="{FF2B5EF4-FFF2-40B4-BE49-F238E27FC236}">
                    <a16:creationId xmlns:a16="http://schemas.microsoft.com/office/drawing/2014/main" id="{308735BD-1211-4280-8D56-A9B5FFC8A8F6}"/>
                  </a:ext>
                </a:extLst>
              </p:cNvPr>
              <p:cNvSpPr/>
              <p:nvPr/>
            </p:nvSpPr>
            <p:spPr>
              <a:xfrm flipV="1">
                <a:off x="1384371" y="2804505"/>
                <a:ext cx="3168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88" name="Google Shape;15358;p40">
                <a:extLst>
                  <a:ext uri="{FF2B5EF4-FFF2-40B4-BE49-F238E27FC236}">
                    <a16:creationId xmlns:a16="http://schemas.microsoft.com/office/drawing/2014/main" id="{BA9E4656-AB2E-B439-6A30-B1AF0183F5AE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8" name="Gruppo 10277">
              <a:extLst>
                <a:ext uri="{FF2B5EF4-FFF2-40B4-BE49-F238E27FC236}">
                  <a16:creationId xmlns:a16="http://schemas.microsoft.com/office/drawing/2014/main" id="{1E95396D-826B-AF09-B6CC-B22F8F949952}"/>
                </a:ext>
              </a:extLst>
            </p:cNvPr>
            <p:cNvGrpSpPr/>
            <p:nvPr/>
          </p:nvGrpSpPr>
          <p:grpSpPr>
            <a:xfrm rot="49897">
              <a:off x="4776080" y="3864144"/>
              <a:ext cx="2357157" cy="129745"/>
              <a:chOff x="2256773" y="2749105"/>
              <a:chExt cx="2357157" cy="129745"/>
            </a:xfrm>
            <a:solidFill>
              <a:schemeClr val="tx1"/>
            </a:solidFill>
          </p:grpSpPr>
          <p:sp>
            <p:nvSpPr>
              <p:cNvPr id="10285" name="Elaborazione alternativa 10284">
                <a:extLst>
                  <a:ext uri="{FF2B5EF4-FFF2-40B4-BE49-F238E27FC236}">
                    <a16:creationId xmlns:a16="http://schemas.microsoft.com/office/drawing/2014/main" id="{8400D772-7BD3-7737-8EC8-99412065D280}"/>
                  </a:ext>
                </a:extLst>
              </p:cNvPr>
              <p:cNvSpPr/>
              <p:nvPr/>
            </p:nvSpPr>
            <p:spPr>
              <a:xfrm flipV="1">
                <a:off x="2256773" y="2808663"/>
                <a:ext cx="230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86" name="Google Shape;15358;p40">
                <a:extLst>
                  <a:ext uri="{FF2B5EF4-FFF2-40B4-BE49-F238E27FC236}">
                    <a16:creationId xmlns:a16="http://schemas.microsoft.com/office/drawing/2014/main" id="{A4A6AECC-412D-41B5-94F9-CAB7FC01A259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9" name="Gruppo 10278">
              <a:extLst>
                <a:ext uri="{FF2B5EF4-FFF2-40B4-BE49-F238E27FC236}">
                  <a16:creationId xmlns:a16="http://schemas.microsoft.com/office/drawing/2014/main" id="{7BCAA34F-CD85-9430-78B9-18CD6004E580}"/>
                </a:ext>
              </a:extLst>
            </p:cNvPr>
            <p:cNvGrpSpPr/>
            <p:nvPr/>
          </p:nvGrpSpPr>
          <p:grpSpPr>
            <a:xfrm rot="49897">
              <a:off x="4803920" y="3575667"/>
              <a:ext cx="1110136" cy="129745"/>
              <a:chOff x="3503794" y="2749105"/>
              <a:chExt cx="1110136" cy="129745"/>
            </a:xfrm>
            <a:solidFill>
              <a:schemeClr val="tx1"/>
            </a:solidFill>
          </p:grpSpPr>
          <p:sp>
            <p:nvSpPr>
              <p:cNvPr id="10283" name="Elaborazione alternativa 10282">
                <a:extLst>
                  <a:ext uri="{FF2B5EF4-FFF2-40B4-BE49-F238E27FC236}">
                    <a16:creationId xmlns:a16="http://schemas.microsoft.com/office/drawing/2014/main" id="{28CB9D81-CC19-CF32-DB53-DB28CC9955E1}"/>
                  </a:ext>
                </a:extLst>
              </p:cNvPr>
              <p:cNvSpPr/>
              <p:nvPr/>
            </p:nvSpPr>
            <p:spPr>
              <a:xfrm flipV="1">
                <a:off x="3503794" y="2805213"/>
                <a:ext cx="104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84" name="Google Shape;15358;p40">
                <a:extLst>
                  <a:ext uri="{FF2B5EF4-FFF2-40B4-BE49-F238E27FC236}">
                    <a16:creationId xmlns:a16="http://schemas.microsoft.com/office/drawing/2014/main" id="{FB4DA56A-F37C-C178-9E81-88BF77972A9F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0" name="Gruppo 10279">
              <a:extLst>
                <a:ext uri="{FF2B5EF4-FFF2-40B4-BE49-F238E27FC236}">
                  <a16:creationId xmlns:a16="http://schemas.microsoft.com/office/drawing/2014/main" id="{FD15E9A0-6A21-011B-EB18-4FE54BC52369}"/>
                </a:ext>
              </a:extLst>
            </p:cNvPr>
            <p:cNvGrpSpPr/>
            <p:nvPr/>
          </p:nvGrpSpPr>
          <p:grpSpPr>
            <a:xfrm rot="20470514">
              <a:off x="4648073" y="2881511"/>
              <a:ext cx="3229559" cy="129745"/>
              <a:chOff x="1384371" y="2749105"/>
              <a:chExt cx="3229559" cy="129745"/>
            </a:xfrm>
            <a:solidFill>
              <a:schemeClr val="tx1"/>
            </a:solidFill>
          </p:grpSpPr>
          <p:sp>
            <p:nvSpPr>
              <p:cNvPr id="10281" name="Elaborazione alternativa 10280">
                <a:extLst>
                  <a:ext uri="{FF2B5EF4-FFF2-40B4-BE49-F238E27FC236}">
                    <a16:creationId xmlns:a16="http://schemas.microsoft.com/office/drawing/2014/main" id="{5886F677-D55C-4C9E-9402-5371FAB179C9}"/>
                  </a:ext>
                </a:extLst>
              </p:cNvPr>
              <p:cNvSpPr/>
              <p:nvPr/>
            </p:nvSpPr>
            <p:spPr>
              <a:xfrm flipV="1">
                <a:off x="1384371" y="2804505"/>
                <a:ext cx="3168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82" name="Google Shape;15358;p40">
                <a:extLst>
                  <a:ext uri="{FF2B5EF4-FFF2-40B4-BE49-F238E27FC236}">
                    <a16:creationId xmlns:a16="http://schemas.microsoft.com/office/drawing/2014/main" id="{D7DD3123-A455-4F02-3C2C-1E6409DE95A6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04" name="Google Shape;15547;p42">
            <a:extLst>
              <a:ext uri="{FF2B5EF4-FFF2-40B4-BE49-F238E27FC236}">
                <a16:creationId xmlns:a16="http://schemas.microsoft.com/office/drawing/2014/main" id="{A6EF51F7-6233-0A22-7AA7-86934EAB4104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Valhalla + </a:t>
            </a:r>
            <a:r>
              <a:rPr lang="it-IT" sz="3600" err="1"/>
              <a:t>Islands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38498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3"/>
          <p:cNvSpPr txBox="1">
            <a:spLocks noGrp="1"/>
          </p:cNvSpPr>
          <p:nvPr>
            <p:ph type="title"/>
          </p:nvPr>
        </p:nvSpPr>
        <p:spPr>
          <a:xfrm>
            <a:off x="457200" y="411474"/>
            <a:ext cx="8229600" cy="704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/>
              <a:t>Valhalla + Islands: </a:t>
            </a:r>
            <a:r>
              <a:rPr lang="en-GB" sz="3600"/>
              <a:t>results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D5431ABC-8272-F329-0403-68E364D44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41627"/>
              </p:ext>
            </p:extLst>
          </p:nvPr>
        </p:nvGraphicFramePr>
        <p:xfrm>
          <a:off x="4836716" y="153535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20935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1999497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801956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4013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27’052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107’739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47457"/>
                  </a:ext>
                </a:extLst>
              </a:tr>
            </a:tbl>
          </a:graphicData>
        </a:graphic>
      </p:graphicFrame>
      <p:pic>
        <p:nvPicPr>
          <p:cNvPr id="9" name="Immagine 8" descr="Immagine che contiene cartone animato, vestiti, clipart, anime&#10;&#10;Descrizione generata automaticamente">
            <a:extLst>
              <a:ext uri="{FF2B5EF4-FFF2-40B4-BE49-F238E27FC236}">
                <a16:creationId xmlns:a16="http://schemas.microsoft.com/office/drawing/2014/main" id="{F1402735-BD16-8AA9-E403-7335AE4C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6" y="2692879"/>
            <a:ext cx="2240307" cy="2240307"/>
          </a:xfrm>
          <a:prstGeom prst="rect">
            <a:avLst/>
          </a:prstGeom>
        </p:spPr>
      </p:pic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1F78246B-0892-309A-D693-2DB6125E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4414"/>
              </p:ext>
            </p:extLst>
          </p:nvPr>
        </p:nvGraphicFramePr>
        <p:xfrm>
          <a:off x="4836716" y="295588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03903634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157813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58585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3212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Problem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44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0.495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30’052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34’369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37705"/>
                  </a:ext>
                </a:extLst>
              </a:tr>
            </a:tbl>
          </a:graphicData>
        </a:graphic>
      </p:graphicFrame>
      <p:grpSp>
        <p:nvGrpSpPr>
          <p:cNvPr id="1421" name="Gruppo 1420">
            <a:extLst>
              <a:ext uri="{FF2B5EF4-FFF2-40B4-BE49-F238E27FC236}">
                <a16:creationId xmlns:a16="http://schemas.microsoft.com/office/drawing/2014/main" id="{E57D7B96-5998-3790-9679-672833592D42}"/>
              </a:ext>
            </a:extLst>
          </p:cNvPr>
          <p:cNvGrpSpPr/>
          <p:nvPr/>
        </p:nvGrpSpPr>
        <p:grpSpPr>
          <a:xfrm rot="15008416">
            <a:off x="1461052" y="1518160"/>
            <a:ext cx="2905976" cy="1947303"/>
            <a:chOff x="2807710" y="863671"/>
            <a:chExt cx="5879090" cy="3939596"/>
          </a:xfrm>
        </p:grpSpPr>
        <p:grpSp>
          <p:nvGrpSpPr>
            <p:cNvPr id="1422" name="Google Shape;550;p23">
              <a:extLst>
                <a:ext uri="{FF2B5EF4-FFF2-40B4-BE49-F238E27FC236}">
                  <a16:creationId xmlns:a16="http://schemas.microsoft.com/office/drawing/2014/main" id="{C347079B-29BC-A49B-7BBD-C579658F81ED}"/>
                </a:ext>
              </a:extLst>
            </p:cNvPr>
            <p:cNvGrpSpPr/>
            <p:nvPr/>
          </p:nvGrpSpPr>
          <p:grpSpPr>
            <a:xfrm>
              <a:off x="5182392" y="863671"/>
              <a:ext cx="3504408" cy="3416157"/>
              <a:chOff x="2819800" y="1170150"/>
              <a:chExt cx="3504408" cy="3416157"/>
            </a:xfrm>
          </p:grpSpPr>
          <p:sp>
            <p:nvSpPr>
              <p:cNvPr id="2555" name="Google Shape;553;p23">
                <a:extLst>
                  <a:ext uri="{FF2B5EF4-FFF2-40B4-BE49-F238E27FC236}">
                    <a16:creationId xmlns:a16="http://schemas.microsoft.com/office/drawing/2014/main" id="{67542781-BA96-93CA-D568-186DB3882C4D}"/>
                  </a:ext>
                </a:extLst>
              </p:cNvPr>
              <p:cNvSpPr/>
              <p:nvPr/>
            </p:nvSpPr>
            <p:spPr>
              <a:xfrm>
                <a:off x="4628664" y="1170150"/>
                <a:ext cx="1443263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23255" h="19874" extrusionOk="0">
                    <a:moveTo>
                      <a:pt x="2044" y="0"/>
                    </a:moveTo>
                    <a:cubicBezTo>
                      <a:pt x="1053" y="0"/>
                      <a:pt x="0" y="309"/>
                      <a:pt x="49" y="1769"/>
                    </a:cubicBezTo>
                    <a:cubicBezTo>
                      <a:pt x="124" y="4014"/>
                      <a:pt x="199" y="12990"/>
                      <a:pt x="199" y="12990"/>
                    </a:cubicBezTo>
                    <a:cubicBezTo>
                      <a:pt x="199" y="12990"/>
                      <a:pt x="176" y="14704"/>
                      <a:pt x="1583" y="15205"/>
                    </a:cubicBezTo>
                    <a:cubicBezTo>
                      <a:pt x="2983" y="15699"/>
                      <a:pt x="5903" y="16762"/>
                      <a:pt x="7647" y="18334"/>
                    </a:cubicBezTo>
                    <a:cubicBezTo>
                      <a:pt x="8640" y="19220"/>
                      <a:pt x="9146" y="19873"/>
                      <a:pt x="9978" y="19873"/>
                    </a:cubicBezTo>
                    <a:cubicBezTo>
                      <a:pt x="10488" y="19873"/>
                      <a:pt x="11121" y="19627"/>
                      <a:pt x="12063" y="19038"/>
                    </a:cubicBezTo>
                    <a:cubicBezTo>
                      <a:pt x="13516" y="18132"/>
                      <a:pt x="21144" y="13656"/>
                      <a:pt x="21144" y="13656"/>
                    </a:cubicBezTo>
                    <a:cubicBezTo>
                      <a:pt x="21144" y="13656"/>
                      <a:pt x="23254" y="12810"/>
                      <a:pt x="19422" y="8760"/>
                    </a:cubicBezTo>
                    <a:cubicBezTo>
                      <a:pt x="15619" y="4748"/>
                      <a:pt x="10319" y="1147"/>
                      <a:pt x="3410" y="137"/>
                    </a:cubicBezTo>
                    <a:cubicBezTo>
                      <a:pt x="3093" y="90"/>
                      <a:pt x="2577" y="0"/>
                      <a:pt x="2044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551;p23">
                <a:extLst>
                  <a:ext uri="{FF2B5EF4-FFF2-40B4-BE49-F238E27FC236}">
                    <a16:creationId xmlns:a16="http://schemas.microsoft.com/office/drawing/2014/main" id="{485F7C9F-7E8A-49A1-0E6F-2E6B1430BA53}"/>
                  </a:ext>
                </a:extLst>
              </p:cNvPr>
              <p:cNvSpPr/>
              <p:nvPr/>
            </p:nvSpPr>
            <p:spPr>
              <a:xfrm>
                <a:off x="4617244" y="3361504"/>
                <a:ext cx="1432837" cy="1222383"/>
              </a:xfrm>
              <a:custGeom>
                <a:avLst/>
                <a:gdLst/>
                <a:ahLst/>
                <a:cxnLst/>
                <a:rect l="l" t="t" r="r" b="b"/>
                <a:pathLst>
                  <a:path w="23087" h="19696" extrusionOk="0">
                    <a:moveTo>
                      <a:pt x="9859" y="0"/>
                    </a:moveTo>
                    <a:cubicBezTo>
                      <a:pt x="9439" y="0"/>
                      <a:pt x="8975" y="116"/>
                      <a:pt x="8564" y="482"/>
                    </a:cubicBezTo>
                    <a:cubicBezTo>
                      <a:pt x="7449" y="1477"/>
                      <a:pt x="5121" y="3521"/>
                      <a:pt x="2905" y="4307"/>
                    </a:cubicBezTo>
                    <a:cubicBezTo>
                      <a:pt x="884" y="5026"/>
                      <a:pt x="1" y="4921"/>
                      <a:pt x="166" y="7840"/>
                    </a:cubicBezTo>
                    <a:cubicBezTo>
                      <a:pt x="263" y="9554"/>
                      <a:pt x="532" y="18388"/>
                      <a:pt x="532" y="18388"/>
                    </a:cubicBezTo>
                    <a:cubicBezTo>
                      <a:pt x="532" y="18388"/>
                      <a:pt x="376" y="19696"/>
                      <a:pt x="2674" y="19696"/>
                    </a:cubicBezTo>
                    <a:cubicBezTo>
                      <a:pt x="3397" y="19696"/>
                      <a:pt x="4363" y="19566"/>
                      <a:pt x="5653" y="19226"/>
                    </a:cubicBezTo>
                    <a:cubicBezTo>
                      <a:pt x="10997" y="17819"/>
                      <a:pt x="16701" y="14892"/>
                      <a:pt x="20901" y="9315"/>
                    </a:cubicBezTo>
                    <a:cubicBezTo>
                      <a:pt x="21455" y="8589"/>
                      <a:pt x="23087" y="6598"/>
                      <a:pt x="21080" y="5580"/>
                    </a:cubicBezTo>
                    <a:cubicBezTo>
                      <a:pt x="19074" y="4569"/>
                      <a:pt x="11162" y="332"/>
                      <a:pt x="11162" y="332"/>
                    </a:cubicBezTo>
                    <a:cubicBezTo>
                      <a:pt x="11162" y="332"/>
                      <a:pt x="10572" y="0"/>
                      <a:pt x="9859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552;p23">
                <a:extLst>
                  <a:ext uri="{FF2B5EF4-FFF2-40B4-BE49-F238E27FC236}">
                    <a16:creationId xmlns:a16="http://schemas.microsoft.com/office/drawing/2014/main" id="{8A69211E-AED6-6369-F215-CDCB687B094A}"/>
                  </a:ext>
                </a:extLst>
              </p:cNvPr>
              <p:cNvSpPr/>
              <p:nvPr/>
            </p:nvSpPr>
            <p:spPr>
              <a:xfrm>
                <a:off x="5263498" y="2093574"/>
                <a:ext cx="1060710" cy="1532695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696" extrusionOk="0">
                    <a:moveTo>
                      <a:pt x="12307" y="1"/>
                    </a:moveTo>
                    <a:cubicBezTo>
                      <a:pt x="12014" y="1"/>
                      <a:pt x="11685" y="99"/>
                      <a:pt x="11319" y="334"/>
                    </a:cubicBezTo>
                    <a:cubicBezTo>
                      <a:pt x="9425" y="1547"/>
                      <a:pt x="1737" y="6180"/>
                      <a:pt x="1737" y="6180"/>
                    </a:cubicBezTo>
                    <a:cubicBezTo>
                      <a:pt x="1737" y="6180"/>
                      <a:pt x="255" y="7041"/>
                      <a:pt x="547" y="8501"/>
                    </a:cubicBezTo>
                    <a:cubicBezTo>
                      <a:pt x="831" y="9960"/>
                      <a:pt x="1408" y="13015"/>
                      <a:pt x="951" y="15320"/>
                    </a:cubicBezTo>
                    <a:cubicBezTo>
                      <a:pt x="532" y="17424"/>
                      <a:pt x="0" y="18127"/>
                      <a:pt x="2590" y="19475"/>
                    </a:cubicBezTo>
                    <a:cubicBezTo>
                      <a:pt x="4118" y="20268"/>
                      <a:pt x="11850" y="24535"/>
                      <a:pt x="11850" y="24535"/>
                    </a:cubicBezTo>
                    <a:cubicBezTo>
                      <a:pt x="11850" y="24535"/>
                      <a:pt x="12060" y="24696"/>
                      <a:pt x="12398" y="24696"/>
                    </a:cubicBezTo>
                    <a:cubicBezTo>
                      <a:pt x="13051" y="24696"/>
                      <a:pt x="14179" y="24094"/>
                      <a:pt x="15181" y="20560"/>
                    </a:cubicBezTo>
                    <a:cubicBezTo>
                      <a:pt x="16701" y="15245"/>
                      <a:pt x="17090" y="8845"/>
                      <a:pt x="14440" y="2392"/>
                    </a:cubicBezTo>
                    <a:cubicBezTo>
                      <a:pt x="14157" y="1710"/>
                      <a:pt x="13532" y="1"/>
                      <a:pt x="12307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554;p23">
                <a:extLst>
                  <a:ext uri="{FF2B5EF4-FFF2-40B4-BE49-F238E27FC236}">
                    <a16:creationId xmlns:a16="http://schemas.microsoft.com/office/drawing/2014/main" id="{64D38A90-8694-2B58-7D18-BC52071F8813}"/>
                  </a:ext>
                </a:extLst>
              </p:cNvPr>
              <p:cNvSpPr/>
              <p:nvPr/>
            </p:nvSpPr>
            <p:spPr>
              <a:xfrm>
                <a:off x="3075310" y="3355856"/>
                <a:ext cx="1447670" cy="1230451"/>
              </a:xfrm>
              <a:custGeom>
                <a:avLst/>
                <a:gdLst/>
                <a:ahLst/>
                <a:cxnLst/>
                <a:rect l="l" t="t" r="r" b="b"/>
                <a:pathLst>
                  <a:path w="23326" h="19826" extrusionOk="0">
                    <a:moveTo>
                      <a:pt x="13242" y="1"/>
                    </a:moveTo>
                    <a:cubicBezTo>
                      <a:pt x="12730" y="1"/>
                      <a:pt x="12097" y="248"/>
                      <a:pt x="11155" y="842"/>
                    </a:cubicBezTo>
                    <a:cubicBezTo>
                      <a:pt x="9702" y="1763"/>
                      <a:pt x="2112" y="6277"/>
                      <a:pt x="2112" y="6277"/>
                    </a:cubicBezTo>
                    <a:cubicBezTo>
                      <a:pt x="2112" y="6277"/>
                      <a:pt x="1" y="7138"/>
                      <a:pt x="3856" y="11165"/>
                    </a:cubicBezTo>
                    <a:cubicBezTo>
                      <a:pt x="7681" y="15155"/>
                      <a:pt x="13004" y="18726"/>
                      <a:pt x="19920" y="19699"/>
                    </a:cubicBezTo>
                    <a:cubicBezTo>
                      <a:pt x="20228" y="19742"/>
                      <a:pt x="20729" y="19826"/>
                      <a:pt x="21251" y="19826"/>
                    </a:cubicBezTo>
                    <a:cubicBezTo>
                      <a:pt x="22250" y="19826"/>
                      <a:pt x="23325" y="19520"/>
                      <a:pt x="23266" y="18044"/>
                    </a:cubicBezTo>
                    <a:cubicBezTo>
                      <a:pt x="23184" y="15799"/>
                      <a:pt x="23057" y="6823"/>
                      <a:pt x="23057" y="6823"/>
                    </a:cubicBezTo>
                    <a:cubicBezTo>
                      <a:pt x="23057" y="6823"/>
                      <a:pt x="23064" y="5109"/>
                      <a:pt x="21657" y="4623"/>
                    </a:cubicBezTo>
                    <a:cubicBezTo>
                      <a:pt x="20250" y="4136"/>
                      <a:pt x="17330" y="3088"/>
                      <a:pt x="15571" y="1531"/>
                    </a:cubicBezTo>
                    <a:cubicBezTo>
                      <a:pt x="14580" y="651"/>
                      <a:pt x="14071" y="1"/>
                      <a:pt x="13242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555;p23">
                <a:extLst>
                  <a:ext uri="{FF2B5EF4-FFF2-40B4-BE49-F238E27FC236}">
                    <a16:creationId xmlns:a16="http://schemas.microsoft.com/office/drawing/2014/main" id="{8104413B-9453-74F4-4ECA-CEB43E78E27B}"/>
                  </a:ext>
                </a:extLst>
              </p:cNvPr>
              <p:cNvSpPr/>
              <p:nvPr/>
            </p:nvSpPr>
            <p:spPr>
              <a:xfrm>
                <a:off x="2819800" y="2119143"/>
                <a:ext cx="1060710" cy="1533192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24704" extrusionOk="0">
                    <a:moveTo>
                      <a:pt x="4693" y="1"/>
                    </a:moveTo>
                    <a:cubicBezTo>
                      <a:pt x="4039" y="1"/>
                      <a:pt x="2909" y="603"/>
                      <a:pt x="1902" y="4136"/>
                    </a:cubicBezTo>
                    <a:cubicBezTo>
                      <a:pt x="390" y="9459"/>
                      <a:pt x="1" y="15851"/>
                      <a:pt x="2651" y="22311"/>
                    </a:cubicBezTo>
                    <a:cubicBezTo>
                      <a:pt x="2928" y="22994"/>
                      <a:pt x="3552" y="24703"/>
                      <a:pt x="4776" y="24703"/>
                    </a:cubicBezTo>
                    <a:cubicBezTo>
                      <a:pt x="5070" y="24703"/>
                      <a:pt x="5398" y="24605"/>
                      <a:pt x="5765" y="24370"/>
                    </a:cubicBezTo>
                    <a:cubicBezTo>
                      <a:pt x="7666" y="23157"/>
                      <a:pt x="15346" y="18516"/>
                      <a:pt x="15346" y="18516"/>
                    </a:cubicBezTo>
                    <a:cubicBezTo>
                      <a:pt x="15346" y="18516"/>
                      <a:pt x="16829" y="17663"/>
                      <a:pt x="16544" y="16203"/>
                    </a:cubicBezTo>
                    <a:cubicBezTo>
                      <a:pt x="16252" y="14736"/>
                      <a:pt x="15683" y="11689"/>
                      <a:pt x="16140" y="9384"/>
                    </a:cubicBezTo>
                    <a:cubicBezTo>
                      <a:pt x="16552" y="7280"/>
                      <a:pt x="17091" y="6569"/>
                      <a:pt x="14501" y="5229"/>
                    </a:cubicBezTo>
                    <a:cubicBezTo>
                      <a:pt x="12974" y="4436"/>
                      <a:pt x="5241" y="161"/>
                      <a:pt x="5241" y="161"/>
                    </a:cubicBezTo>
                    <a:cubicBezTo>
                      <a:pt x="5241" y="161"/>
                      <a:pt x="5031" y="1"/>
                      <a:pt x="4693" y="1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556;p23">
                <a:extLst>
                  <a:ext uri="{FF2B5EF4-FFF2-40B4-BE49-F238E27FC236}">
                    <a16:creationId xmlns:a16="http://schemas.microsoft.com/office/drawing/2014/main" id="{A835C54C-70C4-36B5-AD7E-B726F11BA5DA}"/>
                  </a:ext>
                </a:extLst>
              </p:cNvPr>
              <p:cNvSpPr/>
              <p:nvPr/>
            </p:nvSpPr>
            <p:spPr>
              <a:xfrm>
                <a:off x="3087412" y="1186783"/>
                <a:ext cx="1438112" cy="1206681"/>
              </a:xfrm>
              <a:custGeom>
                <a:avLst/>
                <a:gdLst/>
                <a:ahLst/>
                <a:cxnLst/>
                <a:rect l="l" t="t" r="r" b="b"/>
                <a:pathLst>
                  <a:path w="23172" h="19443" extrusionOk="0">
                    <a:moveTo>
                      <a:pt x="20635" y="0"/>
                    </a:moveTo>
                    <a:cubicBezTo>
                      <a:pt x="19940" y="0"/>
                      <a:pt x="19038" y="105"/>
                      <a:pt x="17869" y="370"/>
                    </a:cubicBezTo>
                    <a:cubicBezTo>
                      <a:pt x="12479" y="1598"/>
                      <a:pt x="6678" y="4323"/>
                      <a:pt x="2284" y="9742"/>
                    </a:cubicBezTo>
                    <a:cubicBezTo>
                      <a:pt x="1707" y="10453"/>
                      <a:pt x="1" y="12392"/>
                      <a:pt x="1977" y="13470"/>
                    </a:cubicBezTo>
                    <a:cubicBezTo>
                      <a:pt x="3946" y="14548"/>
                      <a:pt x="11701" y="19069"/>
                      <a:pt x="11701" y="19069"/>
                    </a:cubicBezTo>
                    <a:cubicBezTo>
                      <a:pt x="11701" y="19069"/>
                      <a:pt x="12321" y="19443"/>
                      <a:pt x="13069" y="19443"/>
                    </a:cubicBezTo>
                    <a:cubicBezTo>
                      <a:pt x="13472" y="19443"/>
                      <a:pt x="13912" y="19335"/>
                      <a:pt x="14313" y="19002"/>
                    </a:cubicBezTo>
                    <a:cubicBezTo>
                      <a:pt x="15451" y="18051"/>
                      <a:pt x="17854" y="16083"/>
                      <a:pt x="20092" y="15379"/>
                    </a:cubicBezTo>
                    <a:cubicBezTo>
                      <a:pt x="22143" y="14735"/>
                      <a:pt x="23019" y="14862"/>
                      <a:pt x="22959" y="11943"/>
                    </a:cubicBezTo>
                    <a:cubicBezTo>
                      <a:pt x="22922" y="10229"/>
                      <a:pt x="22959" y="1388"/>
                      <a:pt x="22959" y="1388"/>
                    </a:cubicBezTo>
                    <a:cubicBezTo>
                      <a:pt x="22959" y="1388"/>
                      <a:pt x="23171" y="0"/>
                      <a:pt x="20635" y="0"/>
                    </a:cubicBezTo>
                    <a:close/>
                  </a:path>
                </a:pathLst>
              </a:custGeom>
              <a:solidFill>
                <a:srgbClr val="D6D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3" name="Gruppo 1422">
              <a:extLst>
                <a:ext uri="{FF2B5EF4-FFF2-40B4-BE49-F238E27FC236}">
                  <a16:creationId xmlns:a16="http://schemas.microsoft.com/office/drawing/2014/main" id="{9D2152ED-DB52-DA95-C0F9-D2E26CF935B5}"/>
                </a:ext>
              </a:extLst>
            </p:cNvPr>
            <p:cNvGrpSpPr/>
            <p:nvPr/>
          </p:nvGrpSpPr>
          <p:grpSpPr>
            <a:xfrm>
              <a:off x="5358737" y="2225398"/>
              <a:ext cx="658343" cy="803273"/>
              <a:chOff x="2996141" y="2467232"/>
              <a:chExt cx="658343" cy="803273"/>
            </a:xfrm>
          </p:grpSpPr>
          <p:grpSp>
            <p:nvGrpSpPr>
              <p:cNvPr id="2432" name="Google Shape;637;p23">
                <a:extLst>
                  <a:ext uri="{FF2B5EF4-FFF2-40B4-BE49-F238E27FC236}">
                    <a16:creationId xmlns:a16="http://schemas.microsoft.com/office/drawing/2014/main" id="{13366AD0-1BE3-3C63-AB55-E2A5BE54211C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515" name="Google Shape;638;p23">
                  <a:extLst>
                    <a:ext uri="{FF2B5EF4-FFF2-40B4-BE49-F238E27FC236}">
                      <a16:creationId xmlns:a16="http://schemas.microsoft.com/office/drawing/2014/main" id="{A5650133-44ED-43C0-6858-180903B55715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639;p23">
                  <a:extLst>
                    <a:ext uri="{FF2B5EF4-FFF2-40B4-BE49-F238E27FC236}">
                      <a16:creationId xmlns:a16="http://schemas.microsoft.com/office/drawing/2014/main" id="{44936FD8-1F11-028D-D0CB-7BACEED75BE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640;p23">
                  <a:extLst>
                    <a:ext uri="{FF2B5EF4-FFF2-40B4-BE49-F238E27FC236}">
                      <a16:creationId xmlns:a16="http://schemas.microsoft.com/office/drawing/2014/main" id="{96EA30EC-B1BA-D701-A1EA-D93BB305763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641;p23">
                  <a:extLst>
                    <a:ext uri="{FF2B5EF4-FFF2-40B4-BE49-F238E27FC236}">
                      <a16:creationId xmlns:a16="http://schemas.microsoft.com/office/drawing/2014/main" id="{A8643E32-25A1-A00C-007A-BF4D9578C8D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642;p23">
                  <a:extLst>
                    <a:ext uri="{FF2B5EF4-FFF2-40B4-BE49-F238E27FC236}">
                      <a16:creationId xmlns:a16="http://schemas.microsoft.com/office/drawing/2014/main" id="{E730C571-D391-CF85-EEAC-525F3A12C035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643;p23">
                  <a:extLst>
                    <a:ext uri="{FF2B5EF4-FFF2-40B4-BE49-F238E27FC236}">
                      <a16:creationId xmlns:a16="http://schemas.microsoft.com/office/drawing/2014/main" id="{49D0C00F-8C67-410A-EF98-BB7311E8C178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644;p23">
                  <a:extLst>
                    <a:ext uri="{FF2B5EF4-FFF2-40B4-BE49-F238E27FC236}">
                      <a16:creationId xmlns:a16="http://schemas.microsoft.com/office/drawing/2014/main" id="{F8F1AE44-84B8-0078-3800-69975FEB65A7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645;p23">
                  <a:extLst>
                    <a:ext uri="{FF2B5EF4-FFF2-40B4-BE49-F238E27FC236}">
                      <a16:creationId xmlns:a16="http://schemas.microsoft.com/office/drawing/2014/main" id="{CA2D285D-D8E2-0D6B-AE6C-CE3C5A767A7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646;p23">
                  <a:extLst>
                    <a:ext uri="{FF2B5EF4-FFF2-40B4-BE49-F238E27FC236}">
                      <a16:creationId xmlns:a16="http://schemas.microsoft.com/office/drawing/2014/main" id="{2CD16BCD-B5D6-504D-E076-B2E8F36D7A2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647;p23">
                  <a:extLst>
                    <a:ext uri="{FF2B5EF4-FFF2-40B4-BE49-F238E27FC236}">
                      <a16:creationId xmlns:a16="http://schemas.microsoft.com/office/drawing/2014/main" id="{8311685C-92E5-79B0-3846-E3D3E75F951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648;p23">
                  <a:extLst>
                    <a:ext uri="{FF2B5EF4-FFF2-40B4-BE49-F238E27FC236}">
                      <a16:creationId xmlns:a16="http://schemas.microsoft.com/office/drawing/2014/main" id="{062B99C8-D7B7-DA24-2601-C58686FAC13A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649;p23">
                  <a:extLst>
                    <a:ext uri="{FF2B5EF4-FFF2-40B4-BE49-F238E27FC236}">
                      <a16:creationId xmlns:a16="http://schemas.microsoft.com/office/drawing/2014/main" id="{575F3A1B-CA9F-C9BE-9E47-B1B99FF2B04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650;p23">
                  <a:extLst>
                    <a:ext uri="{FF2B5EF4-FFF2-40B4-BE49-F238E27FC236}">
                      <a16:creationId xmlns:a16="http://schemas.microsoft.com/office/drawing/2014/main" id="{3AE4B5D7-37DF-54D7-9C7F-16849A01BB0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651;p23">
                  <a:extLst>
                    <a:ext uri="{FF2B5EF4-FFF2-40B4-BE49-F238E27FC236}">
                      <a16:creationId xmlns:a16="http://schemas.microsoft.com/office/drawing/2014/main" id="{26627675-5B47-47E6-E65E-861B7A2BC1DC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652;p23">
                  <a:extLst>
                    <a:ext uri="{FF2B5EF4-FFF2-40B4-BE49-F238E27FC236}">
                      <a16:creationId xmlns:a16="http://schemas.microsoft.com/office/drawing/2014/main" id="{1D5DA882-8C62-723C-C325-9E5781EE171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653;p23">
                  <a:extLst>
                    <a:ext uri="{FF2B5EF4-FFF2-40B4-BE49-F238E27FC236}">
                      <a16:creationId xmlns:a16="http://schemas.microsoft.com/office/drawing/2014/main" id="{11FCC63D-806E-B146-15D9-C00ACB22958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654;p23">
                  <a:extLst>
                    <a:ext uri="{FF2B5EF4-FFF2-40B4-BE49-F238E27FC236}">
                      <a16:creationId xmlns:a16="http://schemas.microsoft.com/office/drawing/2014/main" id="{C2A43339-4A11-EBED-C84F-6669A7AE245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655;p23">
                  <a:extLst>
                    <a:ext uri="{FF2B5EF4-FFF2-40B4-BE49-F238E27FC236}">
                      <a16:creationId xmlns:a16="http://schemas.microsoft.com/office/drawing/2014/main" id="{9C862CBB-8060-FCFA-C59C-9FBFC934199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656;p23">
                  <a:extLst>
                    <a:ext uri="{FF2B5EF4-FFF2-40B4-BE49-F238E27FC236}">
                      <a16:creationId xmlns:a16="http://schemas.microsoft.com/office/drawing/2014/main" id="{A28BF9A6-BC83-8F00-3BED-26C83F8B5FD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657;p23">
                  <a:extLst>
                    <a:ext uri="{FF2B5EF4-FFF2-40B4-BE49-F238E27FC236}">
                      <a16:creationId xmlns:a16="http://schemas.microsoft.com/office/drawing/2014/main" id="{55ADD2E1-EAFF-1990-B238-3C4D48F28FC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658;p23">
                  <a:extLst>
                    <a:ext uri="{FF2B5EF4-FFF2-40B4-BE49-F238E27FC236}">
                      <a16:creationId xmlns:a16="http://schemas.microsoft.com/office/drawing/2014/main" id="{49F58526-8190-FD3F-990B-F58A43D8000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659;p23">
                  <a:extLst>
                    <a:ext uri="{FF2B5EF4-FFF2-40B4-BE49-F238E27FC236}">
                      <a16:creationId xmlns:a16="http://schemas.microsoft.com/office/drawing/2014/main" id="{67E231F2-B5A6-D565-9B89-7307E512350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660;p23">
                  <a:extLst>
                    <a:ext uri="{FF2B5EF4-FFF2-40B4-BE49-F238E27FC236}">
                      <a16:creationId xmlns:a16="http://schemas.microsoft.com/office/drawing/2014/main" id="{24CF3345-DE8D-B803-BB3C-885768119471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661;p23">
                  <a:extLst>
                    <a:ext uri="{FF2B5EF4-FFF2-40B4-BE49-F238E27FC236}">
                      <a16:creationId xmlns:a16="http://schemas.microsoft.com/office/drawing/2014/main" id="{6FE5C10F-3F60-51EE-9E33-85C02DA84A5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662;p23">
                  <a:extLst>
                    <a:ext uri="{FF2B5EF4-FFF2-40B4-BE49-F238E27FC236}">
                      <a16:creationId xmlns:a16="http://schemas.microsoft.com/office/drawing/2014/main" id="{1A3CC2D5-1DE9-E431-CCF9-3D19B6654E15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663;p23">
                  <a:extLst>
                    <a:ext uri="{FF2B5EF4-FFF2-40B4-BE49-F238E27FC236}">
                      <a16:creationId xmlns:a16="http://schemas.microsoft.com/office/drawing/2014/main" id="{C9DA6D07-83FA-F4C0-7977-9B925971F59B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664;p23">
                  <a:extLst>
                    <a:ext uri="{FF2B5EF4-FFF2-40B4-BE49-F238E27FC236}">
                      <a16:creationId xmlns:a16="http://schemas.microsoft.com/office/drawing/2014/main" id="{DA6B18FA-5EF7-9D0C-3D0D-0730B868016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665;p23">
                  <a:extLst>
                    <a:ext uri="{FF2B5EF4-FFF2-40B4-BE49-F238E27FC236}">
                      <a16:creationId xmlns:a16="http://schemas.microsoft.com/office/drawing/2014/main" id="{E82097A1-9043-B967-3522-2935F901C76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666;p23">
                  <a:extLst>
                    <a:ext uri="{FF2B5EF4-FFF2-40B4-BE49-F238E27FC236}">
                      <a16:creationId xmlns:a16="http://schemas.microsoft.com/office/drawing/2014/main" id="{758A96C8-D652-C83F-08AF-4E7042C121F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667;p23">
                  <a:extLst>
                    <a:ext uri="{FF2B5EF4-FFF2-40B4-BE49-F238E27FC236}">
                      <a16:creationId xmlns:a16="http://schemas.microsoft.com/office/drawing/2014/main" id="{F7AFB57D-D4C8-C952-906B-202761EC1BE9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668;p23">
                  <a:extLst>
                    <a:ext uri="{FF2B5EF4-FFF2-40B4-BE49-F238E27FC236}">
                      <a16:creationId xmlns:a16="http://schemas.microsoft.com/office/drawing/2014/main" id="{680B4EE3-3330-59E5-D2EF-A30F5BB2335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669;p23">
                  <a:extLst>
                    <a:ext uri="{FF2B5EF4-FFF2-40B4-BE49-F238E27FC236}">
                      <a16:creationId xmlns:a16="http://schemas.microsoft.com/office/drawing/2014/main" id="{D650B561-55CB-6C36-743A-1E68FED7A2B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670;p23">
                  <a:extLst>
                    <a:ext uri="{FF2B5EF4-FFF2-40B4-BE49-F238E27FC236}">
                      <a16:creationId xmlns:a16="http://schemas.microsoft.com/office/drawing/2014/main" id="{1774370C-F10D-3A42-A850-1571F60518F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671;p23">
                  <a:extLst>
                    <a:ext uri="{FF2B5EF4-FFF2-40B4-BE49-F238E27FC236}">
                      <a16:creationId xmlns:a16="http://schemas.microsoft.com/office/drawing/2014/main" id="{1DB21126-D951-E1A0-1B34-B4E660C50530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672;p23">
                  <a:extLst>
                    <a:ext uri="{FF2B5EF4-FFF2-40B4-BE49-F238E27FC236}">
                      <a16:creationId xmlns:a16="http://schemas.microsoft.com/office/drawing/2014/main" id="{8CEA6CAA-9058-7A47-8295-E3C19698ED5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673;p23">
                  <a:extLst>
                    <a:ext uri="{FF2B5EF4-FFF2-40B4-BE49-F238E27FC236}">
                      <a16:creationId xmlns:a16="http://schemas.microsoft.com/office/drawing/2014/main" id="{3EAF6E13-4D11-78B0-D859-3FD69EC43AE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674;p23">
                  <a:extLst>
                    <a:ext uri="{FF2B5EF4-FFF2-40B4-BE49-F238E27FC236}">
                      <a16:creationId xmlns:a16="http://schemas.microsoft.com/office/drawing/2014/main" id="{1CC3EC67-1D16-A3FF-72FD-D8A7776FD8A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675;p23">
                  <a:extLst>
                    <a:ext uri="{FF2B5EF4-FFF2-40B4-BE49-F238E27FC236}">
                      <a16:creationId xmlns:a16="http://schemas.microsoft.com/office/drawing/2014/main" id="{D4D68589-B801-57F3-EE9B-0F3355444B1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676;p23">
                  <a:extLst>
                    <a:ext uri="{FF2B5EF4-FFF2-40B4-BE49-F238E27FC236}">
                      <a16:creationId xmlns:a16="http://schemas.microsoft.com/office/drawing/2014/main" id="{DAC18BB6-1AFB-1261-E79F-1E0487765EE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677;p23">
                  <a:extLst>
                    <a:ext uri="{FF2B5EF4-FFF2-40B4-BE49-F238E27FC236}">
                      <a16:creationId xmlns:a16="http://schemas.microsoft.com/office/drawing/2014/main" id="{CD7EC7ED-6CA3-E52E-BA31-32C08CB9549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3" name="Google Shape;637;p23">
                <a:extLst>
                  <a:ext uri="{FF2B5EF4-FFF2-40B4-BE49-F238E27FC236}">
                    <a16:creationId xmlns:a16="http://schemas.microsoft.com/office/drawing/2014/main" id="{2F2BEDF5-F9CD-E782-0345-F18EEA313AC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2475" name="Google Shape;638;p23">
                  <a:extLst>
                    <a:ext uri="{FF2B5EF4-FFF2-40B4-BE49-F238E27FC236}">
                      <a16:creationId xmlns:a16="http://schemas.microsoft.com/office/drawing/2014/main" id="{F2A3C1CF-110F-0124-1DFB-F1ADDED96557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639;p23">
                  <a:extLst>
                    <a:ext uri="{FF2B5EF4-FFF2-40B4-BE49-F238E27FC236}">
                      <a16:creationId xmlns:a16="http://schemas.microsoft.com/office/drawing/2014/main" id="{97A31880-C36C-DDA2-C2A1-0A0FB0FDB5A4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640;p23">
                  <a:extLst>
                    <a:ext uri="{FF2B5EF4-FFF2-40B4-BE49-F238E27FC236}">
                      <a16:creationId xmlns:a16="http://schemas.microsoft.com/office/drawing/2014/main" id="{08D4EFAE-895D-0A7F-0AB9-ACF20CF0913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641;p23">
                  <a:extLst>
                    <a:ext uri="{FF2B5EF4-FFF2-40B4-BE49-F238E27FC236}">
                      <a16:creationId xmlns:a16="http://schemas.microsoft.com/office/drawing/2014/main" id="{A3798919-373F-E5EE-5839-1502193A3FF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642;p23">
                  <a:extLst>
                    <a:ext uri="{FF2B5EF4-FFF2-40B4-BE49-F238E27FC236}">
                      <a16:creationId xmlns:a16="http://schemas.microsoft.com/office/drawing/2014/main" id="{70B3CA2E-865A-BAD5-032E-ABFF89BC0A94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643;p23">
                  <a:extLst>
                    <a:ext uri="{FF2B5EF4-FFF2-40B4-BE49-F238E27FC236}">
                      <a16:creationId xmlns:a16="http://schemas.microsoft.com/office/drawing/2014/main" id="{AF74482C-59F5-1CA5-B1D1-FEA9714CD4DD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644;p23">
                  <a:extLst>
                    <a:ext uri="{FF2B5EF4-FFF2-40B4-BE49-F238E27FC236}">
                      <a16:creationId xmlns:a16="http://schemas.microsoft.com/office/drawing/2014/main" id="{2AFC6540-F850-0808-0ACF-FE7120C4A4D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645;p23">
                  <a:extLst>
                    <a:ext uri="{FF2B5EF4-FFF2-40B4-BE49-F238E27FC236}">
                      <a16:creationId xmlns:a16="http://schemas.microsoft.com/office/drawing/2014/main" id="{425FDD42-236D-FCE8-956E-5BF514148C4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646;p23">
                  <a:extLst>
                    <a:ext uri="{FF2B5EF4-FFF2-40B4-BE49-F238E27FC236}">
                      <a16:creationId xmlns:a16="http://schemas.microsoft.com/office/drawing/2014/main" id="{141C760A-275E-FFE6-B088-0587E5DC8A5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647;p23">
                  <a:extLst>
                    <a:ext uri="{FF2B5EF4-FFF2-40B4-BE49-F238E27FC236}">
                      <a16:creationId xmlns:a16="http://schemas.microsoft.com/office/drawing/2014/main" id="{31FCDB65-EC42-1726-27EA-2A9E4B1550C8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648;p23">
                  <a:extLst>
                    <a:ext uri="{FF2B5EF4-FFF2-40B4-BE49-F238E27FC236}">
                      <a16:creationId xmlns:a16="http://schemas.microsoft.com/office/drawing/2014/main" id="{4096DF5A-BF27-0C4B-E568-1388F79CF689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649;p23">
                  <a:extLst>
                    <a:ext uri="{FF2B5EF4-FFF2-40B4-BE49-F238E27FC236}">
                      <a16:creationId xmlns:a16="http://schemas.microsoft.com/office/drawing/2014/main" id="{F521CE0E-F057-FF2D-C9E8-B4EC2F5B4B4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650;p23">
                  <a:extLst>
                    <a:ext uri="{FF2B5EF4-FFF2-40B4-BE49-F238E27FC236}">
                      <a16:creationId xmlns:a16="http://schemas.microsoft.com/office/drawing/2014/main" id="{A81E4F70-4AAA-3B43-A38B-5124AC97E30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651;p23">
                  <a:extLst>
                    <a:ext uri="{FF2B5EF4-FFF2-40B4-BE49-F238E27FC236}">
                      <a16:creationId xmlns:a16="http://schemas.microsoft.com/office/drawing/2014/main" id="{1490F7A4-6FE6-2944-2AD4-81570155BAC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652;p23">
                  <a:extLst>
                    <a:ext uri="{FF2B5EF4-FFF2-40B4-BE49-F238E27FC236}">
                      <a16:creationId xmlns:a16="http://schemas.microsoft.com/office/drawing/2014/main" id="{1F15228F-889A-08EE-FD1F-CDFFCAF179AA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653;p23">
                  <a:extLst>
                    <a:ext uri="{FF2B5EF4-FFF2-40B4-BE49-F238E27FC236}">
                      <a16:creationId xmlns:a16="http://schemas.microsoft.com/office/drawing/2014/main" id="{4DC7FCDB-B814-7A43-DEE8-8689B282113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654;p23">
                  <a:extLst>
                    <a:ext uri="{FF2B5EF4-FFF2-40B4-BE49-F238E27FC236}">
                      <a16:creationId xmlns:a16="http://schemas.microsoft.com/office/drawing/2014/main" id="{3F3936DD-B29E-2111-EB38-74289B58DF8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655;p23">
                  <a:extLst>
                    <a:ext uri="{FF2B5EF4-FFF2-40B4-BE49-F238E27FC236}">
                      <a16:creationId xmlns:a16="http://schemas.microsoft.com/office/drawing/2014/main" id="{EFBE1755-BFFD-296D-A029-7C1C2A0F64C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656;p23">
                  <a:extLst>
                    <a:ext uri="{FF2B5EF4-FFF2-40B4-BE49-F238E27FC236}">
                      <a16:creationId xmlns:a16="http://schemas.microsoft.com/office/drawing/2014/main" id="{F57C68A8-8644-DEBC-22B4-42CF7180C1D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657;p23">
                  <a:extLst>
                    <a:ext uri="{FF2B5EF4-FFF2-40B4-BE49-F238E27FC236}">
                      <a16:creationId xmlns:a16="http://schemas.microsoft.com/office/drawing/2014/main" id="{1EFB0568-A097-0106-E65A-B1D637B6C861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658;p23">
                  <a:extLst>
                    <a:ext uri="{FF2B5EF4-FFF2-40B4-BE49-F238E27FC236}">
                      <a16:creationId xmlns:a16="http://schemas.microsoft.com/office/drawing/2014/main" id="{C3CA0F35-EC89-256E-DF1B-3181BD02697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659;p23">
                  <a:extLst>
                    <a:ext uri="{FF2B5EF4-FFF2-40B4-BE49-F238E27FC236}">
                      <a16:creationId xmlns:a16="http://schemas.microsoft.com/office/drawing/2014/main" id="{E3C669DE-4355-5025-888E-08D79E6BD6B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660;p23">
                  <a:extLst>
                    <a:ext uri="{FF2B5EF4-FFF2-40B4-BE49-F238E27FC236}">
                      <a16:creationId xmlns:a16="http://schemas.microsoft.com/office/drawing/2014/main" id="{2039756B-C049-00B5-8E48-008BBEA65D8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661;p23">
                  <a:extLst>
                    <a:ext uri="{FF2B5EF4-FFF2-40B4-BE49-F238E27FC236}">
                      <a16:creationId xmlns:a16="http://schemas.microsoft.com/office/drawing/2014/main" id="{1941D59A-B37B-0818-A4CB-AD8970F029A1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662;p23">
                  <a:extLst>
                    <a:ext uri="{FF2B5EF4-FFF2-40B4-BE49-F238E27FC236}">
                      <a16:creationId xmlns:a16="http://schemas.microsoft.com/office/drawing/2014/main" id="{5B15C62D-DEA3-4603-3DC4-52F73C3BF493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663;p23">
                  <a:extLst>
                    <a:ext uri="{FF2B5EF4-FFF2-40B4-BE49-F238E27FC236}">
                      <a16:creationId xmlns:a16="http://schemas.microsoft.com/office/drawing/2014/main" id="{541F7D3B-F0A7-D9CD-BA04-62B3CB227904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664;p23">
                  <a:extLst>
                    <a:ext uri="{FF2B5EF4-FFF2-40B4-BE49-F238E27FC236}">
                      <a16:creationId xmlns:a16="http://schemas.microsoft.com/office/drawing/2014/main" id="{A4722704-F021-4AFE-98DE-9766FC9AEC8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665;p23">
                  <a:extLst>
                    <a:ext uri="{FF2B5EF4-FFF2-40B4-BE49-F238E27FC236}">
                      <a16:creationId xmlns:a16="http://schemas.microsoft.com/office/drawing/2014/main" id="{D2237998-1F09-EA0B-C38E-90BB8064E19A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666;p23">
                  <a:extLst>
                    <a:ext uri="{FF2B5EF4-FFF2-40B4-BE49-F238E27FC236}">
                      <a16:creationId xmlns:a16="http://schemas.microsoft.com/office/drawing/2014/main" id="{D9A449DB-A11B-723F-73C1-C816734A1051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667;p23">
                  <a:extLst>
                    <a:ext uri="{FF2B5EF4-FFF2-40B4-BE49-F238E27FC236}">
                      <a16:creationId xmlns:a16="http://schemas.microsoft.com/office/drawing/2014/main" id="{0796C1A9-179A-CD42-695B-79FF5A208FE1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668;p23">
                  <a:extLst>
                    <a:ext uri="{FF2B5EF4-FFF2-40B4-BE49-F238E27FC236}">
                      <a16:creationId xmlns:a16="http://schemas.microsoft.com/office/drawing/2014/main" id="{2C871299-0AA4-54FC-DB0C-1C16207F599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669;p23">
                  <a:extLst>
                    <a:ext uri="{FF2B5EF4-FFF2-40B4-BE49-F238E27FC236}">
                      <a16:creationId xmlns:a16="http://schemas.microsoft.com/office/drawing/2014/main" id="{FD432107-A208-793D-26CE-FF2F158C7C01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670;p23">
                  <a:extLst>
                    <a:ext uri="{FF2B5EF4-FFF2-40B4-BE49-F238E27FC236}">
                      <a16:creationId xmlns:a16="http://schemas.microsoft.com/office/drawing/2014/main" id="{A1E17080-094C-C295-90EA-BA2B283A96B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671;p23">
                  <a:extLst>
                    <a:ext uri="{FF2B5EF4-FFF2-40B4-BE49-F238E27FC236}">
                      <a16:creationId xmlns:a16="http://schemas.microsoft.com/office/drawing/2014/main" id="{81F3C974-7E8E-B944-A88F-117958ABB79B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672;p23">
                  <a:extLst>
                    <a:ext uri="{FF2B5EF4-FFF2-40B4-BE49-F238E27FC236}">
                      <a16:creationId xmlns:a16="http://schemas.microsoft.com/office/drawing/2014/main" id="{26BEB225-A1D5-1DE0-9193-E73AF138342C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673;p23">
                  <a:extLst>
                    <a:ext uri="{FF2B5EF4-FFF2-40B4-BE49-F238E27FC236}">
                      <a16:creationId xmlns:a16="http://schemas.microsoft.com/office/drawing/2014/main" id="{B30581AB-C0DB-F039-6BEB-5C162CCA413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674;p23">
                  <a:extLst>
                    <a:ext uri="{FF2B5EF4-FFF2-40B4-BE49-F238E27FC236}">
                      <a16:creationId xmlns:a16="http://schemas.microsoft.com/office/drawing/2014/main" id="{EFCE6784-9D09-8888-0408-9CAA512B0BC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675;p23">
                  <a:extLst>
                    <a:ext uri="{FF2B5EF4-FFF2-40B4-BE49-F238E27FC236}">
                      <a16:creationId xmlns:a16="http://schemas.microsoft.com/office/drawing/2014/main" id="{84BAE774-7075-7F62-1954-94BABE55A13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676;p23">
                  <a:extLst>
                    <a:ext uri="{FF2B5EF4-FFF2-40B4-BE49-F238E27FC236}">
                      <a16:creationId xmlns:a16="http://schemas.microsoft.com/office/drawing/2014/main" id="{9429D46C-E209-BCE5-09C0-E95A1BEDE50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677;p23">
                  <a:extLst>
                    <a:ext uri="{FF2B5EF4-FFF2-40B4-BE49-F238E27FC236}">
                      <a16:creationId xmlns:a16="http://schemas.microsoft.com/office/drawing/2014/main" id="{D6268EB6-8693-ECF1-EB95-51141AA682E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4" name="Google Shape;637;p23">
                <a:extLst>
                  <a:ext uri="{FF2B5EF4-FFF2-40B4-BE49-F238E27FC236}">
                    <a16:creationId xmlns:a16="http://schemas.microsoft.com/office/drawing/2014/main" id="{E7560520-3B24-8228-0E09-1F1CC1250B89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435" name="Google Shape;638;p23">
                  <a:extLst>
                    <a:ext uri="{FF2B5EF4-FFF2-40B4-BE49-F238E27FC236}">
                      <a16:creationId xmlns:a16="http://schemas.microsoft.com/office/drawing/2014/main" id="{1B12F535-3979-EEF9-3C52-82B3DE2D37E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639;p23">
                  <a:extLst>
                    <a:ext uri="{FF2B5EF4-FFF2-40B4-BE49-F238E27FC236}">
                      <a16:creationId xmlns:a16="http://schemas.microsoft.com/office/drawing/2014/main" id="{21DBB3EC-052D-B3EC-9D0D-C8639353260E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640;p23">
                  <a:extLst>
                    <a:ext uri="{FF2B5EF4-FFF2-40B4-BE49-F238E27FC236}">
                      <a16:creationId xmlns:a16="http://schemas.microsoft.com/office/drawing/2014/main" id="{96885371-10DE-75F9-2429-D8D124A74506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641;p23">
                  <a:extLst>
                    <a:ext uri="{FF2B5EF4-FFF2-40B4-BE49-F238E27FC236}">
                      <a16:creationId xmlns:a16="http://schemas.microsoft.com/office/drawing/2014/main" id="{4E2810E5-1D2D-9B3C-15FE-C5540222D816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642;p23">
                  <a:extLst>
                    <a:ext uri="{FF2B5EF4-FFF2-40B4-BE49-F238E27FC236}">
                      <a16:creationId xmlns:a16="http://schemas.microsoft.com/office/drawing/2014/main" id="{AEE33404-163D-6F13-5CDB-43D0ADBB284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643;p23">
                  <a:extLst>
                    <a:ext uri="{FF2B5EF4-FFF2-40B4-BE49-F238E27FC236}">
                      <a16:creationId xmlns:a16="http://schemas.microsoft.com/office/drawing/2014/main" id="{A7851A92-834A-B187-A731-F55B3975CFE4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644;p23">
                  <a:extLst>
                    <a:ext uri="{FF2B5EF4-FFF2-40B4-BE49-F238E27FC236}">
                      <a16:creationId xmlns:a16="http://schemas.microsoft.com/office/drawing/2014/main" id="{25656213-ECAD-ED01-F00F-3F27D8628A6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645;p23">
                  <a:extLst>
                    <a:ext uri="{FF2B5EF4-FFF2-40B4-BE49-F238E27FC236}">
                      <a16:creationId xmlns:a16="http://schemas.microsoft.com/office/drawing/2014/main" id="{449997DC-0C3A-093D-D77D-1A4C73F289A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646;p23">
                  <a:extLst>
                    <a:ext uri="{FF2B5EF4-FFF2-40B4-BE49-F238E27FC236}">
                      <a16:creationId xmlns:a16="http://schemas.microsoft.com/office/drawing/2014/main" id="{29861D02-23B1-59D6-FCC7-D2BF24C608C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647;p23">
                  <a:extLst>
                    <a:ext uri="{FF2B5EF4-FFF2-40B4-BE49-F238E27FC236}">
                      <a16:creationId xmlns:a16="http://schemas.microsoft.com/office/drawing/2014/main" id="{2F42D42D-601D-AF28-ACFA-39EF55BE6A2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648;p23">
                  <a:extLst>
                    <a:ext uri="{FF2B5EF4-FFF2-40B4-BE49-F238E27FC236}">
                      <a16:creationId xmlns:a16="http://schemas.microsoft.com/office/drawing/2014/main" id="{515045AA-E05B-401A-A5D1-26D6D99ED0F6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649;p23">
                  <a:extLst>
                    <a:ext uri="{FF2B5EF4-FFF2-40B4-BE49-F238E27FC236}">
                      <a16:creationId xmlns:a16="http://schemas.microsoft.com/office/drawing/2014/main" id="{9566B78A-5AFD-E8CC-5440-63DFC656F4C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650;p23">
                  <a:extLst>
                    <a:ext uri="{FF2B5EF4-FFF2-40B4-BE49-F238E27FC236}">
                      <a16:creationId xmlns:a16="http://schemas.microsoft.com/office/drawing/2014/main" id="{2FA3641F-7DDB-D741-0F94-583AEF56509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651;p23">
                  <a:extLst>
                    <a:ext uri="{FF2B5EF4-FFF2-40B4-BE49-F238E27FC236}">
                      <a16:creationId xmlns:a16="http://schemas.microsoft.com/office/drawing/2014/main" id="{11A93797-1AB5-BDC3-085B-E6E2E3C860E3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652;p23">
                  <a:extLst>
                    <a:ext uri="{FF2B5EF4-FFF2-40B4-BE49-F238E27FC236}">
                      <a16:creationId xmlns:a16="http://schemas.microsoft.com/office/drawing/2014/main" id="{1E4B0145-C4A5-89FA-A639-49F36C83FCE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653;p23">
                  <a:extLst>
                    <a:ext uri="{FF2B5EF4-FFF2-40B4-BE49-F238E27FC236}">
                      <a16:creationId xmlns:a16="http://schemas.microsoft.com/office/drawing/2014/main" id="{4D20CB29-6900-2D58-D3A3-A00029EF5AD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654;p23">
                  <a:extLst>
                    <a:ext uri="{FF2B5EF4-FFF2-40B4-BE49-F238E27FC236}">
                      <a16:creationId xmlns:a16="http://schemas.microsoft.com/office/drawing/2014/main" id="{2518D585-1D55-6CF5-C6D5-45A4D747F3EC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655;p23">
                  <a:extLst>
                    <a:ext uri="{FF2B5EF4-FFF2-40B4-BE49-F238E27FC236}">
                      <a16:creationId xmlns:a16="http://schemas.microsoft.com/office/drawing/2014/main" id="{472859AF-4C5F-0C11-DA7C-E25E0B76E5E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656;p23">
                  <a:extLst>
                    <a:ext uri="{FF2B5EF4-FFF2-40B4-BE49-F238E27FC236}">
                      <a16:creationId xmlns:a16="http://schemas.microsoft.com/office/drawing/2014/main" id="{8416E32F-D8C0-BEC0-9A2A-3110C5A91EB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657;p23">
                  <a:extLst>
                    <a:ext uri="{FF2B5EF4-FFF2-40B4-BE49-F238E27FC236}">
                      <a16:creationId xmlns:a16="http://schemas.microsoft.com/office/drawing/2014/main" id="{5C066520-7918-E7A1-2469-5FEFB2838035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658;p23">
                  <a:extLst>
                    <a:ext uri="{FF2B5EF4-FFF2-40B4-BE49-F238E27FC236}">
                      <a16:creationId xmlns:a16="http://schemas.microsoft.com/office/drawing/2014/main" id="{3A1B0E45-7C2C-1132-2240-6EC95365194B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659;p23">
                  <a:extLst>
                    <a:ext uri="{FF2B5EF4-FFF2-40B4-BE49-F238E27FC236}">
                      <a16:creationId xmlns:a16="http://schemas.microsoft.com/office/drawing/2014/main" id="{FB6DC0B4-8B9C-9CB2-D37B-0990872193B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660;p23">
                  <a:extLst>
                    <a:ext uri="{FF2B5EF4-FFF2-40B4-BE49-F238E27FC236}">
                      <a16:creationId xmlns:a16="http://schemas.microsoft.com/office/drawing/2014/main" id="{24001DAF-AAE9-10EB-1979-02E116571CD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661;p23">
                  <a:extLst>
                    <a:ext uri="{FF2B5EF4-FFF2-40B4-BE49-F238E27FC236}">
                      <a16:creationId xmlns:a16="http://schemas.microsoft.com/office/drawing/2014/main" id="{133959EC-7226-E7AD-44DA-20583E90EBB8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662;p23">
                  <a:extLst>
                    <a:ext uri="{FF2B5EF4-FFF2-40B4-BE49-F238E27FC236}">
                      <a16:creationId xmlns:a16="http://schemas.microsoft.com/office/drawing/2014/main" id="{242419EA-5BCE-9E48-448A-39F68E85FC3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663;p23">
                  <a:extLst>
                    <a:ext uri="{FF2B5EF4-FFF2-40B4-BE49-F238E27FC236}">
                      <a16:creationId xmlns:a16="http://schemas.microsoft.com/office/drawing/2014/main" id="{D5E04892-1E86-28D7-5AC5-870DBAB91A9C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664;p23">
                  <a:extLst>
                    <a:ext uri="{FF2B5EF4-FFF2-40B4-BE49-F238E27FC236}">
                      <a16:creationId xmlns:a16="http://schemas.microsoft.com/office/drawing/2014/main" id="{383E1C0D-D97C-B179-F9DF-7247D62EF0D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665;p23">
                  <a:extLst>
                    <a:ext uri="{FF2B5EF4-FFF2-40B4-BE49-F238E27FC236}">
                      <a16:creationId xmlns:a16="http://schemas.microsoft.com/office/drawing/2014/main" id="{2F8591CF-CBC1-D038-5A3C-27B07C9EBE1A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666;p23">
                  <a:extLst>
                    <a:ext uri="{FF2B5EF4-FFF2-40B4-BE49-F238E27FC236}">
                      <a16:creationId xmlns:a16="http://schemas.microsoft.com/office/drawing/2014/main" id="{12CB821E-0D23-B212-7199-3A5108534EF1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667;p23">
                  <a:extLst>
                    <a:ext uri="{FF2B5EF4-FFF2-40B4-BE49-F238E27FC236}">
                      <a16:creationId xmlns:a16="http://schemas.microsoft.com/office/drawing/2014/main" id="{C3DC8822-A064-5578-64A9-BE2D5B181EE1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668;p23">
                  <a:extLst>
                    <a:ext uri="{FF2B5EF4-FFF2-40B4-BE49-F238E27FC236}">
                      <a16:creationId xmlns:a16="http://schemas.microsoft.com/office/drawing/2014/main" id="{C0883940-BF90-455B-156E-54E47C06CBE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669;p23">
                  <a:extLst>
                    <a:ext uri="{FF2B5EF4-FFF2-40B4-BE49-F238E27FC236}">
                      <a16:creationId xmlns:a16="http://schemas.microsoft.com/office/drawing/2014/main" id="{30C9F0B3-599B-ADDC-2576-3F18DEABB84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670;p23">
                  <a:extLst>
                    <a:ext uri="{FF2B5EF4-FFF2-40B4-BE49-F238E27FC236}">
                      <a16:creationId xmlns:a16="http://schemas.microsoft.com/office/drawing/2014/main" id="{613573C3-4113-4B0C-8335-7849BC97468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671;p23">
                  <a:extLst>
                    <a:ext uri="{FF2B5EF4-FFF2-40B4-BE49-F238E27FC236}">
                      <a16:creationId xmlns:a16="http://schemas.microsoft.com/office/drawing/2014/main" id="{BD314047-4380-8765-EC84-8441878FA28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672;p23">
                  <a:extLst>
                    <a:ext uri="{FF2B5EF4-FFF2-40B4-BE49-F238E27FC236}">
                      <a16:creationId xmlns:a16="http://schemas.microsoft.com/office/drawing/2014/main" id="{1A9D2311-8F4D-6557-AF71-AABFCF04D7A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673;p23">
                  <a:extLst>
                    <a:ext uri="{FF2B5EF4-FFF2-40B4-BE49-F238E27FC236}">
                      <a16:creationId xmlns:a16="http://schemas.microsoft.com/office/drawing/2014/main" id="{EA129206-FE55-0E23-0B84-3F961D17186A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674;p23">
                  <a:extLst>
                    <a:ext uri="{FF2B5EF4-FFF2-40B4-BE49-F238E27FC236}">
                      <a16:creationId xmlns:a16="http://schemas.microsoft.com/office/drawing/2014/main" id="{9198448F-B3E1-9A73-10AA-DDCB6D8058D5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675;p23">
                  <a:extLst>
                    <a:ext uri="{FF2B5EF4-FFF2-40B4-BE49-F238E27FC236}">
                      <a16:creationId xmlns:a16="http://schemas.microsoft.com/office/drawing/2014/main" id="{A7285E4C-BC2A-5496-85EE-64DBFEB4A13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676;p23">
                  <a:extLst>
                    <a:ext uri="{FF2B5EF4-FFF2-40B4-BE49-F238E27FC236}">
                      <a16:creationId xmlns:a16="http://schemas.microsoft.com/office/drawing/2014/main" id="{AE70B241-9AF2-ACEC-2A42-31958F2F4F7D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677;p23">
                  <a:extLst>
                    <a:ext uri="{FF2B5EF4-FFF2-40B4-BE49-F238E27FC236}">
                      <a16:creationId xmlns:a16="http://schemas.microsoft.com/office/drawing/2014/main" id="{55CCDAF8-5C9D-1581-5D0E-4FF5F20A6236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4" name="Gruppo 1423">
              <a:extLst>
                <a:ext uri="{FF2B5EF4-FFF2-40B4-BE49-F238E27FC236}">
                  <a16:creationId xmlns:a16="http://schemas.microsoft.com/office/drawing/2014/main" id="{CDB4FCE0-F33F-A6AE-7CBF-5B1AFDF76747}"/>
                </a:ext>
              </a:extLst>
            </p:cNvPr>
            <p:cNvGrpSpPr/>
            <p:nvPr/>
          </p:nvGrpSpPr>
          <p:grpSpPr>
            <a:xfrm>
              <a:off x="6012972" y="1111223"/>
              <a:ext cx="658343" cy="803273"/>
              <a:chOff x="2996141" y="2467232"/>
              <a:chExt cx="658343" cy="803273"/>
            </a:xfrm>
          </p:grpSpPr>
          <p:grpSp>
            <p:nvGrpSpPr>
              <p:cNvPr id="2309" name="Google Shape;637;p23">
                <a:extLst>
                  <a:ext uri="{FF2B5EF4-FFF2-40B4-BE49-F238E27FC236}">
                    <a16:creationId xmlns:a16="http://schemas.microsoft.com/office/drawing/2014/main" id="{8D7964ED-E2AA-F362-EE28-8F10FA023A98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392" name="Google Shape;638;p23">
                  <a:extLst>
                    <a:ext uri="{FF2B5EF4-FFF2-40B4-BE49-F238E27FC236}">
                      <a16:creationId xmlns:a16="http://schemas.microsoft.com/office/drawing/2014/main" id="{2A6D57C1-84EA-3FF3-7807-6FBF661FDE1C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639;p23">
                  <a:extLst>
                    <a:ext uri="{FF2B5EF4-FFF2-40B4-BE49-F238E27FC236}">
                      <a16:creationId xmlns:a16="http://schemas.microsoft.com/office/drawing/2014/main" id="{9CAB259E-16FF-C741-7F56-0C8CD79A16DE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640;p23">
                  <a:extLst>
                    <a:ext uri="{FF2B5EF4-FFF2-40B4-BE49-F238E27FC236}">
                      <a16:creationId xmlns:a16="http://schemas.microsoft.com/office/drawing/2014/main" id="{AFDAF377-5485-B892-68B5-2D349AB36EE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641;p23">
                  <a:extLst>
                    <a:ext uri="{FF2B5EF4-FFF2-40B4-BE49-F238E27FC236}">
                      <a16:creationId xmlns:a16="http://schemas.microsoft.com/office/drawing/2014/main" id="{6CF901E0-7756-2B5B-B651-D04D25D0527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642;p23">
                  <a:extLst>
                    <a:ext uri="{FF2B5EF4-FFF2-40B4-BE49-F238E27FC236}">
                      <a16:creationId xmlns:a16="http://schemas.microsoft.com/office/drawing/2014/main" id="{CB56DFF9-6F9C-B0CC-92F9-D4D55303FB7E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643;p23">
                  <a:extLst>
                    <a:ext uri="{FF2B5EF4-FFF2-40B4-BE49-F238E27FC236}">
                      <a16:creationId xmlns:a16="http://schemas.microsoft.com/office/drawing/2014/main" id="{D45A7582-4732-B1A4-CD61-ACF14AC3D80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644;p23">
                  <a:extLst>
                    <a:ext uri="{FF2B5EF4-FFF2-40B4-BE49-F238E27FC236}">
                      <a16:creationId xmlns:a16="http://schemas.microsoft.com/office/drawing/2014/main" id="{BEC952C2-253E-8F20-C60D-253D09289F8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645;p23">
                  <a:extLst>
                    <a:ext uri="{FF2B5EF4-FFF2-40B4-BE49-F238E27FC236}">
                      <a16:creationId xmlns:a16="http://schemas.microsoft.com/office/drawing/2014/main" id="{90192534-1342-648A-AA23-2C1C3C49AA8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646;p23">
                  <a:extLst>
                    <a:ext uri="{FF2B5EF4-FFF2-40B4-BE49-F238E27FC236}">
                      <a16:creationId xmlns:a16="http://schemas.microsoft.com/office/drawing/2014/main" id="{23A6FEC9-7AC7-028E-44D2-2D343D2CB37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647;p23">
                  <a:extLst>
                    <a:ext uri="{FF2B5EF4-FFF2-40B4-BE49-F238E27FC236}">
                      <a16:creationId xmlns:a16="http://schemas.microsoft.com/office/drawing/2014/main" id="{8037EF2C-3812-B151-39EF-CDC2DAA2FC7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648;p23">
                  <a:extLst>
                    <a:ext uri="{FF2B5EF4-FFF2-40B4-BE49-F238E27FC236}">
                      <a16:creationId xmlns:a16="http://schemas.microsoft.com/office/drawing/2014/main" id="{4FF05F40-EDD7-7226-4898-1771F12396F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649;p23">
                  <a:extLst>
                    <a:ext uri="{FF2B5EF4-FFF2-40B4-BE49-F238E27FC236}">
                      <a16:creationId xmlns:a16="http://schemas.microsoft.com/office/drawing/2014/main" id="{A3A2FA92-106F-C46F-C8D1-FCDCD3CCE3F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650;p23">
                  <a:extLst>
                    <a:ext uri="{FF2B5EF4-FFF2-40B4-BE49-F238E27FC236}">
                      <a16:creationId xmlns:a16="http://schemas.microsoft.com/office/drawing/2014/main" id="{42B95911-9445-9B07-3C59-7726B357549B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651;p23">
                  <a:extLst>
                    <a:ext uri="{FF2B5EF4-FFF2-40B4-BE49-F238E27FC236}">
                      <a16:creationId xmlns:a16="http://schemas.microsoft.com/office/drawing/2014/main" id="{3BB0B440-9B8A-C0C2-AAAD-04A36ABC1B1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652;p23">
                  <a:extLst>
                    <a:ext uri="{FF2B5EF4-FFF2-40B4-BE49-F238E27FC236}">
                      <a16:creationId xmlns:a16="http://schemas.microsoft.com/office/drawing/2014/main" id="{C359471C-EA1B-12EE-4C66-C384FDCB19E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653;p23">
                  <a:extLst>
                    <a:ext uri="{FF2B5EF4-FFF2-40B4-BE49-F238E27FC236}">
                      <a16:creationId xmlns:a16="http://schemas.microsoft.com/office/drawing/2014/main" id="{8BBBCDEA-1111-DC0D-A8A6-4CAD37F9BE1D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654;p23">
                  <a:extLst>
                    <a:ext uri="{FF2B5EF4-FFF2-40B4-BE49-F238E27FC236}">
                      <a16:creationId xmlns:a16="http://schemas.microsoft.com/office/drawing/2014/main" id="{02C7341C-D8C2-E40A-596E-3FE5F2F45A7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655;p23">
                  <a:extLst>
                    <a:ext uri="{FF2B5EF4-FFF2-40B4-BE49-F238E27FC236}">
                      <a16:creationId xmlns:a16="http://schemas.microsoft.com/office/drawing/2014/main" id="{1DE84894-64DB-047C-70CC-D050BDC0D13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656;p23">
                  <a:extLst>
                    <a:ext uri="{FF2B5EF4-FFF2-40B4-BE49-F238E27FC236}">
                      <a16:creationId xmlns:a16="http://schemas.microsoft.com/office/drawing/2014/main" id="{2CE39F0A-3A21-00A2-0C2A-CBCC35754AC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657;p23">
                  <a:extLst>
                    <a:ext uri="{FF2B5EF4-FFF2-40B4-BE49-F238E27FC236}">
                      <a16:creationId xmlns:a16="http://schemas.microsoft.com/office/drawing/2014/main" id="{C9686736-56A9-724E-F778-BCEBE888AB17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658;p23">
                  <a:extLst>
                    <a:ext uri="{FF2B5EF4-FFF2-40B4-BE49-F238E27FC236}">
                      <a16:creationId xmlns:a16="http://schemas.microsoft.com/office/drawing/2014/main" id="{31F92A56-5926-CFCE-BAA7-3F4A19C812BE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659;p23">
                  <a:extLst>
                    <a:ext uri="{FF2B5EF4-FFF2-40B4-BE49-F238E27FC236}">
                      <a16:creationId xmlns:a16="http://schemas.microsoft.com/office/drawing/2014/main" id="{AFED62A0-4106-B1EA-9E5E-30F3E74F0106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660;p23">
                  <a:extLst>
                    <a:ext uri="{FF2B5EF4-FFF2-40B4-BE49-F238E27FC236}">
                      <a16:creationId xmlns:a16="http://schemas.microsoft.com/office/drawing/2014/main" id="{85BC3CE9-7623-0EFC-76E4-C04B65D0489B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661;p23">
                  <a:extLst>
                    <a:ext uri="{FF2B5EF4-FFF2-40B4-BE49-F238E27FC236}">
                      <a16:creationId xmlns:a16="http://schemas.microsoft.com/office/drawing/2014/main" id="{4E0DFB6B-D5C2-B447-3C24-1F2B965E4713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662;p23">
                  <a:extLst>
                    <a:ext uri="{FF2B5EF4-FFF2-40B4-BE49-F238E27FC236}">
                      <a16:creationId xmlns:a16="http://schemas.microsoft.com/office/drawing/2014/main" id="{1F944E5A-4DE6-5355-58DB-55871EF31B6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663;p23">
                  <a:extLst>
                    <a:ext uri="{FF2B5EF4-FFF2-40B4-BE49-F238E27FC236}">
                      <a16:creationId xmlns:a16="http://schemas.microsoft.com/office/drawing/2014/main" id="{7E47B8A2-1F23-A438-7A0A-CE3E1004D38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664;p23">
                  <a:extLst>
                    <a:ext uri="{FF2B5EF4-FFF2-40B4-BE49-F238E27FC236}">
                      <a16:creationId xmlns:a16="http://schemas.microsoft.com/office/drawing/2014/main" id="{841DA615-30FF-D0C5-EF8B-B4FE655D9AF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665;p23">
                  <a:extLst>
                    <a:ext uri="{FF2B5EF4-FFF2-40B4-BE49-F238E27FC236}">
                      <a16:creationId xmlns:a16="http://schemas.microsoft.com/office/drawing/2014/main" id="{0D044019-B03F-54E9-D6F7-C99805A86BB0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666;p23">
                  <a:extLst>
                    <a:ext uri="{FF2B5EF4-FFF2-40B4-BE49-F238E27FC236}">
                      <a16:creationId xmlns:a16="http://schemas.microsoft.com/office/drawing/2014/main" id="{E57382EA-A294-A221-01D8-1F68C39416C2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667;p23">
                  <a:extLst>
                    <a:ext uri="{FF2B5EF4-FFF2-40B4-BE49-F238E27FC236}">
                      <a16:creationId xmlns:a16="http://schemas.microsoft.com/office/drawing/2014/main" id="{1C2FB829-FA45-97CD-A5D5-8B39E8ED9A8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668;p23">
                  <a:extLst>
                    <a:ext uri="{FF2B5EF4-FFF2-40B4-BE49-F238E27FC236}">
                      <a16:creationId xmlns:a16="http://schemas.microsoft.com/office/drawing/2014/main" id="{935E68DF-29C6-EFBB-587D-7C4C607CB01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669;p23">
                  <a:extLst>
                    <a:ext uri="{FF2B5EF4-FFF2-40B4-BE49-F238E27FC236}">
                      <a16:creationId xmlns:a16="http://schemas.microsoft.com/office/drawing/2014/main" id="{A3F1760C-CD94-C45B-1C9D-34A4BF6279A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670;p23">
                  <a:extLst>
                    <a:ext uri="{FF2B5EF4-FFF2-40B4-BE49-F238E27FC236}">
                      <a16:creationId xmlns:a16="http://schemas.microsoft.com/office/drawing/2014/main" id="{47B18506-984D-2406-F66A-B53DDF93A44D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671;p23">
                  <a:extLst>
                    <a:ext uri="{FF2B5EF4-FFF2-40B4-BE49-F238E27FC236}">
                      <a16:creationId xmlns:a16="http://schemas.microsoft.com/office/drawing/2014/main" id="{E90DD4E9-D4A4-A341-D82A-8751C98B69A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672;p23">
                  <a:extLst>
                    <a:ext uri="{FF2B5EF4-FFF2-40B4-BE49-F238E27FC236}">
                      <a16:creationId xmlns:a16="http://schemas.microsoft.com/office/drawing/2014/main" id="{317C6769-C479-DD1D-BA7E-3B43888CEECE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673;p23">
                  <a:extLst>
                    <a:ext uri="{FF2B5EF4-FFF2-40B4-BE49-F238E27FC236}">
                      <a16:creationId xmlns:a16="http://schemas.microsoft.com/office/drawing/2014/main" id="{9CE10847-E44D-4869-7F48-1064D565580D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674;p23">
                  <a:extLst>
                    <a:ext uri="{FF2B5EF4-FFF2-40B4-BE49-F238E27FC236}">
                      <a16:creationId xmlns:a16="http://schemas.microsoft.com/office/drawing/2014/main" id="{EC37CB64-AFB0-7F41-20A2-C319ECDA9AC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675;p23">
                  <a:extLst>
                    <a:ext uri="{FF2B5EF4-FFF2-40B4-BE49-F238E27FC236}">
                      <a16:creationId xmlns:a16="http://schemas.microsoft.com/office/drawing/2014/main" id="{1324A93A-D46C-46B1-B4A1-E438358FCE9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676;p23">
                  <a:extLst>
                    <a:ext uri="{FF2B5EF4-FFF2-40B4-BE49-F238E27FC236}">
                      <a16:creationId xmlns:a16="http://schemas.microsoft.com/office/drawing/2014/main" id="{044CC5BB-93E7-2BD1-AF85-923360AE1F66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677;p23">
                  <a:extLst>
                    <a:ext uri="{FF2B5EF4-FFF2-40B4-BE49-F238E27FC236}">
                      <a16:creationId xmlns:a16="http://schemas.microsoft.com/office/drawing/2014/main" id="{6A04E73B-C565-CCA1-BEE2-8328D949FFF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0" name="Google Shape;637;p23">
                <a:extLst>
                  <a:ext uri="{FF2B5EF4-FFF2-40B4-BE49-F238E27FC236}">
                    <a16:creationId xmlns:a16="http://schemas.microsoft.com/office/drawing/2014/main" id="{08E51BDE-0A67-9127-12AC-AA1B98AA1B19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2352" name="Google Shape;638;p23">
                  <a:extLst>
                    <a:ext uri="{FF2B5EF4-FFF2-40B4-BE49-F238E27FC236}">
                      <a16:creationId xmlns:a16="http://schemas.microsoft.com/office/drawing/2014/main" id="{E172F16E-7A28-5E4A-CEB9-821E8E1D6461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639;p23">
                  <a:extLst>
                    <a:ext uri="{FF2B5EF4-FFF2-40B4-BE49-F238E27FC236}">
                      <a16:creationId xmlns:a16="http://schemas.microsoft.com/office/drawing/2014/main" id="{CE98F3E9-E3B8-7F80-0969-9375C5E1DD4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640;p23">
                  <a:extLst>
                    <a:ext uri="{FF2B5EF4-FFF2-40B4-BE49-F238E27FC236}">
                      <a16:creationId xmlns:a16="http://schemas.microsoft.com/office/drawing/2014/main" id="{66CEE388-F51B-84F5-8311-9CE874BD81B8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641;p23">
                  <a:extLst>
                    <a:ext uri="{FF2B5EF4-FFF2-40B4-BE49-F238E27FC236}">
                      <a16:creationId xmlns:a16="http://schemas.microsoft.com/office/drawing/2014/main" id="{B5D0B2FC-5F3F-338F-6006-F5C06CF666D8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642;p23">
                  <a:extLst>
                    <a:ext uri="{FF2B5EF4-FFF2-40B4-BE49-F238E27FC236}">
                      <a16:creationId xmlns:a16="http://schemas.microsoft.com/office/drawing/2014/main" id="{214F84FA-643E-D6F5-7C87-74C541224CC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643;p23">
                  <a:extLst>
                    <a:ext uri="{FF2B5EF4-FFF2-40B4-BE49-F238E27FC236}">
                      <a16:creationId xmlns:a16="http://schemas.microsoft.com/office/drawing/2014/main" id="{C4B26757-1502-0690-B48C-A8CE142D288E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644;p23">
                  <a:extLst>
                    <a:ext uri="{FF2B5EF4-FFF2-40B4-BE49-F238E27FC236}">
                      <a16:creationId xmlns:a16="http://schemas.microsoft.com/office/drawing/2014/main" id="{D485A8DA-2F0D-A200-9EA8-7C608789C245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9" name="Google Shape;645;p23">
                  <a:extLst>
                    <a:ext uri="{FF2B5EF4-FFF2-40B4-BE49-F238E27FC236}">
                      <a16:creationId xmlns:a16="http://schemas.microsoft.com/office/drawing/2014/main" id="{E7F93334-92B0-4632-6EF1-F701153C8EF6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646;p23">
                  <a:extLst>
                    <a:ext uri="{FF2B5EF4-FFF2-40B4-BE49-F238E27FC236}">
                      <a16:creationId xmlns:a16="http://schemas.microsoft.com/office/drawing/2014/main" id="{896D3659-E1F3-E556-3A2B-1D3942D6A78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647;p23">
                  <a:extLst>
                    <a:ext uri="{FF2B5EF4-FFF2-40B4-BE49-F238E27FC236}">
                      <a16:creationId xmlns:a16="http://schemas.microsoft.com/office/drawing/2014/main" id="{7E034AC7-F26A-C5E5-7159-EBB084B27D6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648;p23">
                  <a:extLst>
                    <a:ext uri="{FF2B5EF4-FFF2-40B4-BE49-F238E27FC236}">
                      <a16:creationId xmlns:a16="http://schemas.microsoft.com/office/drawing/2014/main" id="{A9E5420F-E5C8-40A5-790A-4BAD501E5622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649;p23">
                  <a:extLst>
                    <a:ext uri="{FF2B5EF4-FFF2-40B4-BE49-F238E27FC236}">
                      <a16:creationId xmlns:a16="http://schemas.microsoft.com/office/drawing/2014/main" id="{1256B5A1-641D-8DEE-88C3-05423BC0EA1F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650;p23">
                  <a:extLst>
                    <a:ext uri="{FF2B5EF4-FFF2-40B4-BE49-F238E27FC236}">
                      <a16:creationId xmlns:a16="http://schemas.microsoft.com/office/drawing/2014/main" id="{CA8586BC-3C3D-5554-F4A0-DD4D209DDA3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651;p23">
                  <a:extLst>
                    <a:ext uri="{FF2B5EF4-FFF2-40B4-BE49-F238E27FC236}">
                      <a16:creationId xmlns:a16="http://schemas.microsoft.com/office/drawing/2014/main" id="{C73BA23A-E3CC-8D21-B530-06C7518B357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652;p23">
                  <a:extLst>
                    <a:ext uri="{FF2B5EF4-FFF2-40B4-BE49-F238E27FC236}">
                      <a16:creationId xmlns:a16="http://schemas.microsoft.com/office/drawing/2014/main" id="{6D9355AE-E6D6-F111-5D81-29311378C51E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653;p23">
                  <a:extLst>
                    <a:ext uri="{FF2B5EF4-FFF2-40B4-BE49-F238E27FC236}">
                      <a16:creationId xmlns:a16="http://schemas.microsoft.com/office/drawing/2014/main" id="{90DAB474-382B-BEC3-090C-2AA7C1D6F66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654;p23">
                  <a:extLst>
                    <a:ext uri="{FF2B5EF4-FFF2-40B4-BE49-F238E27FC236}">
                      <a16:creationId xmlns:a16="http://schemas.microsoft.com/office/drawing/2014/main" id="{284F12FA-EFBC-EA62-D628-24C221CFB86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655;p23">
                  <a:extLst>
                    <a:ext uri="{FF2B5EF4-FFF2-40B4-BE49-F238E27FC236}">
                      <a16:creationId xmlns:a16="http://schemas.microsoft.com/office/drawing/2014/main" id="{F35F7FE0-5C70-E842-3225-73D13525C9A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656;p23">
                  <a:extLst>
                    <a:ext uri="{FF2B5EF4-FFF2-40B4-BE49-F238E27FC236}">
                      <a16:creationId xmlns:a16="http://schemas.microsoft.com/office/drawing/2014/main" id="{F643FED0-6860-E769-E1B9-C69FC4AF9FB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657;p23">
                  <a:extLst>
                    <a:ext uri="{FF2B5EF4-FFF2-40B4-BE49-F238E27FC236}">
                      <a16:creationId xmlns:a16="http://schemas.microsoft.com/office/drawing/2014/main" id="{64E88EC5-758D-CDBC-C84D-8F78F74AB7D0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658;p23">
                  <a:extLst>
                    <a:ext uri="{FF2B5EF4-FFF2-40B4-BE49-F238E27FC236}">
                      <a16:creationId xmlns:a16="http://schemas.microsoft.com/office/drawing/2014/main" id="{4BF81C44-A5E1-ABB1-FBFF-773FA95E2DA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659;p23">
                  <a:extLst>
                    <a:ext uri="{FF2B5EF4-FFF2-40B4-BE49-F238E27FC236}">
                      <a16:creationId xmlns:a16="http://schemas.microsoft.com/office/drawing/2014/main" id="{4AC32AD6-BBAD-0A5C-A081-A61D1B7F124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660;p23">
                  <a:extLst>
                    <a:ext uri="{FF2B5EF4-FFF2-40B4-BE49-F238E27FC236}">
                      <a16:creationId xmlns:a16="http://schemas.microsoft.com/office/drawing/2014/main" id="{C17FC376-FEAC-620A-77F5-5929377E0C4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661;p23">
                  <a:extLst>
                    <a:ext uri="{FF2B5EF4-FFF2-40B4-BE49-F238E27FC236}">
                      <a16:creationId xmlns:a16="http://schemas.microsoft.com/office/drawing/2014/main" id="{B14C2086-26B5-732F-35E3-1656358D1DD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662;p23">
                  <a:extLst>
                    <a:ext uri="{FF2B5EF4-FFF2-40B4-BE49-F238E27FC236}">
                      <a16:creationId xmlns:a16="http://schemas.microsoft.com/office/drawing/2014/main" id="{D5A6E401-2C21-98B6-0BCD-C6FF3FE6842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663;p23">
                  <a:extLst>
                    <a:ext uri="{FF2B5EF4-FFF2-40B4-BE49-F238E27FC236}">
                      <a16:creationId xmlns:a16="http://schemas.microsoft.com/office/drawing/2014/main" id="{30B6A47A-6436-453C-8695-4A28F7930E6E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664;p23">
                  <a:extLst>
                    <a:ext uri="{FF2B5EF4-FFF2-40B4-BE49-F238E27FC236}">
                      <a16:creationId xmlns:a16="http://schemas.microsoft.com/office/drawing/2014/main" id="{6B0E0AC0-07AE-A9A5-C216-04FB88A4269E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665;p23">
                  <a:extLst>
                    <a:ext uri="{FF2B5EF4-FFF2-40B4-BE49-F238E27FC236}">
                      <a16:creationId xmlns:a16="http://schemas.microsoft.com/office/drawing/2014/main" id="{EC7969C8-4284-EA49-619D-2C8EB9A1F33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666;p23">
                  <a:extLst>
                    <a:ext uri="{FF2B5EF4-FFF2-40B4-BE49-F238E27FC236}">
                      <a16:creationId xmlns:a16="http://schemas.microsoft.com/office/drawing/2014/main" id="{D82E4128-BAD7-449E-0089-299162DA3C5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667;p23">
                  <a:extLst>
                    <a:ext uri="{FF2B5EF4-FFF2-40B4-BE49-F238E27FC236}">
                      <a16:creationId xmlns:a16="http://schemas.microsoft.com/office/drawing/2014/main" id="{11EC2368-2ABE-8E8B-33C3-651F9A66526A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668;p23">
                  <a:extLst>
                    <a:ext uri="{FF2B5EF4-FFF2-40B4-BE49-F238E27FC236}">
                      <a16:creationId xmlns:a16="http://schemas.microsoft.com/office/drawing/2014/main" id="{AAD78EB2-D196-E2FC-E918-1FA17E1DF389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669;p23">
                  <a:extLst>
                    <a:ext uri="{FF2B5EF4-FFF2-40B4-BE49-F238E27FC236}">
                      <a16:creationId xmlns:a16="http://schemas.microsoft.com/office/drawing/2014/main" id="{99909529-EA8C-3880-2353-9640C62A6EF9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670;p23">
                  <a:extLst>
                    <a:ext uri="{FF2B5EF4-FFF2-40B4-BE49-F238E27FC236}">
                      <a16:creationId xmlns:a16="http://schemas.microsoft.com/office/drawing/2014/main" id="{0F0EFDD6-FFFC-CDF9-1DC1-9B600E69F4F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671;p23">
                  <a:extLst>
                    <a:ext uri="{FF2B5EF4-FFF2-40B4-BE49-F238E27FC236}">
                      <a16:creationId xmlns:a16="http://schemas.microsoft.com/office/drawing/2014/main" id="{FC6321C1-58A9-66E3-8BD5-E7D72DFA38D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672;p23">
                  <a:extLst>
                    <a:ext uri="{FF2B5EF4-FFF2-40B4-BE49-F238E27FC236}">
                      <a16:creationId xmlns:a16="http://schemas.microsoft.com/office/drawing/2014/main" id="{69A2591B-8746-20FE-36F1-E73396525A1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673;p23">
                  <a:extLst>
                    <a:ext uri="{FF2B5EF4-FFF2-40B4-BE49-F238E27FC236}">
                      <a16:creationId xmlns:a16="http://schemas.microsoft.com/office/drawing/2014/main" id="{025FFB71-0D1E-C568-4ABB-F27CBAD36DE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674;p23">
                  <a:extLst>
                    <a:ext uri="{FF2B5EF4-FFF2-40B4-BE49-F238E27FC236}">
                      <a16:creationId xmlns:a16="http://schemas.microsoft.com/office/drawing/2014/main" id="{2B6130B2-B043-C81F-C5A0-3535BBBED5F6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675;p23">
                  <a:extLst>
                    <a:ext uri="{FF2B5EF4-FFF2-40B4-BE49-F238E27FC236}">
                      <a16:creationId xmlns:a16="http://schemas.microsoft.com/office/drawing/2014/main" id="{0FD96CB1-557F-9DF0-B984-EC0E2209D627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676;p23">
                  <a:extLst>
                    <a:ext uri="{FF2B5EF4-FFF2-40B4-BE49-F238E27FC236}">
                      <a16:creationId xmlns:a16="http://schemas.microsoft.com/office/drawing/2014/main" id="{5C1B7A4F-AD3D-5E41-0D7C-2043DAADD32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677;p23">
                  <a:extLst>
                    <a:ext uri="{FF2B5EF4-FFF2-40B4-BE49-F238E27FC236}">
                      <a16:creationId xmlns:a16="http://schemas.microsoft.com/office/drawing/2014/main" id="{F7139AFC-4654-D737-C3A7-DE023A3A5B0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637;p23">
                <a:extLst>
                  <a:ext uri="{FF2B5EF4-FFF2-40B4-BE49-F238E27FC236}">
                    <a16:creationId xmlns:a16="http://schemas.microsoft.com/office/drawing/2014/main" id="{D29EE508-E8B9-5B3F-B6B3-AD8BA7BB2880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312" name="Google Shape;638;p23">
                  <a:extLst>
                    <a:ext uri="{FF2B5EF4-FFF2-40B4-BE49-F238E27FC236}">
                      <a16:creationId xmlns:a16="http://schemas.microsoft.com/office/drawing/2014/main" id="{288137DB-4CEB-5006-25EE-8E570C8126A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639;p23">
                  <a:extLst>
                    <a:ext uri="{FF2B5EF4-FFF2-40B4-BE49-F238E27FC236}">
                      <a16:creationId xmlns:a16="http://schemas.microsoft.com/office/drawing/2014/main" id="{BD37F93F-4FC0-C2E7-ED81-B705A97B8CAC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640;p23">
                  <a:extLst>
                    <a:ext uri="{FF2B5EF4-FFF2-40B4-BE49-F238E27FC236}">
                      <a16:creationId xmlns:a16="http://schemas.microsoft.com/office/drawing/2014/main" id="{9C62C54B-6F76-8B84-004B-31656287D67E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641;p23">
                  <a:extLst>
                    <a:ext uri="{FF2B5EF4-FFF2-40B4-BE49-F238E27FC236}">
                      <a16:creationId xmlns:a16="http://schemas.microsoft.com/office/drawing/2014/main" id="{DE9C1F94-1A6E-065D-7AC7-A5A2A0A7C5A7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642;p23">
                  <a:extLst>
                    <a:ext uri="{FF2B5EF4-FFF2-40B4-BE49-F238E27FC236}">
                      <a16:creationId xmlns:a16="http://schemas.microsoft.com/office/drawing/2014/main" id="{C73F62C2-C9B5-CF90-1CCD-71DBEE2AA36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643;p23">
                  <a:extLst>
                    <a:ext uri="{FF2B5EF4-FFF2-40B4-BE49-F238E27FC236}">
                      <a16:creationId xmlns:a16="http://schemas.microsoft.com/office/drawing/2014/main" id="{03D0C25A-1435-A42E-24FB-8AB088B4368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644;p23">
                  <a:extLst>
                    <a:ext uri="{FF2B5EF4-FFF2-40B4-BE49-F238E27FC236}">
                      <a16:creationId xmlns:a16="http://schemas.microsoft.com/office/drawing/2014/main" id="{983C6770-7EA2-847F-625C-385EE3A9DEE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645;p23">
                  <a:extLst>
                    <a:ext uri="{FF2B5EF4-FFF2-40B4-BE49-F238E27FC236}">
                      <a16:creationId xmlns:a16="http://schemas.microsoft.com/office/drawing/2014/main" id="{0630B50D-514A-286F-F240-6804B6491F3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646;p23">
                  <a:extLst>
                    <a:ext uri="{FF2B5EF4-FFF2-40B4-BE49-F238E27FC236}">
                      <a16:creationId xmlns:a16="http://schemas.microsoft.com/office/drawing/2014/main" id="{A9CC0939-5222-01AB-09F1-41CDE36C3A7F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647;p23">
                  <a:extLst>
                    <a:ext uri="{FF2B5EF4-FFF2-40B4-BE49-F238E27FC236}">
                      <a16:creationId xmlns:a16="http://schemas.microsoft.com/office/drawing/2014/main" id="{17413E82-572B-D81C-9D64-52B68BAB3F4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648;p23">
                  <a:extLst>
                    <a:ext uri="{FF2B5EF4-FFF2-40B4-BE49-F238E27FC236}">
                      <a16:creationId xmlns:a16="http://schemas.microsoft.com/office/drawing/2014/main" id="{8188C56F-FECA-23BA-CDD7-C600FA06CCA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649;p23">
                  <a:extLst>
                    <a:ext uri="{FF2B5EF4-FFF2-40B4-BE49-F238E27FC236}">
                      <a16:creationId xmlns:a16="http://schemas.microsoft.com/office/drawing/2014/main" id="{BB102827-FBDC-6F41-DC32-BDBEB2E1CEB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650;p23">
                  <a:extLst>
                    <a:ext uri="{FF2B5EF4-FFF2-40B4-BE49-F238E27FC236}">
                      <a16:creationId xmlns:a16="http://schemas.microsoft.com/office/drawing/2014/main" id="{033A6BD0-CC91-06F7-D7FD-C15ED416158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651;p23">
                  <a:extLst>
                    <a:ext uri="{FF2B5EF4-FFF2-40B4-BE49-F238E27FC236}">
                      <a16:creationId xmlns:a16="http://schemas.microsoft.com/office/drawing/2014/main" id="{1483B8E7-57D0-BB9D-5F86-6832C9F2387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652;p23">
                  <a:extLst>
                    <a:ext uri="{FF2B5EF4-FFF2-40B4-BE49-F238E27FC236}">
                      <a16:creationId xmlns:a16="http://schemas.microsoft.com/office/drawing/2014/main" id="{DCE1BAFA-7254-77EB-3762-95083975B2C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653;p23">
                  <a:extLst>
                    <a:ext uri="{FF2B5EF4-FFF2-40B4-BE49-F238E27FC236}">
                      <a16:creationId xmlns:a16="http://schemas.microsoft.com/office/drawing/2014/main" id="{FE256E61-5373-80E9-3B0D-55FEEB9FA7D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654;p23">
                  <a:extLst>
                    <a:ext uri="{FF2B5EF4-FFF2-40B4-BE49-F238E27FC236}">
                      <a16:creationId xmlns:a16="http://schemas.microsoft.com/office/drawing/2014/main" id="{688F41E9-EC60-AC55-0EDD-D0CCA80CD3D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655;p23">
                  <a:extLst>
                    <a:ext uri="{FF2B5EF4-FFF2-40B4-BE49-F238E27FC236}">
                      <a16:creationId xmlns:a16="http://schemas.microsoft.com/office/drawing/2014/main" id="{6BF4A1A5-43DE-2FF5-94CE-E4CABA544AA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656;p23">
                  <a:extLst>
                    <a:ext uri="{FF2B5EF4-FFF2-40B4-BE49-F238E27FC236}">
                      <a16:creationId xmlns:a16="http://schemas.microsoft.com/office/drawing/2014/main" id="{11C78E6C-F64A-E84D-3E8F-0881B05C7BE4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657;p23">
                  <a:extLst>
                    <a:ext uri="{FF2B5EF4-FFF2-40B4-BE49-F238E27FC236}">
                      <a16:creationId xmlns:a16="http://schemas.microsoft.com/office/drawing/2014/main" id="{B82F1486-1FF6-FBD2-6C2E-911A59FC301C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658;p23">
                  <a:extLst>
                    <a:ext uri="{FF2B5EF4-FFF2-40B4-BE49-F238E27FC236}">
                      <a16:creationId xmlns:a16="http://schemas.microsoft.com/office/drawing/2014/main" id="{A0E98B33-4407-C592-1507-7004A3769DD6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659;p23">
                  <a:extLst>
                    <a:ext uri="{FF2B5EF4-FFF2-40B4-BE49-F238E27FC236}">
                      <a16:creationId xmlns:a16="http://schemas.microsoft.com/office/drawing/2014/main" id="{73D28E73-351A-EFD9-9523-60E2421CDA3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660;p23">
                  <a:extLst>
                    <a:ext uri="{FF2B5EF4-FFF2-40B4-BE49-F238E27FC236}">
                      <a16:creationId xmlns:a16="http://schemas.microsoft.com/office/drawing/2014/main" id="{4BF8ACA4-C1C1-46A0-B80D-141AA69301D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661;p23">
                  <a:extLst>
                    <a:ext uri="{FF2B5EF4-FFF2-40B4-BE49-F238E27FC236}">
                      <a16:creationId xmlns:a16="http://schemas.microsoft.com/office/drawing/2014/main" id="{D3D4DE8F-97F8-DE0D-3CD2-436D23FF3B2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6" name="Google Shape;662;p23">
                  <a:extLst>
                    <a:ext uri="{FF2B5EF4-FFF2-40B4-BE49-F238E27FC236}">
                      <a16:creationId xmlns:a16="http://schemas.microsoft.com/office/drawing/2014/main" id="{6D507D47-67AA-F4A9-D125-A2DF1CBD2F4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7" name="Google Shape;663;p23">
                  <a:extLst>
                    <a:ext uri="{FF2B5EF4-FFF2-40B4-BE49-F238E27FC236}">
                      <a16:creationId xmlns:a16="http://schemas.microsoft.com/office/drawing/2014/main" id="{3929DC34-983A-9EBF-0608-1922AA1463F1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664;p23">
                  <a:extLst>
                    <a:ext uri="{FF2B5EF4-FFF2-40B4-BE49-F238E27FC236}">
                      <a16:creationId xmlns:a16="http://schemas.microsoft.com/office/drawing/2014/main" id="{0D507F70-52D0-4491-6869-22381F7DF6E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665;p23">
                  <a:extLst>
                    <a:ext uri="{FF2B5EF4-FFF2-40B4-BE49-F238E27FC236}">
                      <a16:creationId xmlns:a16="http://schemas.microsoft.com/office/drawing/2014/main" id="{DEDCD4E2-43A4-1F7D-5291-CD9CD6FC29C8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666;p23">
                  <a:extLst>
                    <a:ext uri="{FF2B5EF4-FFF2-40B4-BE49-F238E27FC236}">
                      <a16:creationId xmlns:a16="http://schemas.microsoft.com/office/drawing/2014/main" id="{3A5C94FC-0ADD-2187-0CD9-26D8FC55AAB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667;p23">
                  <a:extLst>
                    <a:ext uri="{FF2B5EF4-FFF2-40B4-BE49-F238E27FC236}">
                      <a16:creationId xmlns:a16="http://schemas.microsoft.com/office/drawing/2014/main" id="{40078D70-637C-53D9-AE2E-15769EED510E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668;p23">
                  <a:extLst>
                    <a:ext uri="{FF2B5EF4-FFF2-40B4-BE49-F238E27FC236}">
                      <a16:creationId xmlns:a16="http://schemas.microsoft.com/office/drawing/2014/main" id="{A1B3ABB0-08CD-4624-68E8-6C6BDFA45AF6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669;p23">
                  <a:extLst>
                    <a:ext uri="{FF2B5EF4-FFF2-40B4-BE49-F238E27FC236}">
                      <a16:creationId xmlns:a16="http://schemas.microsoft.com/office/drawing/2014/main" id="{C2CD8597-140F-40F6-2CA9-E04F3B45E80D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670;p23">
                  <a:extLst>
                    <a:ext uri="{FF2B5EF4-FFF2-40B4-BE49-F238E27FC236}">
                      <a16:creationId xmlns:a16="http://schemas.microsoft.com/office/drawing/2014/main" id="{81B32A97-4087-823E-D887-428934BE704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671;p23">
                  <a:extLst>
                    <a:ext uri="{FF2B5EF4-FFF2-40B4-BE49-F238E27FC236}">
                      <a16:creationId xmlns:a16="http://schemas.microsoft.com/office/drawing/2014/main" id="{51C7E6DB-DFA2-8329-90F3-DCF8D9F6AAB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672;p23">
                  <a:extLst>
                    <a:ext uri="{FF2B5EF4-FFF2-40B4-BE49-F238E27FC236}">
                      <a16:creationId xmlns:a16="http://schemas.microsoft.com/office/drawing/2014/main" id="{C2998D1C-E2FB-B4DE-FAD7-BE06B80D21E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673;p23">
                  <a:extLst>
                    <a:ext uri="{FF2B5EF4-FFF2-40B4-BE49-F238E27FC236}">
                      <a16:creationId xmlns:a16="http://schemas.microsoft.com/office/drawing/2014/main" id="{E1C72A33-2098-2E8A-553F-F952D30FDE1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8" name="Google Shape;674;p23">
                  <a:extLst>
                    <a:ext uri="{FF2B5EF4-FFF2-40B4-BE49-F238E27FC236}">
                      <a16:creationId xmlns:a16="http://schemas.microsoft.com/office/drawing/2014/main" id="{44B8D433-4D76-F4F8-C32B-D768633B9E70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9" name="Google Shape;675;p23">
                  <a:extLst>
                    <a:ext uri="{FF2B5EF4-FFF2-40B4-BE49-F238E27FC236}">
                      <a16:creationId xmlns:a16="http://schemas.microsoft.com/office/drawing/2014/main" id="{E42F72A7-F518-00E8-F5C3-A748A776153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676;p23">
                  <a:extLst>
                    <a:ext uri="{FF2B5EF4-FFF2-40B4-BE49-F238E27FC236}">
                      <a16:creationId xmlns:a16="http://schemas.microsoft.com/office/drawing/2014/main" id="{5CC8FFB4-23D3-345F-EB19-2568B149F65A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1" name="Google Shape;677;p23">
                  <a:extLst>
                    <a:ext uri="{FF2B5EF4-FFF2-40B4-BE49-F238E27FC236}">
                      <a16:creationId xmlns:a16="http://schemas.microsoft.com/office/drawing/2014/main" id="{37CD38AB-5A94-417F-2E78-8562EEB5355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5" name="Gruppo 1424">
              <a:extLst>
                <a:ext uri="{FF2B5EF4-FFF2-40B4-BE49-F238E27FC236}">
                  <a16:creationId xmlns:a16="http://schemas.microsoft.com/office/drawing/2014/main" id="{F3F6E59D-6F09-66E0-2AA1-CDC256AE30DF}"/>
                </a:ext>
              </a:extLst>
            </p:cNvPr>
            <p:cNvGrpSpPr/>
            <p:nvPr/>
          </p:nvGrpSpPr>
          <p:grpSpPr>
            <a:xfrm>
              <a:off x="7297407" y="3255315"/>
              <a:ext cx="658343" cy="803273"/>
              <a:chOff x="2996141" y="2467232"/>
              <a:chExt cx="658343" cy="803273"/>
            </a:xfrm>
          </p:grpSpPr>
          <p:grpSp>
            <p:nvGrpSpPr>
              <p:cNvPr id="2186" name="Google Shape;637;p23">
                <a:extLst>
                  <a:ext uri="{FF2B5EF4-FFF2-40B4-BE49-F238E27FC236}">
                    <a16:creationId xmlns:a16="http://schemas.microsoft.com/office/drawing/2014/main" id="{A085DA97-F0DA-B978-54F3-8E97129AB398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269" name="Google Shape;638;p23">
                  <a:extLst>
                    <a:ext uri="{FF2B5EF4-FFF2-40B4-BE49-F238E27FC236}">
                      <a16:creationId xmlns:a16="http://schemas.microsoft.com/office/drawing/2014/main" id="{D0608863-BE42-3A8B-F33C-8CFA77CD2F60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639;p23">
                  <a:extLst>
                    <a:ext uri="{FF2B5EF4-FFF2-40B4-BE49-F238E27FC236}">
                      <a16:creationId xmlns:a16="http://schemas.microsoft.com/office/drawing/2014/main" id="{1F13CDBE-43A0-1EB0-7021-835B72DF8EBE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640;p23">
                  <a:extLst>
                    <a:ext uri="{FF2B5EF4-FFF2-40B4-BE49-F238E27FC236}">
                      <a16:creationId xmlns:a16="http://schemas.microsoft.com/office/drawing/2014/main" id="{CC92DF97-FA53-2FD2-CB9A-1E834CFE2781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641;p23">
                  <a:extLst>
                    <a:ext uri="{FF2B5EF4-FFF2-40B4-BE49-F238E27FC236}">
                      <a16:creationId xmlns:a16="http://schemas.microsoft.com/office/drawing/2014/main" id="{22613E72-E64A-13AC-03C0-9DDB2C992FE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642;p23">
                  <a:extLst>
                    <a:ext uri="{FF2B5EF4-FFF2-40B4-BE49-F238E27FC236}">
                      <a16:creationId xmlns:a16="http://schemas.microsoft.com/office/drawing/2014/main" id="{AD4FB67F-BB18-68F9-5128-755B35E958AE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643;p23">
                  <a:extLst>
                    <a:ext uri="{FF2B5EF4-FFF2-40B4-BE49-F238E27FC236}">
                      <a16:creationId xmlns:a16="http://schemas.microsoft.com/office/drawing/2014/main" id="{50F2463D-D3AE-5BE1-A1B2-2880666D919A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644;p23">
                  <a:extLst>
                    <a:ext uri="{FF2B5EF4-FFF2-40B4-BE49-F238E27FC236}">
                      <a16:creationId xmlns:a16="http://schemas.microsoft.com/office/drawing/2014/main" id="{34DD8C54-FB29-1952-0619-A7D440205E9D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645;p23">
                  <a:extLst>
                    <a:ext uri="{FF2B5EF4-FFF2-40B4-BE49-F238E27FC236}">
                      <a16:creationId xmlns:a16="http://schemas.microsoft.com/office/drawing/2014/main" id="{76C43C32-BA65-15F9-82AD-C917E78D539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646;p23">
                  <a:extLst>
                    <a:ext uri="{FF2B5EF4-FFF2-40B4-BE49-F238E27FC236}">
                      <a16:creationId xmlns:a16="http://schemas.microsoft.com/office/drawing/2014/main" id="{069A0C30-D6DD-5CD0-0191-70B13A9393A3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647;p23">
                  <a:extLst>
                    <a:ext uri="{FF2B5EF4-FFF2-40B4-BE49-F238E27FC236}">
                      <a16:creationId xmlns:a16="http://schemas.microsoft.com/office/drawing/2014/main" id="{0A9D1438-D741-E205-5E68-CA934B3D826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648;p23">
                  <a:extLst>
                    <a:ext uri="{FF2B5EF4-FFF2-40B4-BE49-F238E27FC236}">
                      <a16:creationId xmlns:a16="http://schemas.microsoft.com/office/drawing/2014/main" id="{256E6055-DFB8-2875-BC9B-A8DD900A110C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649;p23">
                  <a:extLst>
                    <a:ext uri="{FF2B5EF4-FFF2-40B4-BE49-F238E27FC236}">
                      <a16:creationId xmlns:a16="http://schemas.microsoft.com/office/drawing/2014/main" id="{BDCF3478-B7C3-2C9A-D808-8425912A434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650;p23">
                  <a:extLst>
                    <a:ext uri="{FF2B5EF4-FFF2-40B4-BE49-F238E27FC236}">
                      <a16:creationId xmlns:a16="http://schemas.microsoft.com/office/drawing/2014/main" id="{3E11F33E-A1F1-F212-9668-CE83D8BFA80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651;p23">
                  <a:extLst>
                    <a:ext uri="{FF2B5EF4-FFF2-40B4-BE49-F238E27FC236}">
                      <a16:creationId xmlns:a16="http://schemas.microsoft.com/office/drawing/2014/main" id="{4012245A-157E-C8FD-4525-F0C52C4A2C6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652;p23">
                  <a:extLst>
                    <a:ext uri="{FF2B5EF4-FFF2-40B4-BE49-F238E27FC236}">
                      <a16:creationId xmlns:a16="http://schemas.microsoft.com/office/drawing/2014/main" id="{E4A35C70-4428-FAFA-C364-E5004B6CD3A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653;p23">
                  <a:extLst>
                    <a:ext uri="{FF2B5EF4-FFF2-40B4-BE49-F238E27FC236}">
                      <a16:creationId xmlns:a16="http://schemas.microsoft.com/office/drawing/2014/main" id="{31BE1377-AEEC-65BB-D3D2-500436962C62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654;p23">
                  <a:extLst>
                    <a:ext uri="{FF2B5EF4-FFF2-40B4-BE49-F238E27FC236}">
                      <a16:creationId xmlns:a16="http://schemas.microsoft.com/office/drawing/2014/main" id="{699ACAEE-E794-A326-B98C-853AB69E10D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655;p23">
                  <a:extLst>
                    <a:ext uri="{FF2B5EF4-FFF2-40B4-BE49-F238E27FC236}">
                      <a16:creationId xmlns:a16="http://schemas.microsoft.com/office/drawing/2014/main" id="{229E83FA-8672-0743-EE69-A75BB3C624E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656;p23">
                  <a:extLst>
                    <a:ext uri="{FF2B5EF4-FFF2-40B4-BE49-F238E27FC236}">
                      <a16:creationId xmlns:a16="http://schemas.microsoft.com/office/drawing/2014/main" id="{0A26247D-E1E4-5FC2-5E49-5E9D0C49B2A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657;p23">
                  <a:extLst>
                    <a:ext uri="{FF2B5EF4-FFF2-40B4-BE49-F238E27FC236}">
                      <a16:creationId xmlns:a16="http://schemas.microsoft.com/office/drawing/2014/main" id="{7DCBB69B-E41B-E6D1-BF5C-C7D493107FF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658;p23">
                  <a:extLst>
                    <a:ext uri="{FF2B5EF4-FFF2-40B4-BE49-F238E27FC236}">
                      <a16:creationId xmlns:a16="http://schemas.microsoft.com/office/drawing/2014/main" id="{069FD762-2CD8-CF1A-883B-FDB88166B3F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659;p23">
                  <a:extLst>
                    <a:ext uri="{FF2B5EF4-FFF2-40B4-BE49-F238E27FC236}">
                      <a16:creationId xmlns:a16="http://schemas.microsoft.com/office/drawing/2014/main" id="{5DE7BE64-B81A-77AE-24C0-929C8AF4E72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660;p23">
                  <a:extLst>
                    <a:ext uri="{FF2B5EF4-FFF2-40B4-BE49-F238E27FC236}">
                      <a16:creationId xmlns:a16="http://schemas.microsoft.com/office/drawing/2014/main" id="{2230DEAB-F028-29C1-B2A4-633F58303978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661;p23">
                  <a:extLst>
                    <a:ext uri="{FF2B5EF4-FFF2-40B4-BE49-F238E27FC236}">
                      <a16:creationId xmlns:a16="http://schemas.microsoft.com/office/drawing/2014/main" id="{03329D71-89AE-2C9D-D6AA-39424E3F17A3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662;p23">
                  <a:extLst>
                    <a:ext uri="{FF2B5EF4-FFF2-40B4-BE49-F238E27FC236}">
                      <a16:creationId xmlns:a16="http://schemas.microsoft.com/office/drawing/2014/main" id="{57C45984-183E-7F0A-BC88-D36A420FC725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663;p23">
                  <a:extLst>
                    <a:ext uri="{FF2B5EF4-FFF2-40B4-BE49-F238E27FC236}">
                      <a16:creationId xmlns:a16="http://schemas.microsoft.com/office/drawing/2014/main" id="{1B7B7CF1-AAEB-D775-0925-A3456178219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664;p23">
                  <a:extLst>
                    <a:ext uri="{FF2B5EF4-FFF2-40B4-BE49-F238E27FC236}">
                      <a16:creationId xmlns:a16="http://schemas.microsoft.com/office/drawing/2014/main" id="{61319069-9625-3145-8821-155AF665B13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665;p23">
                  <a:extLst>
                    <a:ext uri="{FF2B5EF4-FFF2-40B4-BE49-F238E27FC236}">
                      <a16:creationId xmlns:a16="http://schemas.microsoft.com/office/drawing/2014/main" id="{DE49E9F5-585D-281B-2A44-F687BFBCF5D7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666;p23">
                  <a:extLst>
                    <a:ext uri="{FF2B5EF4-FFF2-40B4-BE49-F238E27FC236}">
                      <a16:creationId xmlns:a16="http://schemas.microsoft.com/office/drawing/2014/main" id="{6A85BAC3-BD93-6274-8961-644E3CD29C1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667;p23">
                  <a:extLst>
                    <a:ext uri="{FF2B5EF4-FFF2-40B4-BE49-F238E27FC236}">
                      <a16:creationId xmlns:a16="http://schemas.microsoft.com/office/drawing/2014/main" id="{6FB7034B-6A47-2254-E3B9-4635AEFA4717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668;p23">
                  <a:extLst>
                    <a:ext uri="{FF2B5EF4-FFF2-40B4-BE49-F238E27FC236}">
                      <a16:creationId xmlns:a16="http://schemas.microsoft.com/office/drawing/2014/main" id="{CD1AC914-3AA2-74C8-7490-F50CA271BED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669;p23">
                  <a:extLst>
                    <a:ext uri="{FF2B5EF4-FFF2-40B4-BE49-F238E27FC236}">
                      <a16:creationId xmlns:a16="http://schemas.microsoft.com/office/drawing/2014/main" id="{D98BC6C4-2DF1-56A4-DB6B-281DE5786112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670;p23">
                  <a:extLst>
                    <a:ext uri="{FF2B5EF4-FFF2-40B4-BE49-F238E27FC236}">
                      <a16:creationId xmlns:a16="http://schemas.microsoft.com/office/drawing/2014/main" id="{D3BC8394-02A2-B526-6629-8D39EE7C153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671;p23">
                  <a:extLst>
                    <a:ext uri="{FF2B5EF4-FFF2-40B4-BE49-F238E27FC236}">
                      <a16:creationId xmlns:a16="http://schemas.microsoft.com/office/drawing/2014/main" id="{19EBBBFA-FD4B-2D24-5B39-D2B7063004E1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672;p23">
                  <a:extLst>
                    <a:ext uri="{FF2B5EF4-FFF2-40B4-BE49-F238E27FC236}">
                      <a16:creationId xmlns:a16="http://schemas.microsoft.com/office/drawing/2014/main" id="{135528E9-7CD1-A55E-0E52-C0C104ACA1A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673;p23">
                  <a:extLst>
                    <a:ext uri="{FF2B5EF4-FFF2-40B4-BE49-F238E27FC236}">
                      <a16:creationId xmlns:a16="http://schemas.microsoft.com/office/drawing/2014/main" id="{E436905D-F838-E6B4-6244-871EA8916D1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674;p23">
                  <a:extLst>
                    <a:ext uri="{FF2B5EF4-FFF2-40B4-BE49-F238E27FC236}">
                      <a16:creationId xmlns:a16="http://schemas.microsoft.com/office/drawing/2014/main" id="{9E7D6C3A-DA63-53B3-66B8-4590FCAB2004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675;p23">
                  <a:extLst>
                    <a:ext uri="{FF2B5EF4-FFF2-40B4-BE49-F238E27FC236}">
                      <a16:creationId xmlns:a16="http://schemas.microsoft.com/office/drawing/2014/main" id="{30B653D6-F15D-8CDF-2C13-09B0BD32C20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676;p23">
                  <a:extLst>
                    <a:ext uri="{FF2B5EF4-FFF2-40B4-BE49-F238E27FC236}">
                      <a16:creationId xmlns:a16="http://schemas.microsoft.com/office/drawing/2014/main" id="{A204C27D-9401-2B95-7058-90725A208EEE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677;p23">
                  <a:extLst>
                    <a:ext uri="{FF2B5EF4-FFF2-40B4-BE49-F238E27FC236}">
                      <a16:creationId xmlns:a16="http://schemas.microsoft.com/office/drawing/2014/main" id="{F55BD57B-5D54-50B2-59D0-C7B05B9A3B4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7" name="Google Shape;637;p23">
                <a:extLst>
                  <a:ext uri="{FF2B5EF4-FFF2-40B4-BE49-F238E27FC236}">
                    <a16:creationId xmlns:a16="http://schemas.microsoft.com/office/drawing/2014/main" id="{705065E1-1D08-5127-7D0F-0365C4843823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2229" name="Google Shape;638;p23">
                  <a:extLst>
                    <a:ext uri="{FF2B5EF4-FFF2-40B4-BE49-F238E27FC236}">
                      <a16:creationId xmlns:a16="http://schemas.microsoft.com/office/drawing/2014/main" id="{DA021BE6-4147-DDCC-3283-91437DFF9A2A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639;p23">
                  <a:extLst>
                    <a:ext uri="{FF2B5EF4-FFF2-40B4-BE49-F238E27FC236}">
                      <a16:creationId xmlns:a16="http://schemas.microsoft.com/office/drawing/2014/main" id="{292B259F-77A1-96CE-A2F5-9F09D290997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640;p23">
                  <a:extLst>
                    <a:ext uri="{FF2B5EF4-FFF2-40B4-BE49-F238E27FC236}">
                      <a16:creationId xmlns:a16="http://schemas.microsoft.com/office/drawing/2014/main" id="{181DB3B3-0A14-CFD9-A599-E1EFB4ECF0B1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641;p23">
                  <a:extLst>
                    <a:ext uri="{FF2B5EF4-FFF2-40B4-BE49-F238E27FC236}">
                      <a16:creationId xmlns:a16="http://schemas.microsoft.com/office/drawing/2014/main" id="{FA48935B-5254-81F9-BF27-30FF8CFDB12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642;p23">
                  <a:extLst>
                    <a:ext uri="{FF2B5EF4-FFF2-40B4-BE49-F238E27FC236}">
                      <a16:creationId xmlns:a16="http://schemas.microsoft.com/office/drawing/2014/main" id="{4CED01BA-BF07-6351-7D47-C62C31D8785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643;p23">
                  <a:extLst>
                    <a:ext uri="{FF2B5EF4-FFF2-40B4-BE49-F238E27FC236}">
                      <a16:creationId xmlns:a16="http://schemas.microsoft.com/office/drawing/2014/main" id="{6C330F40-12BE-02F7-E092-630357DA1BD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644;p23">
                  <a:extLst>
                    <a:ext uri="{FF2B5EF4-FFF2-40B4-BE49-F238E27FC236}">
                      <a16:creationId xmlns:a16="http://schemas.microsoft.com/office/drawing/2014/main" id="{55429221-8A6E-F404-00A7-EF54CA23F7EA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645;p23">
                  <a:extLst>
                    <a:ext uri="{FF2B5EF4-FFF2-40B4-BE49-F238E27FC236}">
                      <a16:creationId xmlns:a16="http://schemas.microsoft.com/office/drawing/2014/main" id="{E417FA01-1E98-8036-AA0D-F016D9F8964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646;p23">
                  <a:extLst>
                    <a:ext uri="{FF2B5EF4-FFF2-40B4-BE49-F238E27FC236}">
                      <a16:creationId xmlns:a16="http://schemas.microsoft.com/office/drawing/2014/main" id="{53236C12-4F83-0777-B0F6-230B4F31C9B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647;p23">
                  <a:extLst>
                    <a:ext uri="{FF2B5EF4-FFF2-40B4-BE49-F238E27FC236}">
                      <a16:creationId xmlns:a16="http://schemas.microsoft.com/office/drawing/2014/main" id="{C1A1E089-B6C6-E0BB-61E5-010A104D8C4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648;p23">
                  <a:extLst>
                    <a:ext uri="{FF2B5EF4-FFF2-40B4-BE49-F238E27FC236}">
                      <a16:creationId xmlns:a16="http://schemas.microsoft.com/office/drawing/2014/main" id="{A1A04468-54B4-2787-A8AB-A7453991B0EF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649;p23">
                  <a:extLst>
                    <a:ext uri="{FF2B5EF4-FFF2-40B4-BE49-F238E27FC236}">
                      <a16:creationId xmlns:a16="http://schemas.microsoft.com/office/drawing/2014/main" id="{79507ACC-1C31-8803-D37D-101E693A5D75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650;p23">
                  <a:extLst>
                    <a:ext uri="{FF2B5EF4-FFF2-40B4-BE49-F238E27FC236}">
                      <a16:creationId xmlns:a16="http://schemas.microsoft.com/office/drawing/2014/main" id="{4AEADCD8-C9EB-5CA8-0F23-90BFDEE92BB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651;p23">
                  <a:extLst>
                    <a:ext uri="{FF2B5EF4-FFF2-40B4-BE49-F238E27FC236}">
                      <a16:creationId xmlns:a16="http://schemas.microsoft.com/office/drawing/2014/main" id="{258F61EC-9E24-0A4E-50E1-FD87DEA1295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652;p23">
                  <a:extLst>
                    <a:ext uri="{FF2B5EF4-FFF2-40B4-BE49-F238E27FC236}">
                      <a16:creationId xmlns:a16="http://schemas.microsoft.com/office/drawing/2014/main" id="{6CB54A4C-2BAC-0CA2-CE32-104D4C97F2A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653;p23">
                  <a:extLst>
                    <a:ext uri="{FF2B5EF4-FFF2-40B4-BE49-F238E27FC236}">
                      <a16:creationId xmlns:a16="http://schemas.microsoft.com/office/drawing/2014/main" id="{159C3695-1E35-47B3-C724-87E3CB87191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654;p23">
                  <a:extLst>
                    <a:ext uri="{FF2B5EF4-FFF2-40B4-BE49-F238E27FC236}">
                      <a16:creationId xmlns:a16="http://schemas.microsoft.com/office/drawing/2014/main" id="{38081701-17D9-EA25-E8DD-25B81852D05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655;p23">
                  <a:extLst>
                    <a:ext uri="{FF2B5EF4-FFF2-40B4-BE49-F238E27FC236}">
                      <a16:creationId xmlns:a16="http://schemas.microsoft.com/office/drawing/2014/main" id="{3995261C-C542-D2C1-D436-204982B49FD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656;p23">
                  <a:extLst>
                    <a:ext uri="{FF2B5EF4-FFF2-40B4-BE49-F238E27FC236}">
                      <a16:creationId xmlns:a16="http://schemas.microsoft.com/office/drawing/2014/main" id="{43B8EA77-2D54-96A8-6B3D-868B5F7C6C7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657;p23">
                  <a:extLst>
                    <a:ext uri="{FF2B5EF4-FFF2-40B4-BE49-F238E27FC236}">
                      <a16:creationId xmlns:a16="http://schemas.microsoft.com/office/drawing/2014/main" id="{406046F3-3856-480E-EEB1-7C010472001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658;p23">
                  <a:extLst>
                    <a:ext uri="{FF2B5EF4-FFF2-40B4-BE49-F238E27FC236}">
                      <a16:creationId xmlns:a16="http://schemas.microsoft.com/office/drawing/2014/main" id="{B1C85824-9434-4AF2-76ED-B8D208F28B3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659;p23">
                  <a:extLst>
                    <a:ext uri="{FF2B5EF4-FFF2-40B4-BE49-F238E27FC236}">
                      <a16:creationId xmlns:a16="http://schemas.microsoft.com/office/drawing/2014/main" id="{C29CA07C-889F-0978-3471-5E977E54E32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660;p23">
                  <a:extLst>
                    <a:ext uri="{FF2B5EF4-FFF2-40B4-BE49-F238E27FC236}">
                      <a16:creationId xmlns:a16="http://schemas.microsoft.com/office/drawing/2014/main" id="{A163FCF5-3DB8-980E-D036-692AA9FF917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661;p23">
                  <a:extLst>
                    <a:ext uri="{FF2B5EF4-FFF2-40B4-BE49-F238E27FC236}">
                      <a16:creationId xmlns:a16="http://schemas.microsoft.com/office/drawing/2014/main" id="{DA892A7E-1183-45E7-0C12-52EDE3A14059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662;p23">
                  <a:extLst>
                    <a:ext uri="{FF2B5EF4-FFF2-40B4-BE49-F238E27FC236}">
                      <a16:creationId xmlns:a16="http://schemas.microsoft.com/office/drawing/2014/main" id="{495C0223-D9F1-1B7A-FFDC-FFE35732493E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663;p23">
                  <a:extLst>
                    <a:ext uri="{FF2B5EF4-FFF2-40B4-BE49-F238E27FC236}">
                      <a16:creationId xmlns:a16="http://schemas.microsoft.com/office/drawing/2014/main" id="{470DFC81-8FC9-C4A0-3244-E45B4591FBF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664;p23">
                  <a:extLst>
                    <a:ext uri="{FF2B5EF4-FFF2-40B4-BE49-F238E27FC236}">
                      <a16:creationId xmlns:a16="http://schemas.microsoft.com/office/drawing/2014/main" id="{FC8D91A0-63BD-8CDE-FE3A-5D0677A969F4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665;p23">
                  <a:extLst>
                    <a:ext uri="{FF2B5EF4-FFF2-40B4-BE49-F238E27FC236}">
                      <a16:creationId xmlns:a16="http://schemas.microsoft.com/office/drawing/2014/main" id="{B94548FF-CB1E-B48E-EA75-AA2EB517534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666;p23">
                  <a:extLst>
                    <a:ext uri="{FF2B5EF4-FFF2-40B4-BE49-F238E27FC236}">
                      <a16:creationId xmlns:a16="http://schemas.microsoft.com/office/drawing/2014/main" id="{239A730B-D220-D968-6B13-E2B39365A73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667;p23">
                  <a:extLst>
                    <a:ext uri="{FF2B5EF4-FFF2-40B4-BE49-F238E27FC236}">
                      <a16:creationId xmlns:a16="http://schemas.microsoft.com/office/drawing/2014/main" id="{193DF5C6-B86A-C881-2B8E-2EDF7806C36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668;p23">
                  <a:extLst>
                    <a:ext uri="{FF2B5EF4-FFF2-40B4-BE49-F238E27FC236}">
                      <a16:creationId xmlns:a16="http://schemas.microsoft.com/office/drawing/2014/main" id="{A83BE143-B7F6-FC3B-58CE-FBFA00224CF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669;p23">
                  <a:extLst>
                    <a:ext uri="{FF2B5EF4-FFF2-40B4-BE49-F238E27FC236}">
                      <a16:creationId xmlns:a16="http://schemas.microsoft.com/office/drawing/2014/main" id="{5F456F53-4B92-BF14-C8CC-40A1F553636E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670;p23">
                  <a:extLst>
                    <a:ext uri="{FF2B5EF4-FFF2-40B4-BE49-F238E27FC236}">
                      <a16:creationId xmlns:a16="http://schemas.microsoft.com/office/drawing/2014/main" id="{4D129383-C13C-13B9-EA69-0F7877DFCE7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671;p23">
                  <a:extLst>
                    <a:ext uri="{FF2B5EF4-FFF2-40B4-BE49-F238E27FC236}">
                      <a16:creationId xmlns:a16="http://schemas.microsoft.com/office/drawing/2014/main" id="{A9E0037A-73BA-B452-CE0C-DBF745CFBE1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672;p23">
                  <a:extLst>
                    <a:ext uri="{FF2B5EF4-FFF2-40B4-BE49-F238E27FC236}">
                      <a16:creationId xmlns:a16="http://schemas.microsoft.com/office/drawing/2014/main" id="{4EC77907-1613-0ED7-FE3D-CBDB18C0C0D4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673;p23">
                  <a:extLst>
                    <a:ext uri="{FF2B5EF4-FFF2-40B4-BE49-F238E27FC236}">
                      <a16:creationId xmlns:a16="http://schemas.microsoft.com/office/drawing/2014/main" id="{FD086851-DAE8-6373-B105-721E352868B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674;p23">
                  <a:extLst>
                    <a:ext uri="{FF2B5EF4-FFF2-40B4-BE49-F238E27FC236}">
                      <a16:creationId xmlns:a16="http://schemas.microsoft.com/office/drawing/2014/main" id="{47925222-09DB-9D6B-3C37-2CACF257C24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675;p23">
                  <a:extLst>
                    <a:ext uri="{FF2B5EF4-FFF2-40B4-BE49-F238E27FC236}">
                      <a16:creationId xmlns:a16="http://schemas.microsoft.com/office/drawing/2014/main" id="{4E02274B-529D-CB15-B744-2E590E4AA8E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676;p23">
                  <a:extLst>
                    <a:ext uri="{FF2B5EF4-FFF2-40B4-BE49-F238E27FC236}">
                      <a16:creationId xmlns:a16="http://schemas.microsoft.com/office/drawing/2014/main" id="{4C55F899-5FA9-7F32-CCB6-D55B77B39B63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677;p23">
                  <a:extLst>
                    <a:ext uri="{FF2B5EF4-FFF2-40B4-BE49-F238E27FC236}">
                      <a16:creationId xmlns:a16="http://schemas.microsoft.com/office/drawing/2014/main" id="{52C57ED9-5E59-A3B1-15E6-4DB84F1F3E13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8" name="Google Shape;637;p23">
                <a:extLst>
                  <a:ext uri="{FF2B5EF4-FFF2-40B4-BE49-F238E27FC236}">
                    <a16:creationId xmlns:a16="http://schemas.microsoft.com/office/drawing/2014/main" id="{0926F62E-7B26-DBD9-3906-514BFC1E9645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189" name="Google Shape;638;p23">
                  <a:extLst>
                    <a:ext uri="{FF2B5EF4-FFF2-40B4-BE49-F238E27FC236}">
                      <a16:creationId xmlns:a16="http://schemas.microsoft.com/office/drawing/2014/main" id="{095631E3-4A10-D06C-0F1E-00056DE3D339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639;p23">
                  <a:extLst>
                    <a:ext uri="{FF2B5EF4-FFF2-40B4-BE49-F238E27FC236}">
                      <a16:creationId xmlns:a16="http://schemas.microsoft.com/office/drawing/2014/main" id="{C16C7993-0D01-C8E6-6C4D-02EA2E85F35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640;p23">
                  <a:extLst>
                    <a:ext uri="{FF2B5EF4-FFF2-40B4-BE49-F238E27FC236}">
                      <a16:creationId xmlns:a16="http://schemas.microsoft.com/office/drawing/2014/main" id="{8D03A8FF-0071-E28E-841B-5A55C7DD732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641;p23">
                  <a:extLst>
                    <a:ext uri="{FF2B5EF4-FFF2-40B4-BE49-F238E27FC236}">
                      <a16:creationId xmlns:a16="http://schemas.microsoft.com/office/drawing/2014/main" id="{586F2308-AF6F-8A1B-3470-618881DF9753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642;p23">
                  <a:extLst>
                    <a:ext uri="{FF2B5EF4-FFF2-40B4-BE49-F238E27FC236}">
                      <a16:creationId xmlns:a16="http://schemas.microsoft.com/office/drawing/2014/main" id="{CA43F483-83F2-2116-DEF3-B57FA5892731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643;p23">
                  <a:extLst>
                    <a:ext uri="{FF2B5EF4-FFF2-40B4-BE49-F238E27FC236}">
                      <a16:creationId xmlns:a16="http://schemas.microsoft.com/office/drawing/2014/main" id="{F6D6A2BF-F585-F464-1F7A-3F898EC7FED7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644;p23">
                  <a:extLst>
                    <a:ext uri="{FF2B5EF4-FFF2-40B4-BE49-F238E27FC236}">
                      <a16:creationId xmlns:a16="http://schemas.microsoft.com/office/drawing/2014/main" id="{ABB9EE03-2494-073B-1B7A-717AD2B38B1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645;p23">
                  <a:extLst>
                    <a:ext uri="{FF2B5EF4-FFF2-40B4-BE49-F238E27FC236}">
                      <a16:creationId xmlns:a16="http://schemas.microsoft.com/office/drawing/2014/main" id="{347A0C08-F0E4-C5E1-A77C-8DF3F0C0245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646;p23">
                  <a:extLst>
                    <a:ext uri="{FF2B5EF4-FFF2-40B4-BE49-F238E27FC236}">
                      <a16:creationId xmlns:a16="http://schemas.microsoft.com/office/drawing/2014/main" id="{F7673590-53E5-C36B-F984-407FDF5DEBE1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647;p23">
                  <a:extLst>
                    <a:ext uri="{FF2B5EF4-FFF2-40B4-BE49-F238E27FC236}">
                      <a16:creationId xmlns:a16="http://schemas.microsoft.com/office/drawing/2014/main" id="{5F7065A2-97D4-B73F-D709-F941ED499905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648;p23">
                  <a:extLst>
                    <a:ext uri="{FF2B5EF4-FFF2-40B4-BE49-F238E27FC236}">
                      <a16:creationId xmlns:a16="http://schemas.microsoft.com/office/drawing/2014/main" id="{445ABAA9-208B-FB79-1759-72F7B52B52DD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649;p23">
                  <a:extLst>
                    <a:ext uri="{FF2B5EF4-FFF2-40B4-BE49-F238E27FC236}">
                      <a16:creationId xmlns:a16="http://schemas.microsoft.com/office/drawing/2014/main" id="{E77099E4-618E-9102-9D93-C5C3D7AF9E8E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650;p23">
                  <a:extLst>
                    <a:ext uri="{FF2B5EF4-FFF2-40B4-BE49-F238E27FC236}">
                      <a16:creationId xmlns:a16="http://schemas.microsoft.com/office/drawing/2014/main" id="{EDCE153E-DE91-E330-A9D6-5361020A46E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651;p23">
                  <a:extLst>
                    <a:ext uri="{FF2B5EF4-FFF2-40B4-BE49-F238E27FC236}">
                      <a16:creationId xmlns:a16="http://schemas.microsoft.com/office/drawing/2014/main" id="{571C4B26-0CE4-A874-4A52-D0FA1714BF6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652;p23">
                  <a:extLst>
                    <a:ext uri="{FF2B5EF4-FFF2-40B4-BE49-F238E27FC236}">
                      <a16:creationId xmlns:a16="http://schemas.microsoft.com/office/drawing/2014/main" id="{0404684F-3949-237A-D46C-900ADDBD1724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653;p23">
                  <a:extLst>
                    <a:ext uri="{FF2B5EF4-FFF2-40B4-BE49-F238E27FC236}">
                      <a16:creationId xmlns:a16="http://schemas.microsoft.com/office/drawing/2014/main" id="{930B6F40-E23B-DE35-BA4A-BE8EE17AC6C9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654;p23">
                  <a:extLst>
                    <a:ext uri="{FF2B5EF4-FFF2-40B4-BE49-F238E27FC236}">
                      <a16:creationId xmlns:a16="http://schemas.microsoft.com/office/drawing/2014/main" id="{70F632B4-BAD0-9930-3E56-68E0CE48DAA8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655;p23">
                  <a:extLst>
                    <a:ext uri="{FF2B5EF4-FFF2-40B4-BE49-F238E27FC236}">
                      <a16:creationId xmlns:a16="http://schemas.microsoft.com/office/drawing/2014/main" id="{C3D34E76-2A8A-6662-9B63-6DF893D3ECA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656;p23">
                  <a:extLst>
                    <a:ext uri="{FF2B5EF4-FFF2-40B4-BE49-F238E27FC236}">
                      <a16:creationId xmlns:a16="http://schemas.microsoft.com/office/drawing/2014/main" id="{56B37321-E8B2-805B-6B74-F4359719200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657;p23">
                  <a:extLst>
                    <a:ext uri="{FF2B5EF4-FFF2-40B4-BE49-F238E27FC236}">
                      <a16:creationId xmlns:a16="http://schemas.microsoft.com/office/drawing/2014/main" id="{C443A96E-85B6-8D47-9C88-CAD30983772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658;p23">
                  <a:extLst>
                    <a:ext uri="{FF2B5EF4-FFF2-40B4-BE49-F238E27FC236}">
                      <a16:creationId xmlns:a16="http://schemas.microsoft.com/office/drawing/2014/main" id="{9E9EBF0C-73E5-62C5-F16B-D5C8AD37586B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659;p23">
                  <a:extLst>
                    <a:ext uri="{FF2B5EF4-FFF2-40B4-BE49-F238E27FC236}">
                      <a16:creationId xmlns:a16="http://schemas.microsoft.com/office/drawing/2014/main" id="{37D9EB21-E3B6-F563-67BA-CD5CA5C863E2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660;p23">
                  <a:extLst>
                    <a:ext uri="{FF2B5EF4-FFF2-40B4-BE49-F238E27FC236}">
                      <a16:creationId xmlns:a16="http://schemas.microsoft.com/office/drawing/2014/main" id="{4C1442BD-73FD-894B-FB18-08B842AE443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661;p23">
                  <a:extLst>
                    <a:ext uri="{FF2B5EF4-FFF2-40B4-BE49-F238E27FC236}">
                      <a16:creationId xmlns:a16="http://schemas.microsoft.com/office/drawing/2014/main" id="{137309CD-B277-BB31-B0A3-F975D48C2BD9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662;p23">
                  <a:extLst>
                    <a:ext uri="{FF2B5EF4-FFF2-40B4-BE49-F238E27FC236}">
                      <a16:creationId xmlns:a16="http://schemas.microsoft.com/office/drawing/2014/main" id="{13C2DC65-D543-2681-4817-13620C9ED42C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663;p23">
                  <a:extLst>
                    <a:ext uri="{FF2B5EF4-FFF2-40B4-BE49-F238E27FC236}">
                      <a16:creationId xmlns:a16="http://schemas.microsoft.com/office/drawing/2014/main" id="{D4D92D18-7245-7343-FC31-F42C7C7D1E60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664;p23">
                  <a:extLst>
                    <a:ext uri="{FF2B5EF4-FFF2-40B4-BE49-F238E27FC236}">
                      <a16:creationId xmlns:a16="http://schemas.microsoft.com/office/drawing/2014/main" id="{EC475CC8-8969-6A09-65E0-77446A46507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665;p23">
                  <a:extLst>
                    <a:ext uri="{FF2B5EF4-FFF2-40B4-BE49-F238E27FC236}">
                      <a16:creationId xmlns:a16="http://schemas.microsoft.com/office/drawing/2014/main" id="{11BA7665-8805-0462-9F05-352664C8CCD6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666;p23">
                  <a:extLst>
                    <a:ext uri="{FF2B5EF4-FFF2-40B4-BE49-F238E27FC236}">
                      <a16:creationId xmlns:a16="http://schemas.microsoft.com/office/drawing/2014/main" id="{57A052EC-82E2-CE82-01E6-53F1464EB4B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667;p23">
                  <a:extLst>
                    <a:ext uri="{FF2B5EF4-FFF2-40B4-BE49-F238E27FC236}">
                      <a16:creationId xmlns:a16="http://schemas.microsoft.com/office/drawing/2014/main" id="{7E7A2405-7084-1A84-374B-D2CBC1E6A27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668;p23">
                  <a:extLst>
                    <a:ext uri="{FF2B5EF4-FFF2-40B4-BE49-F238E27FC236}">
                      <a16:creationId xmlns:a16="http://schemas.microsoft.com/office/drawing/2014/main" id="{0D2421F8-57D7-3E54-93EC-A2BA33EC2CA5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669;p23">
                  <a:extLst>
                    <a:ext uri="{FF2B5EF4-FFF2-40B4-BE49-F238E27FC236}">
                      <a16:creationId xmlns:a16="http://schemas.microsoft.com/office/drawing/2014/main" id="{73C6D571-C370-2DBB-1E35-FB3FD18E03A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670;p23">
                  <a:extLst>
                    <a:ext uri="{FF2B5EF4-FFF2-40B4-BE49-F238E27FC236}">
                      <a16:creationId xmlns:a16="http://schemas.microsoft.com/office/drawing/2014/main" id="{C8FB8973-5081-0CAF-9253-C50F0F84CC71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671;p23">
                  <a:extLst>
                    <a:ext uri="{FF2B5EF4-FFF2-40B4-BE49-F238E27FC236}">
                      <a16:creationId xmlns:a16="http://schemas.microsoft.com/office/drawing/2014/main" id="{A4C41C82-46BA-EE7D-ECF4-7E84888E320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672;p23">
                  <a:extLst>
                    <a:ext uri="{FF2B5EF4-FFF2-40B4-BE49-F238E27FC236}">
                      <a16:creationId xmlns:a16="http://schemas.microsoft.com/office/drawing/2014/main" id="{57FD7659-C242-48C8-BAB3-691408D97C3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673;p23">
                  <a:extLst>
                    <a:ext uri="{FF2B5EF4-FFF2-40B4-BE49-F238E27FC236}">
                      <a16:creationId xmlns:a16="http://schemas.microsoft.com/office/drawing/2014/main" id="{0D11F45C-8B61-724B-7362-D62C4758790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674;p23">
                  <a:extLst>
                    <a:ext uri="{FF2B5EF4-FFF2-40B4-BE49-F238E27FC236}">
                      <a16:creationId xmlns:a16="http://schemas.microsoft.com/office/drawing/2014/main" id="{F39DFAC9-A455-70DA-8D72-4C10CBF19F2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675;p23">
                  <a:extLst>
                    <a:ext uri="{FF2B5EF4-FFF2-40B4-BE49-F238E27FC236}">
                      <a16:creationId xmlns:a16="http://schemas.microsoft.com/office/drawing/2014/main" id="{43AAD43D-CC8D-D6E9-BBC8-14C5958E7408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676;p23">
                  <a:extLst>
                    <a:ext uri="{FF2B5EF4-FFF2-40B4-BE49-F238E27FC236}">
                      <a16:creationId xmlns:a16="http://schemas.microsoft.com/office/drawing/2014/main" id="{43754AF2-D41F-4DBD-DAA3-45D2CE1C0D1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677;p23">
                  <a:extLst>
                    <a:ext uri="{FF2B5EF4-FFF2-40B4-BE49-F238E27FC236}">
                      <a16:creationId xmlns:a16="http://schemas.microsoft.com/office/drawing/2014/main" id="{21C7F719-E4DE-5D30-5194-2E776C3F80C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6" name="Gruppo 1425">
              <a:extLst>
                <a:ext uri="{FF2B5EF4-FFF2-40B4-BE49-F238E27FC236}">
                  <a16:creationId xmlns:a16="http://schemas.microsoft.com/office/drawing/2014/main" id="{38C5646E-1789-7928-C2F0-510723DB3F49}"/>
                </a:ext>
              </a:extLst>
            </p:cNvPr>
            <p:cNvGrpSpPr/>
            <p:nvPr/>
          </p:nvGrpSpPr>
          <p:grpSpPr>
            <a:xfrm>
              <a:off x="7837267" y="2175485"/>
              <a:ext cx="658343" cy="803273"/>
              <a:chOff x="2996141" y="2467232"/>
              <a:chExt cx="658343" cy="803273"/>
            </a:xfrm>
          </p:grpSpPr>
          <p:grpSp>
            <p:nvGrpSpPr>
              <p:cNvPr id="2063" name="Google Shape;637;p23">
                <a:extLst>
                  <a:ext uri="{FF2B5EF4-FFF2-40B4-BE49-F238E27FC236}">
                    <a16:creationId xmlns:a16="http://schemas.microsoft.com/office/drawing/2014/main" id="{43C7E3F0-7B2A-5FEE-6075-899665D9838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146" name="Google Shape;638;p23">
                  <a:extLst>
                    <a:ext uri="{FF2B5EF4-FFF2-40B4-BE49-F238E27FC236}">
                      <a16:creationId xmlns:a16="http://schemas.microsoft.com/office/drawing/2014/main" id="{C0FB4CE2-0449-CFBA-7FF0-C20023DAD7F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639;p23">
                  <a:extLst>
                    <a:ext uri="{FF2B5EF4-FFF2-40B4-BE49-F238E27FC236}">
                      <a16:creationId xmlns:a16="http://schemas.microsoft.com/office/drawing/2014/main" id="{9BA0BEA5-97FF-7D0A-CFFE-98F4D3FFA0B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640;p23">
                  <a:extLst>
                    <a:ext uri="{FF2B5EF4-FFF2-40B4-BE49-F238E27FC236}">
                      <a16:creationId xmlns:a16="http://schemas.microsoft.com/office/drawing/2014/main" id="{117B943F-3ADB-AA68-5538-9E1CFFD23E8C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641;p23">
                  <a:extLst>
                    <a:ext uri="{FF2B5EF4-FFF2-40B4-BE49-F238E27FC236}">
                      <a16:creationId xmlns:a16="http://schemas.microsoft.com/office/drawing/2014/main" id="{97A7042C-CCED-5AA8-A451-15211910E6F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642;p23">
                  <a:extLst>
                    <a:ext uri="{FF2B5EF4-FFF2-40B4-BE49-F238E27FC236}">
                      <a16:creationId xmlns:a16="http://schemas.microsoft.com/office/drawing/2014/main" id="{8B985431-BB04-8119-D106-5D26E28EB21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643;p23">
                  <a:extLst>
                    <a:ext uri="{FF2B5EF4-FFF2-40B4-BE49-F238E27FC236}">
                      <a16:creationId xmlns:a16="http://schemas.microsoft.com/office/drawing/2014/main" id="{A5509016-912D-971A-788A-4F22F74EA6A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644;p23">
                  <a:extLst>
                    <a:ext uri="{FF2B5EF4-FFF2-40B4-BE49-F238E27FC236}">
                      <a16:creationId xmlns:a16="http://schemas.microsoft.com/office/drawing/2014/main" id="{B70AEB0F-62B7-CB51-9CAF-B4F162E16CD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645;p23">
                  <a:extLst>
                    <a:ext uri="{FF2B5EF4-FFF2-40B4-BE49-F238E27FC236}">
                      <a16:creationId xmlns:a16="http://schemas.microsoft.com/office/drawing/2014/main" id="{AB3FF6CC-FE7D-C94E-38B6-43294E6D85D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646;p23">
                  <a:extLst>
                    <a:ext uri="{FF2B5EF4-FFF2-40B4-BE49-F238E27FC236}">
                      <a16:creationId xmlns:a16="http://schemas.microsoft.com/office/drawing/2014/main" id="{2726498F-6212-AF67-D475-70B4443029BE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647;p23">
                  <a:extLst>
                    <a:ext uri="{FF2B5EF4-FFF2-40B4-BE49-F238E27FC236}">
                      <a16:creationId xmlns:a16="http://schemas.microsoft.com/office/drawing/2014/main" id="{A469DA0B-11BA-9637-C072-A4AF79064046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648;p23">
                  <a:extLst>
                    <a:ext uri="{FF2B5EF4-FFF2-40B4-BE49-F238E27FC236}">
                      <a16:creationId xmlns:a16="http://schemas.microsoft.com/office/drawing/2014/main" id="{CDB993E4-5361-E074-BFAD-3ED1662F25BE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649;p23">
                  <a:extLst>
                    <a:ext uri="{FF2B5EF4-FFF2-40B4-BE49-F238E27FC236}">
                      <a16:creationId xmlns:a16="http://schemas.microsoft.com/office/drawing/2014/main" id="{1E711507-34CC-7ED6-E1BD-7184B6DE71B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650;p23">
                  <a:extLst>
                    <a:ext uri="{FF2B5EF4-FFF2-40B4-BE49-F238E27FC236}">
                      <a16:creationId xmlns:a16="http://schemas.microsoft.com/office/drawing/2014/main" id="{ED8FCCD1-9906-286E-AEDE-782A6A01060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651;p23">
                  <a:extLst>
                    <a:ext uri="{FF2B5EF4-FFF2-40B4-BE49-F238E27FC236}">
                      <a16:creationId xmlns:a16="http://schemas.microsoft.com/office/drawing/2014/main" id="{0B570543-4B77-6C28-651B-DD5644BD4483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652;p23">
                  <a:extLst>
                    <a:ext uri="{FF2B5EF4-FFF2-40B4-BE49-F238E27FC236}">
                      <a16:creationId xmlns:a16="http://schemas.microsoft.com/office/drawing/2014/main" id="{12043714-703E-3FF0-5E04-121F29A9442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653;p23">
                  <a:extLst>
                    <a:ext uri="{FF2B5EF4-FFF2-40B4-BE49-F238E27FC236}">
                      <a16:creationId xmlns:a16="http://schemas.microsoft.com/office/drawing/2014/main" id="{C3B08525-F4D7-C805-77F8-733AB3BD9CCF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654;p23">
                  <a:extLst>
                    <a:ext uri="{FF2B5EF4-FFF2-40B4-BE49-F238E27FC236}">
                      <a16:creationId xmlns:a16="http://schemas.microsoft.com/office/drawing/2014/main" id="{18E2DE05-9D8C-081C-0C15-F13193EDB03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655;p23">
                  <a:extLst>
                    <a:ext uri="{FF2B5EF4-FFF2-40B4-BE49-F238E27FC236}">
                      <a16:creationId xmlns:a16="http://schemas.microsoft.com/office/drawing/2014/main" id="{9A5271A7-918E-48A1-C28E-B187A98BB1C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656;p23">
                  <a:extLst>
                    <a:ext uri="{FF2B5EF4-FFF2-40B4-BE49-F238E27FC236}">
                      <a16:creationId xmlns:a16="http://schemas.microsoft.com/office/drawing/2014/main" id="{AE4FF292-2D25-065D-22B6-8AF99CF5E65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657;p23">
                  <a:extLst>
                    <a:ext uri="{FF2B5EF4-FFF2-40B4-BE49-F238E27FC236}">
                      <a16:creationId xmlns:a16="http://schemas.microsoft.com/office/drawing/2014/main" id="{96F18CE9-493E-7179-23B0-5BC212CDF99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658;p23">
                  <a:extLst>
                    <a:ext uri="{FF2B5EF4-FFF2-40B4-BE49-F238E27FC236}">
                      <a16:creationId xmlns:a16="http://schemas.microsoft.com/office/drawing/2014/main" id="{6680B681-8F94-F043-0690-C67EB7D261E5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659;p23">
                  <a:extLst>
                    <a:ext uri="{FF2B5EF4-FFF2-40B4-BE49-F238E27FC236}">
                      <a16:creationId xmlns:a16="http://schemas.microsoft.com/office/drawing/2014/main" id="{F8790742-90F2-D4E1-953D-C83068F5AAE4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660;p23">
                  <a:extLst>
                    <a:ext uri="{FF2B5EF4-FFF2-40B4-BE49-F238E27FC236}">
                      <a16:creationId xmlns:a16="http://schemas.microsoft.com/office/drawing/2014/main" id="{D65D4E8D-18AA-1797-3E41-7EF844104CF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661;p23">
                  <a:extLst>
                    <a:ext uri="{FF2B5EF4-FFF2-40B4-BE49-F238E27FC236}">
                      <a16:creationId xmlns:a16="http://schemas.microsoft.com/office/drawing/2014/main" id="{A6160261-56FE-B6D8-7586-E1F40091866B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662;p23">
                  <a:extLst>
                    <a:ext uri="{FF2B5EF4-FFF2-40B4-BE49-F238E27FC236}">
                      <a16:creationId xmlns:a16="http://schemas.microsoft.com/office/drawing/2014/main" id="{77DA1AC8-603F-9BE4-4D23-1E4971F22CA3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663;p23">
                  <a:extLst>
                    <a:ext uri="{FF2B5EF4-FFF2-40B4-BE49-F238E27FC236}">
                      <a16:creationId xmlns:a16="http://schemas.microsoft.com/office/drawing/2014/main" id="{91FD7212-F123-0C3D-1413-1E18A1AD99B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664;p23">
                  <a:extLst>
                    <a:ext uri="{FF2B5EF4-FFF2-40B4-BE49-F238E27FC236}">
                      <a16:creationId xmlns:a16="http://schemas.microsoft.com/office/drawing/2014/main" id="{64E65211-43CC-988C-63EB-A359FDBC7AC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665;p23">
                  <a:extLst>
                    <a:ext uri="{FF2B5EF4-FFF2-40B4-BE49-F238E27FC236}">
                      <a16:creationId xmlns:a16="http://schemas.microsoft.com/office/drawing/2014/main" id="{B01185AD-11D3-E7BB-B19E-3E06492E06F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666;p23">
                  <a:extLst>
                    <a:ext uri="{FF2B5EF4-FFF2-40B4-BE49-F238E27FC236}">
                      <a16:creationId xmlns:a16="http://schemas.microsoft.com/office/drawing/2014/main" id="{D237E576-66D6-3AE4-DFB0-EE15100B40C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667;p23">
                  <a:extLst>
                    <a:ext uri="{FF2B5EF4-FFF2-40B4-BE49-F238E27FC236}">
                      <a16:creationId xmlns:a16="http://schemas.microsoft.com/office/drawing/2014/main" id="{E925365E-D54D-D215-7558-F01E2C3705F6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668;p23">
                  <a:extLst>
                    <a:ext uri="{FF2B5EF4-FFF2-40B4-BE49-F238E27FC236}">
                      <a16:creationId xmlns:a16="http://schemas.microsoft.com/office/drawing/2014/main" id="{2DD6CB74-2987-0B05-7115-79634A73297E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669;p23">
                  <a:extLst>
                    <a:ext uri="{FF2B5EF4-FFF2-40B4-BE49-F238E27FC236}">
                      <a16:creationId xmlns:a16="http://schemas.microsoft.com/office/drawing/2014/main" id="{1485059C-AA10-074B-C962-C9CD00835AB4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670;p23">
                  <a:extLst>
                    <a:ext uri="{FF2B5EF4-FFF2-40B4-BE49-F238E27FC236}">
                      <a16:creationId xmlns:a16="http://schemas.microsoft.com/office/drawing/2014/main" id="{C6A1BE2E-E2AF-73F7-A6F9-4AF3E261EA3B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671;p23">
                  <a:extLst>
                    <a:ext uri="{FF2B5EF4-FFF2-40B4-BE49-F238E27FC236}">
                      <a16:creationId xmlns:a16="http://schemas.microsoft.com/office/drawing/2014/main" id="{D3AC2C24-648D-D265-FCEE-8219864FEB9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672;p23">
                  <a:extLst>
                    <a:ext uri="{FF2B5EF4-FFF2-40B4-BE49-F238E27FC236}">
                      <a16:creationId xmlns:a16="http://schemas.microsoft.com/office/drawing/2014/main" id="{F375F81D-95B5-4364-DACD-01364E67F21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673;p23">
                  <a:extLst>
                    <a:ext uri="{FF2B5EF4-FFF2-40B4-BE49-F238E27FC236}">
                      <a16:creationId xmlns:a16="http://schemas.microsoft.com/office/drawing/2014/main" id="{0F47669C-4055-DEB2-7583-E1AEF0F2425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674;p23">
                  <a:extLst>
                    <a:ext uri="{FF2B5EF4-FFF2-40B4-BE49-F238E27FC236}">
                      <a16:creationId xmlns:a16="http://schemas.microsoft.com/office/drawing/2014/main" id="{3821D0B6-DF36-2A3B-A02C-4DF8B4ECF1E0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675;p23">
                  <a:extLst>
                    <a:ext uri="{FF2B5EF4-FFF2-40B4-BE49-F238E27FC236}">
                      <a16:creationId xmlns:a16="http://schemas.microsoft.com/office/drawing/2014/main" id="{CA1F0BBB-075B-1232-26F2-A238496C46B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676;p23">
                  <a:extLst>
                    <a:ext uri="{FF2B5EF4-FFF2-40B4-BE49-F238E27FC236}">
                      <a16:creationId xmlns:a16="http://schemas.microsoft.com/office/drawing/2014/main" id="{AEABCD86-590C-2680-835B-39CF8E7C3FEF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677;p23">
                  <a:extLst>
                    <a:ext uri="{FF2B5EF4-FFF2-40B4-BE49-F238E27FC236}">
                      <a16:creationId xmlns:a16="http://schemas.microsoft.com/office/drawing/2014/main" id="{FB141283-FD7E-E7B8-2187-858505E027D9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4" name="Google Shape;637;p23">
                <a:extLst>
                  <a:ext uri="{FF2B5EF4-FFF2-40B4-BE49-F238E27FC236}">
                    <a16:creationId xmlns:a16="http://schemas.microsoft.com/office/drawing/2014/main" id="{39A72BBB-0FF3-3DF8-1907-459C130B03BE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2106" name="Google Shape;638;p23">
                  <a:extLst>
                    <a:ext uri="{FF2B5EF4-FFF2-40B4-BE49-F238E27FC236}">
                      <a16:creationId xmlns:a16="http://schemas.microsoft.com/office/drawing/2014/main" id="{3D18943B-4774-4412-8D18-9734AC006E6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639;p23">
                  <a:extLst>
                    <a:ext uri="{FF2B5EF4-FFF2-40B4-BE49-F238E27FC236}">
                      <a16:creationId xmlns:a16="http://schemas.microsoft.com/office/drawing/2014/main" id="{A1AFF4CA-8CF0-0541-16A8-DD61BAA7AB0D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640;p23">
                  <a:extLst>
                    <a:ext uri="{FF2B5EF4-FFF2-40B4-BE49-F238E27FC236}">
                      <a16:creationId xmlns:a16="http://schemas.microsoft.com/office/drawing/2014/main" id="{F8B9CE2E-F105-7D6F-C7E6-D77F4886EEF3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641;p23">
                  <a:extLst>
                    <a:ext uri="{FF2B5EF4-FFF2-40B4-BE49-F238E27FC236}">
                      <a16:creationId xmlns:a16="http://schemas.microsoft.com/office/drawing/2014/main" id="{4B59BE13-C450-E732-A817-15005DD1414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642;p23">
                  <a:extLst>
                    <a:ext uri="{FF2B5EF4-FFF2-40B4-BE49-F238E27FC236}">
                      <a16:creationId xmlns:a16="http://schemas.microsoft.com/office/drawing/2014/main" id="{7E771E26-FFDB-89FA-92A3-0153E0AE1D83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643;p23">
                  <a:extLst>
                    <a:ext uri="{FF2B5EF4-FFF2-40B4-BE49-F238E27FC236}">
                      <a16:creationId xmlns:a16="http://schemas.microsoft.com/office/drawing/2014/main" id="{C19F6A3D-698E-AFB9-58FD-F13EDD08AFB8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644;p23">
                  <a:extLst>
                    <a:ext uri="{FF2B5EF4-FFF2-40B4-BE49-F238E27FC236}">
                      <a16:creationId xmlns:a16="http://schemas.microsoft.com/office/drawing/2014/main" id="{742D41D1-32DA-AC36-EA2F-7269E7F01C8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645;p23">
                  <a:extLst>
                    <a:ext uri="{FF2B5EF4-FFF2-40B4-BE49-F238E27FC236}">
                      <a16:creationId xmlns:a16="http://schemas.microsoft.com/office/drawing/2014/main" id="{0D1A742A-C3B0-248B-62AF-2983526FBD4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646;p23">
                  <a:extLst>
                    <a:ext uri="{FF2B5EF4-FFF2-40B4-BE49-F238E27FC236}">
                      <a16:creationId xmlns:a16="http://schemas.microsoft.com/office/drawing/2014/main" id="{8AA4A860-A0C1-F21A-6B50-92794FC29E6D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647;p23">
                  <a:extLst>
                    <a:ext uri="{FF2B5EF4-FFF2-40B4-BE49-F238E27FC236}">
                      <a16:creationId xmlns:a16="http://schemas.microsoft.com/office/drawing/2014/main" id="{94BDC009-C5D8-F136-13A4-B41BA8726A5F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648;p23">
                  <a:extLst>
                    <a:ext uri="{FF2B5EF4-FFF2-40B4-BE49-F238E27FC236}">
                      <a16:creationId xmlns:a16="http://schemas.microsoft.com/office/drawing/2014/main" id="{BA7AF2B9-8F73-6CA2-F64A-D33CD422086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649;p23">
                  <a:extLst>
                    <a:ext uri="{FF2B5EF4-FFF2-40B4-BE49-F238E27FC236}">
                      <a16:creationId xmlns:a16="http://schemas.microsoft.com/office/drawing/2014/main" id="{617752D9-9CBC-A178-B10E-A0E74A825D8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650;p23">
                  <a:extLst>
                    <a:ext uri="{FF2B5EF4-FFF2-40B4-BE49-F238E27FC236}">
                      <a16:creationId xmlns:a16="http://schemas.microsoft.com/office/drawing/2014/main" id="{52DD8861-5AAA-8A2C-4504-F8EB8CD5EF82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651;p23">
                  <a:extLst>
                    <a:ext uri="{FF2B5EF4-FFF2-40B4-BE49-F238E27FC236}">
                      <a16:creationId xmlns:a16="http://schemas.microsoft.com/office/drawing/2014/main" id="{EE395FFB-9BE1-4F44-F194-BAFAD483BD7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652;p23">
                  <a:extLst>
                    <a:ext uri="{FF2B5EF4-FFF2-40B4-BE49-F238E27FC236}">
                      <a16:creationId xmlns:a16="http://schemas.microsoft.com/office/drawing/2014/main" id="{2152C6AF-486E-0F9F-C0A2-C5C08844C3E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653;p23">
                  <a:extLst>
                    <a:ext uri="{FF2B5EF4-FFF2-40B4-BE49-F238E27FC236}">
                      <a16:creationId xmlns:a16="http://schemas.microsoft.com/office/drawing/2014/main" id="{F8FFB611-E0BD-8B70-C5C0-AC132A8670A5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654;p23">
                  <a:extLst>
                    <a:ext uri="{FF2B5EF4-FFF2-40B4-BE49-F238E27FC236}">
                      <a16:creationId xmlns:a16="http://schemas.microsoft.com/office/drawing/2014/main" id="{1BEC4A41-2279-6089-877D-34550C3E5801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655;p23">
                  <a:extLst>
                    <a:ext uri="{FF2B5EF4-FFF2-40B4-BE49-F238E27FC236}">
                      <a16:creationId xmlns:a16="http://schemas.microsoft.com/office/drawing/2014/main" id="{A27DEBC0-D492-4369-DC72-C2D003A3BCAF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656;p23">
                  <a:extLst>
                    <a:ext uri="{FF2B5EF4-FFF2-40B4-BE49-F238E27FC236}">
                      <a16:creationId xmlns:a16="http://schemas.microsoft.com/office/drawing/2014/main" id="{E1FCC6A4-ABF0-23B9-A16A-39F52CD7088B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657;p23">
                  <a:extLst>
                    <a:ext uri="{FF2B5EF4-FFF2-40B4-BE49-F238E27FC236}">
                      <a16:creationId xmlns:a16="http://schemas.microsoft.com/office/drawing/2014/main" id="{68F5FA7F-A54E-E00F-DCDC-C4078C5A7AD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658;p23">
                  <a:extLst>
                    <a:ext uri="{FF2B5EF4-FFF2-40B4-BE49-F238E27FC236}">
                      <a16:creationId xmlns:a16="http://schemas.microsoft.com/office/drawing/2014/main" id="{C0736D17-EC40-0148-CB49-265B474362A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659;p23">
                  <a:extLst>
                    <a:ext uri="{FF2B5EF4-FFF2-40B4-BE49-F238E27FC236}">
                      <a16:creationId xmlns:a16="http://schemas.microsoft.com/office/drawing/2014/main" id="{5BBC20D6-852C-6573-4D71-855F733A855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660;p23">
                  <a:extLst>
                    <a:ext uri="{FF2B5EF4-FFF2-40B4-BE49-F238E27FC236}">
                      <a16:creationId xmlns:a16="http://schemas.microsoft.com/office/drawing/2014/main" id="{16F65112-238A-CE19-E118-8AE49A7EF2E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661;p23">
                  <a:extLst>
                    <a:ext uri="{FF2B5EF4-FFF2-40B4-BE49-F238E27FC236}">
                      <a16:creationId xmlns:a16="http://schemas.microsoft.com/office/drawing/2014/main" id="{6EFB7557-F28D-D5A9-677D-31B6F21143EC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662;p23">
                  <a:extLst>
                    <a:ext uri="{FF2B5EF4-FFF2-40B4-BE49-F238E27FC236}">
                      <a16:creationId xmlns:a16="http://schemas.microsoft.com/office/drawing/2014/main" id="{2890AB19-D5BD-2AAF-CEA7-1341A05AB6CD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663;p23">
                  <a:extLst>
                    <a:ext uri="{FF2B5EF4-FFF2-40B4-BE49-F238E27FC236}">
                      <a16:creationId xmlns:a16="http://schemas.microsoft.com/office/drawing/2014/main" id="{D76A6934-EE4F-BE88-4565-EB79B5C3FFFB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664;p23">
                  <a:extLst>
                    <a:ext uri="{FF2B5EF4-FFF2-40B4-BE49-F238E27FC236}">
                      <a16:creationId xmlns:a16="http://schemas.microsoft.com/office/drawing/2014/main" id="{5351F0F3-4D5C-4B8C-BD64-8BAE7E235CDE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665;p23">
                  <a:extLst>
                    <a:ext uri="{FF2B5EF4-FFF2-40B4-BE49-F238E27FC236}">
                      <a16:creationId xmlns:a16="http://schemas.microsoft.com/office/drawing/2014/main" id="{3F5E3E15-21F6-CDD8-F99D-98B61A14D55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666;p23">
                  <a:extLst>
                    <a:ext uri="{FF2B5EF4-FFF2-40B4-BE49-F238E27FC236}">
                      <a16:creationId xmlns:a16="http://schemas.microsoft.com/office/drawing/2014/main" id="{44E71315-6619-B5F8-D4FC-B0E5529B38FD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667;p23">
                  <a:extLst>
                    <a:ext uri="{FF2B5EF4-FFF2-40B4-BE49-F238E27FC236}">
                      <a16:creationId xmlns:a16="http://schemas.microsoft.com/office/drawing/2014/main" id="{0439DF70-D7A4-EDBF-A4AE-7F36BACDEFBE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668;p23">
                  <a:extLst>
                    <a:ext uri="{FF2B5EF4-FFF2-40B4-BE49-F238E27FC236}">
                      <a16:creationId xmlns:a16="http://schemas.microsoft.com/office/drawing/2014/main" id="{181528CE-5971-DE82-B7E4-3C5A49E6562C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669;p23">
                  <a:extLst>
                    <a:ext uri="{FF2B5EF4-FFF2-40B4-BE49-F238E27FC236}">
                      <a16:creationId xmlns:a16="http://schemas.microsoft.com/office/drawing/2014/main" id="{D2D4F9D8-CBE0-16B1-460A-1C354128A8E5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670;p23">
                  <a:extLst>
                    <a:ext uri="{FF2B5EF4-FFF2-40B4-BE49-F238E27FC236}">
                      <a16:creationId xmlns:a16="http://schemas.microsoft.com/office/drawing/2014/main" id="{4216B9BF-A86D-77C0-8621-886D6A62B63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671;p23">
                  <a:extLst>
                    <a:ext uri="{FF2B5EF4-FFF2-40B4-BE49-F238E27FC236}">
                      <a16:creationId xmlns:a16="http://schemas.microsoft.com/office/drawing/2014/main" id="{AA6ABAEA-16B7-4B61-CD8C-9A15755D1B76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672;p23">
                  <a:extLst>
                    <a:ext uri="{FF2B5EF4-FFF2-40B4-BE49-F238E27FC236}">
                      <a16:creationId xmlns:a16="http://schemas.microsoft.com/office/drawing/2014/main" id="{654D854A-2F24-5D21-7962-156A098BB90E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673;p23">
                  <a:extLst>
                    <a:ext uri="{FF2B5EF4-FFF2-40B4-BE49-F238E27FC236}">
                      <a16:creationId xmlns:a16="http://schemas.microsoft.com/office/drawing/2014/main" id="{3DE3685A-8683-928C-951D-7DB8AB123D2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674;p23">
                  <a:extLst>
                    <a:ext uri="{FF2B5EF4-FFF2-40B4-BE49-F238E27FC236}">
                      <a16:creationId xmlns:a16="http://schemas.microsoft.com/office/drawing/2014/main" id="{23A4C778-1439-46A0-325E-5465759A97BE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675;p23">
                  <a:extLst>
                    <a:ext uri="{FF2B5EF4-FFF2-40B4-BE49-F238E27FC236}">
                      <a16:creationId xmlns:a16="http://schemas.microsoft.com/office/drawing/2014/main" id="{70729976-249F-C17B-AD6B-FB57868C790E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676;p23">
                  <a:extLst>
                    <a:ext uri="{FF2B5EF4-FFF2-40B4-BE49-F238E27FC236}">
                      <a16:creationId xmlns:a16="http://schemas.microsoft.com/office/drawing/2014/main" id="{003F776E-CA9D-8CA0-425A-88903213C238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677;p23">
                  <a:extLst>
                    <a:ext uri="{FF2B5EF4-FFF2-40B4-BE49-F238E27FC236}">
                      <a16:creationId xmlns:a16="http://schemas.microsoft.com/office/drawing/2014/main" id="{DA7B9D84-290D-876F-4DF7-A371A6369F0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5" name="Google Shape;637;p23">
                <a:extLst>
                  <a:ext uri="{FF2B5EF4-FFF2-40B4-BE49-F238E27FC236}">
                    <a16:creationId xmlns:a16="http://schemas.microsoft.com/office/drawing/2014/main" id="{05F8D686-5F9B-6771-0843-DB183B1C9BDE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2066" name="Google Shape;638;p23">
                  <a:extLst>
                    <a:ext uri="{FF2B5EF4-FFF2-40B4-BE49-F238E27FC236}">
                      <a16:creationId xmlns:a16="http://schemas.microsoft.com/office/drawing/2014/main" id="{4824EC54-9CD6-35C9-70F5-8BF47C0794E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639;p23">
                  <a:extLst>
                    <a:ext uri="{FF2B5EF4-FFF2-40B4-BE49-F238E27FC236}">
                      <a16:creationId xmlns:a16="http://schemas.microsoft.com/office/drawing/2014/main" id="{DE388BC5-B040-5526-E016-BDBBE2EAF60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640;p23">
                  <a:extLst>
                    <a:ext uri="{FF2B5EF4-FFF2-40B4-BE49-F238E27FC236}">
                      <a16:creationId xmlns:a16="http://schemas.microsoft.com/office/drawing/2014/main" id="{6B34177F-4C71-BEE1-7473-6C8B450CD48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641;p23">
                  <a:extLst>
                    <a:ext uri="{FF2B5EF4-FFF2-40B4-BE49-F238E27FC236}">
                      <a16:creationId xmlns:a16="http://schemas.microsoft.com/office/drawing/2014/main" id="{C453D5A2-171B-850D-C122-0677E4FE6E5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642;p23">
                  <a:extLst>
                    <a:ext uri="{FF2B5EF4-FFF2-40B4-BE49-F238E27FC236}">
                      <a16:creationId xmlns:a16="http://schemas.microsoft.com/office/drawing/2014/main" id="{FFB6B9DB-E8D0-4688-DCC4-739ED5AE916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643;p23">
                  <a:extLst>
                    <a:ext uri="{FF2B5EF4-FFF2-40B4-BE49-F238E27FC236}">
                      <a16:creationId xmlns:a16="http://schemas.microsoft.com/office/drawing/2014/main" id="{9A06F0F4-CD55-E7EC-EE59-EAE5060CD21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644;p23">
                  <a:extLst>
                    <a:ext uri="{FF2B5EF4-FFF2-40B4-BE49-F238E27FC236}">
                      <a16:creationId xmlns:a16="http://schemas.microsoft.com/office/drawing/2014/main" id="{8AD4D924-95CC-F5AA-08F9-81C6767B128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645;p23">
                  <a:extLst>
                    <a:ext uri="{FF2B5EF4-FFF2-40B4-BE49-F238E27FC236}">
                      <a16:creationId xmlns:a16="http://schemas.microsoft.com/office/drawing/2014/main" id="{1FF49233-9917-F9C9-420A-C426FA2DA7B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646;p23">
                  <a:extLst>
                    <a:ext uri="{FF2B5EF4-FFF2-40B4-BE49-F238E27FC236}">
                      <a16:creationId xmlns:a16="http://schemas.microsoft.com/office/drawing/2014/main" id="{0B86FDEF-B687-D95A-1017-C543516996F0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647;p23">
                  <a:extLst>
                    <a:ext uri="{FF2B5EF4-FFF2-40B4-BE49-F238E27FC236}">
                      <a16:creationId xmlns:a16="http://schemas.microsoft.com/office/drawing/2014/main" id="{1680443C-984A-DC06-B677-345A7CC9856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648;p23">
                  <a:extLst>
                    <a:ext uri="{FF2B5EF4-FFF2-40B4-BE49-F238E27FC236}">
                      <a16:creationId xmlns:a16="http://schemas.microsoft.com/office/drawing/2014/main" id="{E281BE86-5BC3-ED93-417C-57DE3A14E52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649;p23">
                  <a:extLst>
                    <a:ext uri="{FF2B5EF4-FFF2-40B4-BE49-F238E27FC236}">
                      <a16:creationId xmlns:a16="http://schemas.microsoft.com/office/drawing/2014/main" id="{CAF757E8-C8A2-C3FC-A481-CDD51925A4D5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650;p23">
                  <a:extLst>
                    <a:ext uri="{FF2B5EF4-FFF2-40B4-BE49-F238E27FC236}">
                      <a16:creationId xmlns:a16="http://schemas.microsoft.com/office/drawing/2014/main" id="{70AB8033-C81A-A7B8-2D06-4AB42FFA5F42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651;p23">
                  <a:extLst>
                    <a:ext uri="{FF2B5EF4-FFF2-40B4-BE49-F238E27FC236}">
                      <a16:creationId xmlns:a16="http://schemas.microsoft.com/office/drawing/2014/main" id="{7775FB0A-C7BE-D522-0D57-77453EFBA0F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652;p23">
                  <a:extLst>
                    <a:ext uri="{FF2B5EF4-FFF2-40B4-BE49-F238E27FC236}">
                      <a16:creationId xmlns:a16="http://schemas.microsoft.com/office/drawing/2014/main" id="{BE431AF4-4800-7862-E342-B193BD9628F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653;p23">
                  <a:extLst>
                    <a:ext uri="{FF2B5EF4-FFF2-40B4-BE49-F238E27FC236}">
                      <a16:creationId xmlns:a16="http://schemas.microsoft.com/office/drawing/2014/main" id="{E507A805-B885-7AB8-1817-5ADDA25FD61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654;p23">
                  <a:extLst>
                    <a:ext uri="{FF2B5EF4-FFF2-40B4-BE49-F238E27FC236}">
                      <a16:creationId xmlns:a16="http://schemas.microsoft.com/office/drawing/2014/main" id="{E2DE40C0-1DA6-7E98-F8A2-4D194A2B0720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655;p23">
                  <a:extLst>
                    <a:ext uri="{FF2B5EF4-FFF2-40B4-BE49-F238E27FC236}">
                      <a16:creationId xmlns:a16="http://schemas.microsoft.com/office/drawing/2014/main" id="{AEE62080-7974-6A8D-2CE7-72388ACDB9D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656;p23">
                  <a:extLst>
                    <a:ext uri="{FF2B5EF4-FFF2-40B4-BE49-F238E27FC236}">
                      <a16:creationId xmlns:a16="http://schemas.microsoft.com/office/drawing/2014/main" id="{4D8399CC-30F5-E29F-1FD9-1072B39B2C7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657;p23">
                  <a:extLst>
                    <a:ext uri="{FF2B5EF4-FFF2-40B4-BE49-F238E27FC236}">
                      <a16:creationId xmlns:a16="http://schemas.microsoft.com/office/drawing/2014/main" id="{00D0695D-0FAB-E133-6620-2D347A425F8C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658;p23">
                  <a:extLst>
                    <a:ext uri="{FF2B5EF4-FFF2-40B4-BE49-F238E27FC236}">
                      <a16:creationId xmlns:a16="http://schemas.microsoft.com/office/drawing/2014/main" id="{858BB8DE-E70E-354D-F1B3-815606A25B70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659;p23">
                  <a:extLst>
                    <a:ext uri="{FF2B5EF4-FFF2-40B4-BE49-F238E27FC236}">
                      <a16:creationId xmlns:a16="http://schemas.microsoft.com/office/drawing/2014/main" id="{9A74F5D1-547B-3A58-E86E-197415AECB7D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660;p23">
                  <a:extLst>
                    <a:ext uri="{FF2B5EF4-FFF2-40B4-BE49-F238E27FC236}">
                      <a16:creationId xmlns:a16="http://schemas.microsoft.com/office/drawing/2014/main" id="{DAF564CF-E5D9-0FD0-A078-6B1D7FDBC499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661;p23">
                  <a:extLst>
                    <a:ext uri="{FF2B5EF4-FFF2-40B4-BE49-F238E27FC236}">
                      <a16:creationId xmlns:a16="http://schemas.microsoft.com/office/drawing/2014/main" id="{E9399E92-37F1-ABD2-C319-833688421A2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662;p23">
                  <a:extLst>
                    <a:ext uri="{FF2B5EF4-FFF2-40B4-BE49-F238E27FC236}">
                      <a16:creationId xmlns:a16="http://schemas.microsoft.com/office/drawing/2014/main" id="{76FE3220-72AE-DCC4-603C-8902294AB21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663;p23">
                  <a:extLst>
                    <a:ext uri="{FF2B5EF4-FFF2-40B4-BE49-F238E27FC236}">
                      <a16:creationId xmlns:a16="http://schemas.microsoft.com/office/drawing/2014/main" id="{EAA52667-4813-0DB4-D253-34E7BC09875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664;p23">
                  <a:extLst>
                    <a:ext uri="{FF2B5EF4-FFF2-40B4-BE49-F238E27FC236}">
                      <a16:creationId xmlns:a16="http://schemas.microsoft.com/office/drawing/2014/main" id="{379E37E4-02D3-B8C8-DFA4-A2CF05CAF233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665;p23">
                  <a:extLst>
                    <a:ext uri="{FF2B5EF4-FFF2-40B4-BE49-F238E27FC236}">
                      <a16:creationId xmlns:a16="http://schemas.microsoft.com/office/drawing/2014/main" id="{01B9165F-CEEC-379A-25C7-03A99A9C32A9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666;p23">
                  <a:extLst>
                    <a:ext uri="{FF2B5EF4-FFF2-40B4-BE49-F238E27FC236}">
                      <a16:creationId xmlns:a16="http://schemas.microsoft.com/office/drawing/2014/main" id="{2AD544C8-B996-2B08-7D41-3087E95A97E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667;p23">
                  <a:extLst>
                    <a:ext uri="{FF2B5EF4-FFF2-40B4-BE49-F238E27FC236}">
                      <a16:creationId xmlns:a16="http://schemas.microsoft.com/office/drawing/2014/main" id="{46FFCC63-7922-F987-4E1E-C2B02CEFEA91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668;p23">
                  <a:extLst>
                    <a:ext uri="{FF2B5EF4-FFF2-40B4-BE49-F238E27FC236}">
                      <a16:creationId xmlns:a16="http://schemas.microsoft.com/office/drawing/2014/main" id="{2137071B-36AA-CFA8-0788-20FE0CFEF1C1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669;p23">
                  <a:extLst>
                    <a:ext uri="{FF2B5EF4-FFF2-40B4-BE49-F238E27FC236}">
                      <a16:creationId xmlns:a16="http://schemas.microsoft.com/office/drawing/2014/main" id="{9F3F2B8F-4674-59E5-808E-B01F8D41D9B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670;p23">
                  <a:extLst>
                    <a:ext uri="{FF2B5EF4-FFF2-40B4-BE49-F238E27FC236}">
                      <a16:creationId xmlns:a16="http://schemas.microsoft.com/office/drawing/2014/main" id="{A230626D-0053-AE7E-971C-84B6EAB70CF7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671;p23">
                  <a:extLst>
                    <a:ext uri="{FF2B5EF4-FFF2-40B4-BE49-F238E27FC236}">
                      <a16:creationId xmlns:a16="http://schemas.microsoft.com/office/drawing/2014/main" id="{58D31222-4B20-3FC8-B39B-FB2D605D4CE0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672;p23">
                  <a:extLst>
                    <a:ext uri="{FF2B5EF4-FFF2-40B4-BE49-F238E27FC236}">
                      <a16:creationId xmlns:a16="http://schemas.microsoft.com/office/drawing/2014/main" id="{41C9A1D3-8C5D-8C5C-978D-59D3C4049A6A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673;p23">
                  <a:extLst>
                    <a:ext uri="{FF2B5EF4-FFF2-40B4-BE49-F238E27FC236}">
                      <a16:creationId xmlns:a16="http://schemas.microsoft.com/office/drawing/2014/main" id="{EC316062-64F1-4D47-5683-026DB7559359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674;p23">
                  <a:extLst>
                    <a:ext uri="{FF2B5EF4-FFF2-40B4-BE49-F238E27FC236}">
                      <a16:creationId xmlns:a16="http://schemas.microsoft.com/office/drawing/2014/main" id="{0206E548-3952-0302-35ED-49D90F4218F1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675;p23">
                  <a:extLst>
                    <a:ext uri="{FF2B5EF4-FFF2-40B4-BE49-F238E27FC236}">
                      <a16:creationId xmlns:a16="http://schemas.microsoft.com/office/drawing/2014/main" id="{80F543B9-8063-F1BF-3243-475C2B022AFA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676;p23">
                  <a:extLst>
                    <a:ext uri="{FF2B5EF4-FFF2-40B4-BE49-F238E27FC236}">
                      <a16:creationId xmlns:a16="http://schemas.microsoft.com/office/drawing/2014/main" id="{179F1A7B-E0B6-7222-2AAF-2CC4D34F43D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677;p23">
                  <a:extLst>
                    <a:ext uri="{FF2B5EF4-FFF2-40B4-BE49-F238E27FC236}">
                      <a16:creationId xmlns:a16="http://schemas.microsoft.com/office/drawing/2014/main" id="{DCE0D757-AF5C-3784-8D25-662F09E4DF74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7" name="Gruppo 1426">
              <a:extLst>
                <a:ext uri="{FF2B5EF4-FFF2-40B4-BE49-F238E27FC236}">
                  <a16:creationId xmlns:a16="http://schemas.microsoft.com/office/drawing/2014/main" id="{A020A35B-C50E-95E4-67E9-54AD55922410}"/>
                </a:ext>
              </a:extLst>
            </p:cNvPr>
            <p:cNvGrpSpPr/>
            <p:nvPr/>
          </p:nvGrpSpPr>
          <p:grpSpPr>
            <a:xfrm>
              <a:off x="7296410" y="1094711"/>
              <a:ext cx="658343" cy="803273"/>
              <a:chOff x="2996141" y="2467232"/>
              <a:chExt cx="658343" cy="803273"/>
            </a:xfrm>
          </p:grpSpPr>
          <p:grpSp>
            <p:nvGrpSpPr>
              <p:cNvPr id="1940" name="Google Shape;637;p23">
                <a:extLst>
                  <a:ext uri="{FF2B5EF4-FFF2-40B4-BE49-F238E27FC236}">
                    <a16:creationId xmlns:a16="http://schemas.microsoft.com/office/drawing/2014/main" id="{35838C66-970C-7AAC-CFEC-9CA87F5862BF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2023" name="Google Shape;638;p23">
                  <a:extLst>
                    <a:ext uri="{FF2B5EF4-FFF2-40B4-BE49-F238E27FC236}">
                      <a16:creationId xmlns:a16="http://schemas.microsoft.com/office/drawing/2014/main" id="{4E17935E-001D-14D6-ACB4-8E6EC3A364E6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639;p23">
                  <a:extLst>
                    <a:ext uri="{FF2B5EF4-FFF2-40B4-BE49-F238E27FC236}">
                      <a16:creationId xmlns:a16="http://schemas.microsoft.com/office/drawing/2014/main" id="{5E9B8D40-3BF8-E0E0-5B54-E998D9F24527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640;p23">
                  <a:extLst>
                    <a:ext uri="{FF2B5EF4-FFF2-40B4-BE49-F238E27FC236}">
                      <a16:creationId xmlns:a16="http://schemas.microsoft.com/office/drawing/2014/main" id="{2373F699-7570-7D55-F9A5-F94ED1BF4E71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641;p23">
                  <a:extLst>
                    <a:ext uri="{FF2B5EF4-FFF2-40B4-BE49-F238E27FC236}">
                      <a16:creationId xmlns:a16="http://schemas.microsoft.com/office/drawing/2014/main" id="{BE81FE55-C5E3-AD36-4903-B72D80223DC1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642;p23">
                  <a:extLst>
                    <a:ext uri="{FF2B5EF4-FFF2-40B4-BE49-F238E27FC236}">
                      <a16:creationId xmlns:a16="http://schemas.microsoft.com/office/drawing/2014/main" id="{1B6F9946-0535-248C-A838-0A7A161852B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643;p23">
                  <a:extLst>
                    <a:ext uri="{FF2B5EF4-FFF2-40B4-BE49-F238E27FC236}">
                      <a16:creationId xmlns:a16="http://schemas.microsoft.com/office/drawing/2014/main" id="{6B4AD48E-1E1E-A9B1-303D-B9D849EDB61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644;p23">
                  <a:extLst>
                    <a:ext uri="{FF2B5EF4-FFF2-40B4-BE49-F238E27FC236}">
                      <a16:creationId xmlns:a16="http://schemas.microsoft.com/office/drawing/2014/main" id="{622EBE0D-920F-915E-B7C4-550593721C0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645;p23">
                  <a:extLst>
                    <a:ext uri="{FF2B5EF4-FFF2-40B4-BE49-F238E27FC236}">
                      <a16:creationId xmlns:a16="http://schemas.microsoft.com/office/drawing/2014/main" id="{5E94BF5E-1B77-FF48-6D6D-80C233509AD5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646;p23">
                  <a:extLst>
                    <a:ext uri="{FF2B5EF4-FFF2-40B4-BE49-F238E27FC236}">
                      <a16:creationId xmlns:a16="http://schemas.microsoft.com/office/drawing/2014/main" id="{54E46280-E0DE-32A0-3440-4BB4952665B2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647;p23">
                  <a:extLst>
                    <a:ext uri="{FF2B5EF4-FFF2-40B4-BE49-F238E27FC236}">
                      <a16:creationId xmlns:a16="http://schemas.microsoft.com/office/drawing/2014/main" id="{6A5A431F-0B2B-9645-5391-B9966931CBD4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648;p23">
                  <a:extLst>
                    <a:ext uri="{FF2B5EF4-FFF2-40B4-BE49-F238E27FC236}">
                      <a16:creationId xmlns:a16="http://schemas.microsoft.com/office/drawing/2014/main" id="{D638C3FC-D257-95E8-8532-27B21E60A888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649;p23">
                  <a:extLst>
                    <a:ext uri="{FF2B5EF4-FFF2-40B4-BE49-F238E27FC236}">
                      <a16:creationId xmlns:a16="http://schemas.microsoft.com/office/drawing/2014/main" id="{7CA78051-39DC-D617-1BE1-52748C69CDB8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650;p23">
                  <a:extLst>
                    <a:ext uri="{FF2B5EF4-FFF2-40B4-BE49-F238E27FC236}">
                      <a16:creationId xmlns:a16="http://schemas.microsoft.com/office/drawing/2014/main" id="{F540CF54-D5CD-2B1D-CF0C-B77BC4F5430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651;p23">
                  <a:extLst>
                    <a:ext uri="{FF2B5EF4-FFF2-40B4-BE49-F238E27FC236}">
                      <a16:creationId xmlns:a16="http://schemas.microsoft.com/office/drawing/2014/main" id="{9D6B2266-A421-57C1-1B05-2B1C43A2FEA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652;p23">
                  <a:extLst>
                    <a:ext uri="{FF2B5EF4-FFF2-40B4-BE49-F238E27FC236}">
                      <a16:creationId xmlns:a16="http://schemas.microsoft.com/office/drawing/2014/main" id="{49425946-DB4D-5734-74DF-960AF0847A90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653;p23">
                  <a:extLst>
                    <a:ext uri="{FF2B5EF4-FFF2-40B4-BE49-F238E27FC236}">
                      <a16:creationId xmlns:a16="http://schemas.microsoft.com/office/drawing/2014/main" id="{FF30FB43-F287-234B-F4DC-29262F7E808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654;p23">
                  <a:extLst>
                    <a:ext uri="{FF2B5EF4-FFF2-40B4-BE49-F238E27FC236}">
                      <a16:creationId xmlns:a16="http://schemas.microsoft.com/office/drawing/2014/main" id="{C704C1D2-B420-8894-88EE-15216A6FF265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655;p23">
                  <a:extLst>
                    <a:ext uri="{FF2B5EF4-FFF2-40B4-BE49-F238E27FC236}">
                      <a16:creationId xmlns:a16="http://schemas.microsoft.com/office/drawing/2014/main" id="{AC195994-2922-853F-948B-47F50979C9B2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656;p23">
                  <a:extLst>
                    <a:ext uri="{FF2B5EF4-FFF2-40B4-BE49-F238E27FC236}">
                      <a16:creationId xmlns:a16="http://schemas.microsoft.com/office/drawing/2014/main" id="{F05F1C1F-FB78-1C03-09AA-6E20C629865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657;p23">
                  <a:extLst>
                    <a:ext uri="{FF2B5EF4-FFF2-40B4-BE49-F238E27FC236}">
                      <a16:creationId xmlns:a16="http://schemas.microsoft.com/office/drawing/2014/main" id="{AEA68AD6-CD69-3FFE-133B-3C0CBF89395E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658;p23">
                  <a:extLst>
                    <a:ext uri="{FF2B5EF4-FFF2-40B4-BE49-F238E27FC236}">
                      <a16:creationId xmlns:a16="http://schemas.microsoft.com/office/drawing/2014/main" id="{7803BD11-428F-302F-E214-39C9750F9197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659;p23">
                  <a:extLst>
                    <a:ext uri="{FF2B5EF4-FFF2-40B4-BE49-F238E27FC236}">
                      <a16:creationId xmlns:a16="http://schemas.microsoft.com/office/drawing/2014/main" id="{90F0040E-F4DF-B508-4649-86F010BA92B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660;p23">
                  <a:extLst>
                    <a:ext uri="{FF2B5EF4-FFF2-40B4-BE49-F238E27FC236}">
                      <a16:creationId xmlns:a16="http://schemas.microsoft.com/office/drawing/2014/main" id="{D5A2FA7A-8D9D-4A99-661C-A09572B5EFE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661;p23">
                  <a:extLst>
                    <a:ext uri="{FF2B5EF4-FFF2-40B4-BE49-F238E27FC236}">
                      <a16:creationId xmlns:a16="http://schemas.microsoft.com/office/drawing/2014/main" id="{54604AA8-028B-3E98-D7CC-8AA9C4D3C0F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662;p23">
                  <a:extLst>
                    <a:ext uri="{FF2B5EF4-FFF2-40B4-BE49-F238E27FC236}">
                      <a16:creationId xmlns:a16="http://schemas.microsoft.com/office/drawing/2014/main" id="{42E79EF1-BAF7-387B-F3B5-DE96E458686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663;p23">
                  <a:extLst>
                    <a:ext uri="{FF2B5EF4-FFF2-40B4-BE49-F238E27FC236}">
                      <a16:creationId xmlns:a16="http://schemas.microsoft.com/office/drawing/2014/main" id="{ADFE5CFB-FFE8-3C58-E44E-B9654F462172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664;p23">
                  <a:extLst>
                    <a:ext uri="{FF2B5EF4-FFF2-40B4-BE49-F238E27FC236}">
                      <a16:creationId xmlns:a16="http://schemas.microsoft.com/office/drawing/2014/main" id="{EE05DDB0-85BF-A81B-36F8-8961A45CD73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665;p23">
                  <a:extLst>
                    <a:ext uri="{FF2B5EF4-FFF2-40B4-BE49-F238E27FC236}">
                      <a16:creationId xmlns:a16="http://schemas.microsoft.com/office/drawing/2014/main" id="{7EA3980D-5C82-12D2-3587-28BD8F0EFF3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666;p23">
                  <a:extLst>
                    <a:ext uri="{FF2B5EF4-FFF2-40B4-BE49-F238E27FC236}">
                      <a16:creationId xmlns:a16="http://schemas.microsoft.com/office/drawing/2014/main" id="{7DE554FF-922E-6202-313C-78828E5AF8BB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667;p23">
                  <a:extLst>
                    <a:ext uri="{FF2B5EF4-FFF2-40B4-BE49-F238E27FC236}">
                      <a16:creationId xmlns:a16="http://schemas.microsoft.com/office/drawing/2014/main" id="{43BCDBA7-F37A-7CA6-1E63-1592E88599A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668;p23">
                  <a:extLst>
                    <a:ext uri="{FF2B5EF4-FFF2-40B4-BE49-F238E27FC236}">
                      <a16:creationId xmlns:a16="http://schemas.microsoft.com/office/drawing/2014/main" id="{41489D45-10CD-0E99-C4EA-4EBC48BC03A8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669;p23">
                  <a:extLst>
                    <a:ext uri="{FF2B5EF4-FFF2-40B4-BE49-F238E27FC236}">
                      <a16:creationId xmlns:a16="http://schemas.microsoft.com/office/drawing/2014/main" id="{42E021BC-27EC-DB8E-4993-25E88F6CB0D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670;p23">
                  <a:extLst>
                    <a:ext uri="{FF2B5EF4-FFF2-40B4-BE49-F238E27FC236}">
                      <a16:creationId xmlns:a16="http://schemas.microsoft.com/office/drawing/2014/main" id="{8FF2A627-9E8F-D5FF-2543-56BF73CFD68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671;p23">
                  <a:extLst>
                    <a:ext uri="{FF2B5EF4-FFF2-40B4-BE49-F238E27FC236}">
                      <a16:creationId xmlns:a16="http://schemas.microsoft.com/office/drawing/2014/main" id="{66BB51DA-0F88-6267-E4F8-E668A42C33E7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672;p23">
                  <a:extLst>
                    <a:ext uri="{FF2B5EF4-FFF2-40B4-BE49-F238E27FC236}">
                      <a16:creationId xmlns:a16="http://schemas.microsoft.com/office/drawing/2014/main" id="{7D208881-AA5A-338F-F7F3-76A2436AF8E1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673;p23">
                  <a:extLst>
                    <a:ext uri="{FF2B5EF4-FFF2-40B4-BE49-F238E27FC236}">
                      <a16:creationId xmlns:a16="http://schemas.microsoft.com/office/drawing/2014/main" id="{A5D50E31-4997-BDEA-FD70-1202452DA68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674;p23">
                  <a:extLst>
                    <a:ext uri="{FF2B5EF4-FFF2-40B4-BE49-F238E27FC236}">
                      <a16:creationId xmlns:a16="http://schemas.microsoft.com/office/drawing/2014/main" id="{5968E082-BFD2-DC6F-647B-671EB43D7C7B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675;p23">
                  <a:extLst>
                    <a:ext uri="{FF2B5EF4-FFF2-40B4-BE49-F238E27FC236}">
                      <a16:creationId xmlns:a16="http://schemas.microsoft.com/office/drawing/2014/main" id="{36A14380-C98D-6C31-01B9-B69AC23040D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676;p23">
                  <a:extLst>
                    <a:ext uri="{FF2B5EF4-FFF2-40B4-BE49-F238E27FC236}">
                      <a16:creationId xmlns:a16="http://schemas.microsoft.com/office/drawing/2014/main" id="{0A61419C-0E27-9DB1-9185-85012B99EA7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677;p23">
                  <a:extLst>
                    <a:ext uri="{FF2B5EF4-FFF2-40B4-BE49-F238E27FC236}">
                      <a16:creationId xmlns:a16="http://schemas.microsoft.com/office/drawing/2014/main" id="{F424753E-DFFD-ECEC-7AE7-1060CFC3F1AB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1" name="Google Shape;637;p23">
                <a:extLst>
                  <a:ext uri="{FF2B5EF4-FFF2-40B4-BE49-F238E27FC236}">
                    <a16:creationId xmlns:a16="http://schemas.microsoft.com/office/drawing/2014/main" id="{6EDD7357-4A68-DCE1-47F0-E3E731FBA3F1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983" name="Google Shape;638;p23">
                  <a:extLst>
                    <a:ext uri="{FF2B5EF4-FFF2-40B4-BE49-F238E27FC236}">
                      <a16:creationId xmlns:a16="http://schemas.microsoft.com/office/drawing/2014/main" id="{4B8FD9F7-97F7-B7F9-CFE9-6248F8EA47E0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639;p23">
                  <a:extLst>
                    <a:ext uri="{FF2B5EF4-FFF2-40B4-BE49-F238E27FC236}">
                      <a16:creationId xmlns:a16="http://schemas.microsoft.com/office/drawing/2014/main" id="{09A3A925-FAE4-295D-C815-798C68E2D6F4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640;p23">
                  <a:extLst>
                    <a:ext uri="{FF2B5EF4-FFF2-40B4-BE49-F238E27FC236}">
                      <a16:creationId xmlns:a16="http://schemas.microsoft.com/office/drawing/2014/main" id="{2DF34B99-FAD6-93AC-C072-3EB66E9771CA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641;p23">
                  <a:extLst>
                    <a:ext uri="{FF2B5EF4-FFF2-40B4-BE49-F238E27FC236}">
                      <a16:creationId xmlns:a16="http://schemas.microsoft.com/office/drawing/2014/main" id="{059AD59A-22D9-7652-CC65-4B8863BDC1C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642;p23">
                  <a:extLst>
                    <a:ext uri="{FF2B5EF4-FFF2-40B4-BE49-F238E27FC236}">
                      <a16:creationId xmlns:a16="http://schemas.microsoft.com/office/drawing/2014/main" id="{A5BD98FB-D978-DC59-DB6B-424C06248715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643;p23">
                  <a:extLst>
                    <a:ext uri="{FF2B5EF4-FFF2-40B4-BE49-F238E27FC236}">
                      <a16:creationId xmlns:a16="http://schemas.microsoft.com/office/drawing/2014/main" id="{B1216D88-67B7-9725-03C9-9B3283D72E9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644;p23">
                  <a:extLst>
                    <a:ext uri="{FF2B5EF4-FFF2-40B4-BE49-F238E27FC236}">
                      <a16:creationId xmlns:a16="http://schemas.microsoft.com/office/drawing/2014/main" id="{9347F57D-E064-C528-1103-255D7D3B00E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645;p23">
                  <a:extLst>
                    <a:ext uri="{FF2B5EF4-FFF2-40B4-BE49-F238E27FC236}">
                      <a16:creationId xmlns:a16="http://schemas.microsoft.com/office/drawing/2014/main" id="{8C723453-AC27-43FF-5766-B2CAEFC9E920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646;p23">
                  <a:extLst>
                    <a:ext uri="{FF2B5EF4-FFF2-40B4-BE49-F238E27FC236}">
                      <a16:creationId xmlns:a16="http://schemas.microsoft.com/office/drawing/2014/main" id="{6C9B080D-51E6-AE32-D00C-D551941839E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647;p23">
                  <a:extLst>
                    <a:ext uri="{FF2B5EF4-FFF2-40B4-BE49-F238E27FC236}">
                      <a16:creationId xmlns:a16="http://schemas.microsoft.com/office/drawing/2014/main" id="{F3C62002-EB5D-0F23-3412-36DC10FF8261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648;p23">
                  <a:extLst>
                    <a:ext uri="{FF2B5EF4-FFF2-40B4-BE49-F238E27FC236}">
                      <a16:creationId xmlns:a16="http://schemas.microsoft.com/office/drawing/2014/main" id="{9E43F875-D5D1-FC3A-E6A3-7EF8281DAC8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649;p23">
                  <a:extLst>
                    <a:ext uri="{FF2B5EF4-FFF2-40B4-BE49-F238E27FC236}">
                      <a16:creationId xmlns:a16="http://schemas.microsoft.com/office/drawing/2014/main" id="{42F82A07-FE19-652E-412C-F33E3D5E63C9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650;p23">
                  <a:extLst>
                    <a:ext uri="{FF2B5EF4-FFF2-40B4-BE49-F238E27FC236}">
                      <a16:creationId xmlns:a16="http://schemas.microsoft.com/office/drawing/2014/main" id="{A37CFFC7-481B-ABF9-298C-71930E499898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651;p23">
                  <a:extLst>
                    <a:ext uri="{FF2B5EF4-FFF2-40B4-BE49-F238E27FC236}">
                      <a16:creationId xmlns:a16="http://schemas.microsoft.com/office/drawing/2014/main" id="{15618881-E51E-FABC-1A4B-BCD353782201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652;p23">
                  <a:extLst>
                    <a:ext uri="{FF2B5EF4-FFF2-40B4-BE49-F238E27FC236}">
                      <a16:creationId xmlns:a16="http://schemas.microsoft.com/office/drawing/2014/main" id="{B787F3DF-203B-A0FE-6FA6-F4D96BB53B9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653;p23">
                  <a:extLst>
                    <a:ext uri="{FF2B5EF4-FFF2-40B4-BE49-F238E27FC236}">
                      <a16:creationId xmlns:a16="http://schemas.microsoft.com/office/drawing/2014/main" id="{952C7B88-A3CC-FC68-74DF-E43E98489154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654;p23">
                  <a:extLst>
                    <a:ext uri="{FF2B5EF4-FFF2-40B4-BE49-F238E27FC236}">
                      <a16:creationId xmlns:a16="http://schemas.microsoft.com/office/drawing/2014/main" id="{9C930408-18EF-3E8A-FDEB-6A8109D704BE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655;p23">
                  <a:extLst>
                    <a:ext uri="{FF2B5EF4-FFF2-40B4-BE49-F238E27FC236}">
                      <a16:creationId xmlns:a16="http://schemas.microsoft.com/office/drawing/2014/main" id="{A5F0126D-2A4B-2946-E43D-C46F4117094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656;p23">
                  <a:extLst>
                    <a:ext uri="{FF2B5EF4-FFF2-40B4-BE49-F238E27FC236}">
                      <a16:creationId xmlns:a16="http://schemas.microsoft.com/office/drawing/2014/main" id="{90A16426-AFA2-09CA-BB77-16D20052DC4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657;p23">
                  <a:extLst>
                    <a:ext uri="{FF2B5EF4-FFF2-40B4-BE49-F238E27FC236}">
                      <a16:creationId xmlns:a16="http://schemas.microsoft.com/office/drawing/2014/main" id="{8B5ADB4E-8DDE-8C3E-86E3-84EB4A04D85A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658;p23">
                  <a:extLst>
                    <a:ext uri="{FF2B5EF4-FFF2-40B4-BE49-F238E27FC236}">
                      <a16:creationId xmlns:a16="http://schemas.microsoft.com/office/drawing/2014/main" id="{4D385ED2-6B01-C128-3460-BB6485F3AF9E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659;p23">
                  <a:extLst>
                    <a:ext uri="{FF2B5EF4-FFF2-40B4-BE49-F238E27FC236}">
                      <a16:creationId xmlns:a16="http://schemas.microsoft.com/office/drawing/2014/main" id="{040964AA-9569-15A0-7976-25A374479F1B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660;p23">
                  <a:extLst>
                    <a:ext uri="{FF2B5EF4-FFF2-40B4-BE49-F238E27FC236}">
                      <a16:creationId xmlns:a16="http://schemas.microsoft.com/office/drawing/2014/main" id="{F0BEC8C1-9C13-0298-08DF-994E531B472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661;p23">
                  <a:extLst>
                    <a:ext uri="{FF2B5EF4-FFF2-40B4-BE49-F238E27FC236}">
                      <a16:creationId xmlns:a16="http://schemas.microsoft.com/office/drawing/2014/main" id="{27C9CDBB-FB1F-479A-DF61-B689DC089542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662;p23">
                  <a:extLst>
                    <a:ext uri="{FF2B5EF4-FFF2-40B4-BE49-F238E27FC236}">
                      <a16:creationId xmlns:a16="http://schemas.microsoft.com/office/drawing/2014/main" id="{8C7D1395-6A37-00BB-89BB-BFF71052409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663;p23">
                  <a:extLst>
                    <a:ext uri="{FF2B5EF4-FFF2-40B4-BE49-F238E27FC236}">
                      <a16:creationId xmlns:a16="http://schemas.microsoft.com/office/drawing/2014/main" id="{A5B8B64A-3489-8F96-3CD0-FF8EFC492AE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664;p23">
                  <a:extLst>
                    <a:ext uri="{FF2B5EF4-FFF2-40B4-BE49-F238E27FC236}">
                      <a16:creationId xmlns:a16="http://schemas.microsoft.com/office/drawing/2014/main" id="{6B1A5A07-585F-D342-D37C-1A08283BC391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665;p23">
                  <a:extLst>
                    <a:ext uri="{FF2B5EF4-FFF2-40B4-BE49-F238E27FC236}">
                      <a16:creationId xmlns:a16="http://schemas.microsoft.com/office/drawing/2014/main" id="{8534EB8A-929E-4E35-741A-CA8DD275AC2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666;p23">
                  <a:extLst>
                    <a:ext uri="{FF2B5EF4-FFF2-40B4-BE49-F238E27FC236}">
                      <a16:creationId xmlns:a16="http://schemas.microsoft.com/office/drawing/2014/main" id="{892BC23A-8D48-2EB6-64C2-F53FB23C6972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667;p23">
                  <a:extLst>
                    <a:ext uri="{FF2B5EF4-FFF2-40B4-BE49-F238E27FC236}">
                      <a16:creationId xmlns:a16="http://schemas.microsoft.com/office/drawing/2014/main" id="{C63C0013-EFC6-F989-C15F-825A3162277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668;p23">
                  <a:extLst>
                    <a:ext uri="{FF2B5EF4-FFF2-40B4-BE49-F238E27FC236}">
                      <a16:creationId xmlns:a16="http://schemas.microsoft.com/office/drawing/2014/main" id="{D41125CB-1C77-714E-9535-2073EFB85DB5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669;p23">
                  <a:extLst>
                    <a:ext uri="{FF2B5EF4-FFF2-40B4-BE49-F238E27FC236}">
                      <a16:creationId xmlns:a16="http://schemas.microsoft.com/office/drawing/2014/main" id="{14A97103-073B-FB45-9DE0-05B14D5B16E3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670;p23">
                  <a:extLst>
                    <a:ext uri="{FF2B5EF4-FFF2-40B4-BE49-F238E27FC236}">
                      <a16:creationId xmlns:a16="http://schemas.microsoft.com/office/drawing/2014/main" id="{613785B6-F668-0439-F8F4-57B9D539E41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671;p23">
                  <a:extLst>
                    <a:ext uri="{FF2B5EF4-FFF2-40B4-BE49-F238E27FC236}">
                      <a16:creationId xmlns:a16="http://schemas.microsoft.com/office/drawing/2014/main" id="{48A9A48D-C121-3566-9D33-BB62C19BB1B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672;p23">
                  <a:extLst>
                    <a:ext uri="{FF2B5EF4-FFF2-40B4-BE49-F238E27FC236}">
                      <a16:creationId xmlns:a16="http://schemas.microsoft.com/office/drawing/2014/main" id="{13D9DE07-22EF-1226-660A-E0332957D74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673;p23">
                  <a:extLst>
                    <a:ext uri="{FF2B5EF4-FFF2-40B4-BE49-F238E27FC236}">
                      <a16:creationId xmlns:a16="http://schemas.microsoft.com/office/drawing/2014/main" id="{5ACFFED4-9096-8A4A-E731-95E7E72BF369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674;p23">
                  <a:extLst>
                    <a:ext uri="{FF2B5EF4-FFF2-40B4-BE49-F238E27FC236}">
                      <a16:creationId xmlns:a16="http://schemas.microsoft.com/office/drawing/2014/main" id="{7BA5B4A2-1769-0933-7891-8892E62DD790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675;p23">
                  <a:extLst>
                    <a:ext uri="{FF2B5EF4-FFF2-40B4-BE49-F238E27FC236}">
                      <a16:creationId xmlns:a16="http://schemas.microsoft.com/office/drawing/2014/main" id="{6707501A-FAC4-4712-0A06-EF8B6DB675A5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676;p23">
                  <a:extLst>
                    <a:ext uri="{FF2B5EF4-FFF2-40B4-BE49-F238E27FC236}">
                      <a16:creationId xmlns:a16="http://schemas.microsoft.com/office/drawing/2014/main" id="{140F108D-D8DF-DB87-2FCC-8E049A0BB4D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677;p23">
                  <a:extLst>
                    <a:ext uri="{FF2B5EF4-FFF2-40B4-BE49-F238E27FC236}">
                      <a16:creationId xmlns:a16="http://schemas.microsoft.com/office/drawing/2014/main" id="{53B06BBD-18B9-C2B9-6E21-7D99207ADC64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2" name="Google Shape;637;p23">
                <a:extLst>
                  <a:ext uri="{FF2B5EF4-FFF2-40B4-BE49-F238E27FC236}">
                    <a16:creationId xmlns:a16="http://schemas.microsoft.com/office/drawing/2014/main" id="{1D98D7A1-3A74-08EC-B270-2F48D23525E0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943" name="Google Shape;638;p23">
                  <a:extLst>
                    <a:ext uri="{FF2B5EF4-FFF2-40B4-BE49-F238E27FC236}">
                      <a16:creationId xmlns:a16="http://schemas.microsoft.com/office/drawing/2014/main" id="{78D8E1A1-FC93-BBB7-BA58-8748B74615D0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639;p23">
                  <a:extLst>
                    <a:ext uri="{FF2B5EF4-FFF2-40B4-BE49-F238E27FC236}">
                      <a16:creationId xmlns:a16="http://schemas.microsoft.com/office/drawing/2014/main" id="{3996C6C7-17DD-3B26-3D64-877A18F2E3A9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640;p23">
                  <a:extLst>
                    <a:ext uri="{FF2B5EF4-FFF2-40B4-BE49-F238E27FC236}">
                      <a16:creationId xmlns:a16="http://schemas.microsoft.com/office/drawing/2014/main" id="{5A3A1B7F-7B4B-3FF3-A5EA-D31007DD1DFE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641;p23">
                  <a:extLst>
                    <a:ext uri="{FF2B5EF4-FFF2-40B4-BE49-F238E27FC236}">
                      <a16:creationId xmlns:a16="http://schemas.microsoft.com/office/drawing/2014/main" id="{EAE690AF-A0B3-848B-0399-55500970B89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642;p23">
                  <a:extLst>
                    <a:ext uri="{FF2B5EF4-FFF2-40B4-BE49-F238E27FC236}">
                      <a16:creationId xmlns:a16="http://schemas.microsoft.com/office/drawing/2014/main" id="{3C8B6CB1-43D6-D546-DD4F-D6023229D14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643;p23">
                  <a:extLst>
                    <a:ext uri="{FF2B5EF4-FFF2-40B4-BE49-F238E27FC236}">
                      <a16:creationId xmlns:a16="http://schemas.microsoft.com/office/drawing/2014/main" id="{FF80956D-79A3-0159-AC03-938F8B2CE9C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644;p23">
                  <a:extLst>
                    <a:ext uri="{FF2B5EF4-FFF2-40B4-BE49-F238E27FC236}">
                      <a16:creationId xmlns:a16="http://schemas.microsoft.com/office/drawing/2014/main" id="{5EC6154D-F013-049A-4DBC-5A773DA61430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645;p23">
                  <a:extLst>
                    <a:ext uri="{FF2B5EF4-FFF2-40B4-BE49-F238E27FC236}">
                      <a16:creationId xmlns:a16="http://schemas.microsoft.com/office/drawing/2014/main" id="{3D6FFFB9-A69A-D73D-1E23-4E3E7B3B4A22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646;p23">
                  <a:extLst>
                    <a:ext uri="{FF2B5EF4-FFF2-40B4-BE49-F238E27FC236}">
                      <a16:creationId xmlns:a16="http://schemas.microsoft.com/office/drawing/2014/main" id="{F3D66188-5392-58E8-9237-54C53DD9D119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647;p23">
                  <a:extLst>
                    <a:ext uri="{FF2B5EF4-FFF2-40B4-BE49-F238E27FC236}">
                      <a16:creationId xmlns:a16="http://schemas.microsoft.com/office/drawing/2014/main" id="{4D2509EF-5E06-3E56-478D-DBA86289D34B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648;p23">
                  <a:extLst>
                    <a:ext uri="{FF2B5EF4-FFF2-40B4-BE49-F238E27FC236}">
                      <a16:creationId xmlns:a16="http://schemas.microsoft.com/office/drawing/2014/main" id="{F2F43493-7199-CC51-1FF7-8B4902EE57E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649;p23">
                  <a:extLst>
                    <a:ext uri="{FF2B5EF4-FFF2-40B4-BE49-F238E27FC236}">
                      <a16:creationId xmlns:a16="http://schemas.microsoft.com/office/drawing/2014/main" id="{4C0E55FA-69E5-9202-EA38-79D213300354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650;p23">
                  <a:extLst>
                    <a:ext uri="{FF2B5EF4-FFF2-40B4-BE49-F238E27FC236}">
                      <a16:creationId xmlns:a16="http://schemas.microsoft.com/office/drawing/2014/main" id="{6829BA5B-C4FF-7F8A-3F51-59AD6CD95626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651;p23">
                  <a:extLst>
                    <a:ext uri="{FF2B5EF4-FFF2-40B4-BE49-F238E27FC236}">
                      <a16:creationId xmlns:a16="http://schemas.microsoft.com/office/drawing/2014/main" id="{E7A918B2-BB8C-E46E-5182-C1CD8F47B97E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652;p23">
                  <a:extLst>
                    <a:ext uri="{FF2B5EF4-FFF2-40B4-BE49-F238E27FC236}">
                      <a16:creationId xmlns:a16="http://schemas.microsoft.com/office/drawing/2014/main" id="{51E261F8-674D-D54C-3AE7-38C3745D991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653;p23">
                  <a:extLst>
                    <a:ext uri="{FF2B5EF4-FFF2-40B4-BE49-F238E27FC236}">
                      <a16:creationId xmlns:a16="http://schemas.microsoft.com/office/drawing/2014/main" id="{5CDADD3F-E927-1A57-9B6B-B4688B07C99C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654;p23">
                  <a:extLst>
                    <a:ext uri="{FF2B5EF4-FFF2-40B4-BE49-F238E27FC236}">
                      <a16:creationId xmlns:a16="http://schemas.microsoft.com/office/drawing/2014/main" id="{7203133C-128A-E7A9-6EDF-32C563920836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655;p23">
                  <a:extLst>
                    <a:ext uri="{FF2B5EF4-FFF2-40B4-BE49-F238E27FC236}">
                      <a16:creationId xmlns:a16="http://schemas.microsoft.com/office/drawing/2014/main" id="{ECC3BF96-6E3C-5A3F-8E87-95C4B0B98B3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656;p23">
                  <a:extLst>
                    <a:ext uri="{FF2B5EF4-FFF2-40B4-BE49-F238E27FC236}">
                      <a16:creationId xmlns:a16="http://schemas.microsoft.com/office/drawing/2014/main" id="{1D9E4FFB-791D-1392-937C-7F60CA202D3A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657;p23">
                  <a:extLst>
                    <a:ext uri="{FF2B5EF4-FFF2-40B4-BE49-F238E27FC236}">
                      <a16:creationId xmlns:a16="http://schemas.microsoft.com/office/drawing/2014/main" id="{8B6B592A-1C3B-F213-1743-045902980C0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658;p23">
                  <a:extLst>
                    <a:ext uri="{FF2B5EF4-FFF2-40B4-BE49-F238E27FC236}">
                      <a16:creationId xmlns:a16="http://schemas.microsoft.com/office/drawing/2014/main" id="{DA04CECC-9D95-A1B5-7640-1B602BDA9AB0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659;p23">
                  <a:extLst>
                    <a:ext uri="{FF2B5EF4-FFF2-40B4-BE49-F238E27FC236}">
                      <a16:creationId xmlns:a16="http://schemas.microsoft.com/office/drawing/2014/main" id="{AE5B2C2A-9900-857B-CAD9-61038DF007A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660;p23">
                  <a:extLst>
                    <a:ext uri="{FF2B5EF4-FFF2-40B4-BE49-F238E27FC236}">
                      <a16:creationId xmlns:a16="http://schemas.microsoft.com/office/drawing/2014/main" id="{34DE4981-22BB-A802-9FA8-EBEE6987D250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661;p23">
                  <a:extLst>
                    <a:ext uri="{FF2B5EF4-FFF2-40B4-BE49-F238E27FC236}">
                      <a16:creationId xmlns:a16="http://schemas.microsoft.com/office/drawing/2014/main" id="{D11F8906-1FC3-87C1-4D4B-E70EBF79BFF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662;p23">
                  <a:extLst>
                    <a:ext uri="{FF2B5EF4-FFF2-40B4-BE49-F238E27FC236}">
                      <a16:creationId xmlns:a16="http://schemas.microsoft.com/office/drawing/2014/main" id="{41ED17E3-85DF-58CA-1033-ED7C1A4083E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663;p23">
                  <a:extLst>
                    <a:ext uri="{FF2B5EF4-FFF2-40B4-BE49-F238E27FC236}">
                      <a16:creationId xmlns:a16="http://schemas.microsoft.com/office/drawing/2014/main" id="{5DB4197C-F69F-BAD5-74C0-525964698C1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664;p23">
                  <a:extLst>
                    <a:ext uri="{FF2B5EF4-FFF2-40B4-BE49-F238E27FC236}">
                      <a16:creationId xmlns:a16="http://schemas.microsoft.com/office/drawing/2014/main" id="{13049AE0-D918-1A05-6601-FCE6FB82414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665;p23">
                  <a:extLst>
                    <a:ext uri="{FF2B5EF4-FFF2-40B4-BE49-F238E27FC236}">
                      <a16:creationId xmlns:a16="http://schemas.microsoft.com/office/drawing/2014/main" id="{CA1FD141-4630-4CB9-2B97-9B86A86667F7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666;p23">
                  <a:extLst>
                    <a:ext uri="{FF2B5EF4-FFF2-40B4-BE49-F238E27FC236}">
                      <a16:creationId xmlns:a16="http://schemas.microsoft.com/office/drawing/2014/main" id="{6877344C-1B73-8D75-F59C-7E7DD534FB3C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667;p23">
                  <a:extLst>
                    <a:ext uri="{FF2B5EF4-FFF2-40B4-BE49-F238E27FC236}">
                      <a16:creationId xmlns:a16="http://schemas.microsoft.com/office/drawing/2014/main" id="{E25BCFEB-D685-89DA-6A10-CC1276AE8E4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668;p23">
                  <a:extLst>
                    <a:ext uri="{FF2B5EF4-FFF2-40B4-BE49-F238E27FC236}">
                      <a16:creationId xmlns:a16="http://schemas.microsoft.com/office/drawing/2014/main" id="{C8028736-374E-9CA4-4763-5FC949BD7F1F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669;p23">
                  <a:extLst>
                    <a:ext uri="{FF2B5EF4-FFF2-40B4-BE49-F238E27FC236}">
                      <a16:creationId xmlns:a16="http://schemas.microsoft.com/office/drawing/2014/main" id="{1DFEA06C-0032-7337-3F38-0DBBCA210FD9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670;p23">
                  <a:extLst>
                    <a:ext uri="{FF2B5EF4-FFF2-40B4-BE49-F238E27FC236}">
                      <a16:creationId xmlns:a16="http://schemas.microsoft.com/office/drawing/2014/main" id="{8F058C6D-7BF5-0BDC-0379-23CC4A75476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671;p23">
                  <a:extLst>
                    <a:ext uri="{FF2B5EF4-FFF2-40B4-BE49-F238E27FC236}">
                      <a16:creationId xmlns:a16="http://schemas.microsoft.com/office/drawing/2014/main" id="{975702FE-A759-A4C8-918D-0BC95B13408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672;p23">
                  <a:extLst>
                    <a:ext uri="{FF2B5EF4-FFF2-40B4-BE49-F238E27FC236}">
                      <a16:creationId xmlns:a16="http://schemas.microsoft.com/office/drawing/2014/main" id="{DD1FC743-2AE1-E267-FB46-79EB75A83B8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673;p23">
                  <a:extLst>
                    <a:ext uri="{FF2B5EF4-FFF2-40B4-BE49-F238E27FC236}">
                      <a16:creationId xmlns:a16="http://schemas.microsoft.com/office/drawing/2014/main" id="{61CA9C32-6E3E-4CE9-3F2D-E90148B69B04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674;p23">
                  <a:extLst>
                    <a:ext uri="{FF2B5EF4-FFF2-40B4-BE49-F238E27FC236}">
                      <a16:creationId xmlns:a16="http://schemas.microsoft.com/office/drawing/2014/main" id="{FCE439F2-CB81-6F66-ADFB-7A1721C299C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675;p23">
                  <a:extLst>
                    <a:ext uri="{FF2B5EF4-FFF2-40B4-BE49-F238E27FC236}">
                      <a16:creationId xmlns:a16="http://schemas.microsoft.com/office/drawing/2014/main" id="{6F42611D-379C-4BCC-003C-D99DCCD1B536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676;p23">
                  <a:extLst>
                    <a:ext uri="{FF2B5EF4-FFF2-40B4-BE49-F238E27FC236}">
                      <a16:creationId xmlns:a16="http://schemas.microsoft.com/office/drawing/2014/main" id="{BF38B05E-8749-F678-0BBB-650D3BBAEEC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677;p23">
                  <a:extLst>
                    <a:ext uri="{FF2B5EF4-FFF2-40B4-BE49-F238E27FC236}">
                      <a16:creationId xmlns:a16="http://schemas.microsoft.com/office/drawing/2014/main" id="{2F06C1C7-BEFA-4122-6AEC-2C7934E1556F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8" name="Gruppo 1427">
              <a:extLst>
                <a:ext uri="{FF2B5EF4-FFF2-40B4-BE49-F238E27FC236}">
                  <a16:creationId xmlns:a16="http://schemas.microsoft.com/office/drawing/2014/main" id="{BF359B0F-AF85-973A-C115-11D064B43D01}"/>
                </a:ext>
              </a:extLst>
            </p:cNvPr>
            <p:cNvGrpSpPr/>
            <p:nvPr/>
          </p:nvGrpSpPr>
          <p:grpSpPr>
            <a:xfrm>
              <a:off x="6023567" y="3235505"/>
              <a:ext cx="658343" cy="803273"/>
              <a:chOff x="2996141" y="2467232"/>
              <a:chExt cx="658343" cy="803273"/>
            </a:xfrm>
          </p:grpSpPr>
          <p:grpSp>
            <p:nvGrpSpPr>
              <p:cNvPr id="1817" name="Google Shape;637;p23">
                <a:extLst>
                  <a:ext uri="{FF2B5EF4-FFF2-40B4-BE49-F238E27FC236}">
                    <a16:creationId xmlns:a16="http://schemas.microsoft.com/office/drawing/2014/main" id="{A2AED6E6-B17C-A8B2-08F8-22A270AB914D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900" name="Google Shape;638;p23">
                  <a:extLst>
                    <a:ext uri="{FF2B5EF4-FFF2-40B4-BE49-F238E27FC236}">
                      <a16:creationId xmlns:a16="http://schemas.microsoft.com/office/drawing/2014/main" id="{AF51D4A7-9BDB-F96D-DE2D-7DD487B278B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639;p23">
                  <a:extLst>
                    <a:ext uri="{FF2B5EF4-FFF2-40B4-BE49-F238E27FC236}">
                      <a16:creationId xmlns:a16="http://schemas.microsoft.com/office/drawing/2014/main" id="{04CD86CC-7230-7BBF-69A6-5DBBFFA2F61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640;p23">
                  <a:extLst>
                    <a:ext uri="{FF2B5EF4-FFF2-40B4-BE49-F238E27FC236}">
                      <a16:creationId xmlns:a16="http://schemas.microsoft.com/office/drawing/2014/main" id="{824E418F-374E-3389-3893-CCAF5E03A4A2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641;p23">
                  <a:extLst>
                    <a:ext uri="{FF2B5EF4-FFF2-40B4-BE49-F238E27FC236}">
                      <a16:creationId xmlns:a16="http://schemas.microsoft.com/office/drawing/2014/main" id="{F43186E8-E36D-0924-E6E0-A3FBFB94519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642;p23">
                  <a:extLst>
                    <a:ext uri="{FF2B5EF4-FFF2-40B4-BE49-F238E27FC236}">
                      <a16:creationId xmlns:a16="http://schemas.microsoft.com/office/drawing/2014/main" id="{47942026-B7DE-2C48-F5C3-92327B2E7F0B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643;p23">
                  <a:extLst>
                    <a:ext uri="{FF2B5EF4-FFF2-40B4-BE49-F238E27FC236}">
                      <a16:creationId xmlns:a16="http://schemas.microsoft.com/office/drawing/2014/main" id="{D4C9EEB9-AD3F-FF4C-9D25-AAE36BBAFA9B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644;p23">
                  <a:extLst>
                    <a:ext uri="{FF2B5EF4-FFF2-40B4-BE49-F238E27FC236}">
                      <a16:creationId xmlns:a16="http://schemas.microsoft.com/office/drawing/2014/main" id="{FE04E25B-85D1-F181-48D5-CC9269246583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645;p23">
                  <a:extLst>
                    <a:ext uri="{FF2B5EF4-FFF2-40B4-BE49-F238E27FC236}">
                      <a16:creationId xmlns:a16="http://schemas.microsoft.com/office/drawing/2014/main" id="{5E59C249-6461-4471-5F4E-68BC44CFCD28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646;p23">
                  <a:extLst>
                    <a:ext uri="{FF2B5EF4-FFF2-40B4-BE49-F238E27FC236}">
                      <a16:creationId xmlns:a16="http://schemas.microsoft.com/office/drawing/2014/main" id="{82D5023A-1C58-787D-3503-2C1A77BC29E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647;p23">
                  <a:extLst>
                    <a:ext uri="{FF2B5EF4-FFF2-40B4-BE49-F238E27FC236}">
                      <a16:creationId xmlns:a16="http://schemas.microsoft.com/office/drawing/2014/main" id="{A6D5436F-C985-A4CC-EF2F-903C237199AA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648;p23">
                  <a:extLst>
                    <a:ext uri="{FF2B5EF4-FFF2-40B4-BE49-F238E27FC236}">
                      <a16:creationId xmlns:a16="http://schemas.microsoft.com/office/drawing/2014/main" id="{56171636-75FD-1C13-B257-06EB26ED5FBB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649;p23">
                  <a:extLst>
                    <a:ext uri="{FF2B5EF4-FFF2-40B4-BE49-F238E27FC236}">
                      <a16:creationId xmlns:a16="http://schemas.microsoft.com/office/drawing/2014/main" id="{05C42F16-4080-5F38-CAF1-49D58E8EF07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650;p23">
                  <a:extLst>
                    <a:ext uri="{FF2B5EF4-FFF2-40B4-BE49-F238E27FC236}">
                      <a16:creationId xmlns:a16="http://schemas.microsoft.com/office/drawing/2014/main" id="{AB711BCC-5EC1-1145-9422-B6357C69CCC2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651;p23">
                  <a:extLst>
                    <a:ext uri="{FF2B5EF4-FFF2-40B4-BE49-F238E27FC236}">
                      <a16:creationId xmlns:a16="http://schemas.microsoft.com/office/drawing/2014/main" id="{D6F1BDBC-0D8F-7328-C634-4225AAB2884D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652;p23">
                  <a:extLst>
                    <a:ext uri="{FF2B5EF4-FFF2-40B4-BE49-F238E27FC236}">
                      <a16:creationId xmlns:a16="http://schemas.microsoft.com/office/drawing/2014/main" id="{9E6F4DAB-3DF9-D991-7940-5D0BA7957CF2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653;p23">
                  <a:extLst>
                    <a:ext uri="{FF2B5EF4-FFF2-40B4-BE49-F238E27FC236}">
                      <a16:creationId xmlns:a16="http://schemas.microsoft.com/office/drawing/2014/main" id="{C464D718-B994-0EF8-3FF1-E9E677F3780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654;p23">
                  <a:extLst>
                    <a:ext uri="{FF2B5EF4-FFF2-40B4-BE49-F238E27FC236}">
                      <a16:creationId xmlns:a16="http://schemas.microsoft.com/office/drawing/2014/main" id="{39D08288-6D6B-20B6-A0E3-BFBEA4870E7F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655;p23">
                  <a:extLst>
                    <a:ext uri="{FF2B5EF4-FFF2-40B4-BE49-F238E27FC236}">
                      <a16:creationId xmlns:a16="http://schemas.microsoft.com/office/drawing/2014/main" id="{C8A6A289-3DB9-8F92-48DF-6CB15EE2C093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656;p23">
                  <a:extLst>
                    <a:ext uri="{FF2B5EF4-FFF2-40B4-BE49-F238E27FC236}">
                      <a16:creationId xmlns:a16="http://schemas.microsoft.com/office/drawing/2014/main" id="{CBC62264-28C8-D6CE-D691-63E569D985A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657;p23">
                  <a:extLst>
                    <a:ext uri="{FF2B5EF4-FFF2-40B4-BE49-F238E27FC236}">
                      <a16:creationId xmlns:a16="http://schemas.microsoft.com/office/drawing/2014/main" id="{4CF9E079-B601-D41B-7171-8AF7F42667DD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658;p23">
                  <a:extLst>
                    <a:ext uri="{FF2B5EF4-FFF2-40B4-BE49-F238E27FC236}">
                      <a16:creationId xmlns:a16="http://schemas.microsoft.com/office/drawing/2014/main" id="{B219313E-8A06-4043-350F-E6DDF89D56C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659;p23">
                  <a:extLst>
                    <a:ext uri="{FF2B5EF4-FFF2-40B4-BE49-F238E27FC236}">
                      <a16:creationId xmlns:a16="http://schemas.microsoft.com/office/drawing/2014/main" id="{9CA1B3C9-7CB0-AFD6-F45F-9F488A8F0E2E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660;p23">
                  <a:extLst>
                    <a:ext uri="{FF2B5EF4-FFF2-40B4-BE49-F238E27FC236}">
                      <a16:creationId xmlns:a16="http://schemas.microsoft.com/office/drawing/2014/main" id="{A3EDC168-FF60-E3B4-7757-07272884D3D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661;p23">
                  <a:extLst>
                    <a:ext uri="{FF2B5EF4-FFF2-40B4-BE49-F238E27FC236}">
                      <a16:creationId xmlns:a16="http://schemas.microsoft.com/office/drawing/2014/main" id="{EE376FB9-AD2A-9815-54C8-05B93E68E407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662;p23">
                  <a:extLst>
                    <a:ext uri="{FF2B5EF4-FFF2-40B4-BE49-F238E27FC236}">
                      <a16:creationId xmlns:a16="http://schemas.microsoft.com/office/drawing/2014/main" id="{FCEA8F34-7749-95F5-A9CA-28D64BE7794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663;p23">
                  <a:extLst>
                    <a:ext uri="{FF2B5EF4-FFF2-40B4-BE49-F238E27FC236}">
                      <a16:creationId xmlns:a16="http://schemas.microsoft.com/office/drawing/2014/main" id="{8E8B335C-C867-DC9D-5C6F-455ABB4517E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664;p23">
                  <a:extLst>
                    <a:ext uri="{FF2B5EF4-FFF2-40B4-BE49-F238E27FC236}">
                      <a16:creationId xmlns:a16="http://schemas.microsoft.com/office/drawing/2014/main" id="{C90AC247-FDB1-E2A8-907E-C29F01F31E9F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665;p23">
                  <a:extLst>
                    <a:ext uri="{FF2B5EF4-FFF2-40B4-BE49-F238E27FC236}">
                      <a16:creationId xmlns:a16="http://schemas.microsoft.com/office/drawing/2014/main" id="{4FF3A46B-C7FA-C71F-DDF2-71ECE08820D5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666;p23">
                  <a:extLst>
                    <a:ext uri="{FF2B5EF4-FFF2-40B4-BE49-F238E27FC236}">
                      <a16:creationId xmlns:a16="http://schemas.microsoft.com/office/drawing/2014/main" id="{4BA7CF07-0030-5C53-FA50-C6C26232C96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667;p23">
                  <a:extLst>
                    <a:ext uri="{FF2B5EF4-FFF2-40B4-BE49-F238E27FC236}">
                      <a16:creationId xmlns:a16="http://schemas.microsoft.com/office/drawing/2014/main" id="{AD06C98B-1E72-AF54-646B-CDE2047867CE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668;p23">
                  <a:extLst>
                    <a:ext uri="{FF2B5EF4-FFF2-40B4-BE49-F238E27FC236}">
                      <a16:creationId xmlns:a16="http://schemas.microsoft.com/office/drawing/2014/main" id="{F987D8D4-392E-4912-BB71-6187EBD1A9A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669;p23">
                  <a:extLst>
                    <a:ext uri="{FF2B5EF4-FFF2-40B4-BE49-F238E27FC236}">
                      <a16:creationId xmlns:a16="http://schemas.microsoft.com/office/drawing/2014/main" id="{D281F5A7-939E-A409-D581-3ACB1A06415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670;p23">
                  <a:extLst>
                    <a:ext uri="{FF2B5EF4-FFF2-40B4-BE49-F238E27FC236}">
                      <a16:creationId xmlns:a16="http://schemas.microsoft.com/office/drawing/2014/main" id="{A5D7D8AD-BA26-BBC4-A7C8-DFF34FAC874A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671;p23">
                  <a:extLst>
                    <a:ext uri="{FF2B5EF4-FFF2-40B4-BE49-F238E27FC236}">
                      <a16:creationId xmlns:a16="http://schemas.microsoft.com/office/drawing/2014/main" id="{1B39345B-7ECE-236E-0B1C-7D10FB374C0D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672;p23">
                  <a:extLst>
                    <a:ext uri="{FF2B5EF4-FFF2-40B4-BE49-F238E27FC236}">
                      <a16:creationId xmlns:a16="http://schemas.microsoft.com/office/drawing/2014/main" id="{7B490F41-9EB7-47AB-6AC6-2865D3C9E270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673;p23">
                  <a:extLst>
                    <a:ext uri="{FF2B5EF4-FFF2-40B4-BE49-F238E27FC236}">
                      <a16:creationId xmlns:a16="http://schemas.microsoft.com/office/drawing/2014/main" id="{9D5D33AF-62A5-164A-42D6-E53FD512ED88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674;p23">
                  <a:extLst>
                    <a:ext uri="{FF2B5EF4-FFF2-40B4-BE49-F238E27FC236}">
                      <a16:creationId xmlns:a16="http://schemas.microsoft.com/office/drawing/2014/main" id="{25384149-BC0E-B0F5-42DB-67656AD22023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675;p23">
                  <a:extLst>
                    <a:ext uri="{FF2B5EF4-FFF2-40B4-BE49-F238E27FC236}">
                      <a16:creationId xmlns:a16="http://schemas.microsoft.com/office/drawing/2014/main" id="{2454440D-8381-E390-ED67-F236B495E17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676;p23">
                  <a:extLst>
                    <a:ext uri="{FF2B5EF4-FFF2-40B4-BE49-F238E27FC236}">
                      <a16:creationId xmlns:a16="http://schemas.microsoft.com/office/drawing/2014/main" id="{7CB8D0DC-9664-1978-7778-0C78B0AA93F0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677;p23">
                  <a:extLst>
                    <a:ext uri="{FF2B5EF4-FFF2-40B4-BE49-F238E27FC236}">
                      <a16:creationId xmlns:a16="http://schemas.microsoft.com/office/drawing/2014/main" id="{C865C8E3-0428-B639-89CB-97FFE3F73538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8" name="Google Shape;637;p23">
                <a:extLst>
                  <a:ext uri="{FF2B5EF4-FFF2-40B4-BE49-F238E27FC236}">
                    <a16:creationId xmlns:a16="http://schemas.microsoft.com/office/drawing/2014/main" id="{F0CE9894-6E3A-89A8-5069-DFB03FB03703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860" name="Google Shape;638;p23">
                  <a:extLst>
                    <a:ext uri="{FF2B5EF4-FFF2-40B4-BE49-F238E27FC236}">
                      <a16:creationId xmlns:a16="http://schemas.microsoft.com/office/drawing/2014/main" id="{86201E03-26B7-81B1-8535-3BB7ED28398C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639;p23">
                  <a:extLst>
                    <a:ext uri="{FF2B5EF4-FFF2-40B4-BE49-F238E27FC236}">
                      <a16:creationId xmlns:a16="http://schemas.microsoft.com/office/drawing/2014/main" id="{9E623AB1-C194-A5DD-0D0E-35A0CE0CCE6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640;p23">
                  <a:extLst>
                    <a:ext uri="{FF2B5EF4-FFF2-40B4-BE49-F238E27FC236}">
                      <a16:creationId xmlns:a16="http://schemas.microsoft.com/office/drawing/2014/main" id="{0EB797B7-F467-843F-C408-20138192E427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641;p23">
                  <a:extLst>
                    <a:ext uri="{FF2B5EF4-FFF2-40B4-BE49-F238E27FC236}">
                      <a16:creationId xmlns:a16="http://schemas.microsoft.com/office/drawing/2014/main" id="{895CFC6D-FE55-D16D-DBB2-2CE222611BC9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642;p23">
                  <a:extLst>
                    <a:ext uri="{FF2B5EF4-FFF2-40B4-BE49-F238E27FC236}">
                      <a16:creationId xmlns:a16="http://schemas.microsoft.com/office/drawing/2014/main" id="{4FABBB1A-AA0C-A1E3-1979-CE2B7292FA1A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643;p23">
                  <a:extLst>
                    <a:ext uri="{FF2B5EF4-FFF2-40B4-BE49-F238E27FC236}">
                      <a16:creationId xmlns:a16="http://schemas.microsoft.com/office/drawing/2014/main" id="{CC283238-0940-B2B2-A5F4-7EEEF31AA21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644;p23">
                  <a:extLst>
                    <a:ext uri="{FF2B5EF4-FFF2-40B4-BE49-F238E27FC236}">
                      <a16:creationId xmlns:a16="http://schemas.microsoft.com/office/drawing/2014/main" id="{B3B223C0-94BE-1679-053A-836E12693A9C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645;p23">
                  <a:extLst>
                    <a:ext uri="{FF2B5EF4-FFF2-40B4-BE49-F238E27FC236}">
                      <a16:creationId xmlns:a16="http://schemas.microsoft.com/office/drawing/2014/main" id="{B8B74027-0B07-7FEC-694A-FDCAD400BC2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646;p23">
                  <a:extLst>
                    <a:ext uri="{FF2B5EF4-FFF2-40B4-BE49-F238E27FC236}">
                      <a16:creationId xmlns:a16="http://schemas.microsoft.com/office/drawing/2014/main" id="{93B6514C-7417-EAEB-A4E2-4E709D4DFAE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647;p23">
                  <a:extLst>
                    <a:ext uri="{FF2B5EF4-FFF2-40B4-BE49-F238E27FC236}">
                      <a16:creationId xmlns:a16="http://schemas.microsoft.com/office/drawing/2014/main" id="{D2E5AD48-B6B0-E491-1268-A2EA0AE39690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648;p23">
                  <a:extLst>
                    <a:ext uri="{FF2B5EF4-FFF2-40B4-BE49-F238E27FC236}">
                      <a16:creationId xmlns:a16="http://schemas.microsoft.com/office/drawing/2014/main" id="{8973B4B3-C1D9-896D-24E3-9442A688AC45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649;p23">
                  <a:extLst>
                    <a:ext uri="{FF2B5EF4-FFF2-40B4-BE49-F238E27FC236}">
                      <a16:creationId xmlns:a16="http://schemas.microsoft.com/office/drawing/2014/main" id="{2C8D91CD-036C-325B-C4C1-C6467FE0AFE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650;p23">
                  <a:extLst>
                    <a:ext uri="{FF2B5EF4-FFF2-40B4-BE49-F238E27FC236}">
                      <a16:creationId xmlns:a16="http://schemas.microsoft.com/office/drawing/2014/main" id="{4B79F683-2AB1-A69B-108F-4B02620D2A2D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651;p23">
                  <a:extLst>
                    <a:ext uri="{FF2B5EF4-FFF2-40B4-BE49-F238E27FC236}">
                      <a16:creationId xmlns:a16="http://schemas.microsoft.com/office/drawing/2014/main" id="{D06582B9-1F34-63CF-AF21-6F63791AC3F7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652;p23">
                  <a:extLst>
                    <a:ext uri="{FF2B5EF4-FFF2-40B4-BE49-F238E27FC236}">
                      <a16:creationId xmlns:a16="http://schemas.microsoft.com/office/drawing/2014/main" id="{C8E45B09-731F-EEF7-E879-ABC65B27F96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653;p23">
                  <a:extLst>
                    <a:ext uri="{FF2B5EF4-FFF2-40B4-BE49-F238E27FC236}">
                      <a16:creationId xmlns:a16="http://schemas.microsoft.com/office/drawing/2014/main" id="{B2E72EC3-BD97-8B4D-59F6-0B70D576F340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654;p23">
                  <a:extLst>
                    <a:ext uri="{FF2B5EF4-FFF2-40B4-BE49-F238E27FC236}">
                      <a16:creationId xmlns:a16="http://schemas.microsoft.com/office/drawing/2014/main" id="{2AB3E3A2-3E2F-8ACB-BF0C-BD6D1378D9B0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655;p23">
                  <a:extLst>
                    <a:ext uri="{FF2B5EF4-FFF2-40B4-BE49-F238E27FC236}">
                      <a16:creationId xmlns:a16="http://schemas.microsoft.com/office/drawing/2014/main" id="{C6EEC74A-6B40-C5C3-D554-5807849FB694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656;p23">
                  <a:extLst>
                    <a:ext uri="{FF2B5EF4-FFF2-40B4-BE49-F238E27FC236}">
                      <a16:creationId xmlns:a16="http://schemas.microsoft.com/office/drawing/2014/main" id="{AC7FD717-68C4-C8D2-7584-E71C2F72F327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657;p23">
                  <a:extLst>
                    <a:ext uri="{FF2B5EF4-FFF2-40B4-BE49-F238E27FC236}">
                      <a16:creationId xmlns:a16="http://schemas.microsoft.com/office/drawing/2014/main" id="{4ECF0E3D-4F7B-D34A-C0CB-AD21DBB4489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658;p23">
                  <a:extLst>
                    <a:ext uri="{FF2B5EF4-FFF2-40B4-BE49-F238E27FC236}">
                      <a16:creationId xmlns:a16="http://schemas.microsoft.com/office/drawing/2014/main" id="{B199F28A-DD8B-9458-D0D7-B30B9600C1E0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659;p23">
                  <a:extLst>
                    <a:ext uri="{FF2B5EF4-FFF2-40B4-BE49-F238E27FC236}">
                      <a16:creationId xmlns:a16="http://schemas.microsoft.com/office/drawing/2014/main" id="{90DDCED7-CE3F-EC4A-4939-CD52CA7A2FB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660;p23">
                  <a:extLst>
                    <a:ext uri="{FF2B5EF4-FFF2-40B4-BE49-F238E27FC236}">
                      <a16:creationId xmlns:a16="http://schemas.microsoft.com/office/drawing/2014/main" id="{CC7CB886-A38C-C212-965D-A5D4D84AB831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661;p23">
                  <a:extLst>
                    <a:ext uri="{FF2B5EF4-FFF2-40B4-BE49-F238E27FC236}">
                      <a16:creationId xmlns:a16="http://schemas.microsoft.com/office/drawing/2014/main" id="{6F1D6AF2-D6AB-2E6F-7B2D-D87032A15593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662;p23">
                  <a:extLst>
                    <a:ext uri="{FF2B5EF4-FFF2-40B4-BE49-F238E27FC236}">
                      <a16:creationId xmlns:a16="http://schemas.microsoft.com/office/drawing/2014/main" id="{5CED7383-BA54-8A32-328E-C439F9D69C0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663;p23">
                  <a:extLst>
                    <a:ext uri="{FF2B5EF4-FFF2-40B4-BE49-F238E27FC236}">
                      <a16:creationId xmlns:a16="http://schemas.microsoft.com/office/drawing/2014/main" id="{2D49F5BE-4766-F3E4-F738-A1564C0987E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664;p23">
                  <a:extLst>
                    <a:ext uri="{FF2B5EF4-FFF2-40B4-BE49-F238E27FC236}">
                      <a16:creationId xmlns:a16="http://schemas.microsoft.com/office/drawing/2014/main" id="{D0EBA015-C417-7480-CFD5-CCF890385F80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665;p23">
                  <a:extLst>
                    <a:ext uri="{FF2B5EF4-FFF2-40B4-BE49-F238E27FC236}">
                      <a16:creationId xmlns:a16="http://schemas.microsoft.com/office/drawing/2014/main" id="{0B58C986-7CAD-2FBD-EF6B-5AB864C7E83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666;p23">
                  <a:extLst>
                    <a:ext uri="{FF2B5EF4-FFF2-40B4-BE49-F238E27FC236}">
                      <a16:creationId xmlns:a16="http://schemas.microsoft.com/office/drawing/2014/main" id="{19662954-777A-E429-AE43-12E0AE9BA81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667;p23">
                  <a:extLst>
                    <a:ext uri="{FF2B5EF4-FFF2-40B4-BE49-F238E27FC236}">
                      <a16:creationId xmlns:a16="http://schemas.microsoft.com/office/drawing/2014/main" id="{578B87E2-D0BF-E555-5E29-F20F7C71231F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668;p23">
                  <a:extLst>
                    <a:ext uri="{FF2B5EF4-FFF2-40B4-BE49-F238E27FC236}">
                      <a16:creationId xmlns:a16="http://schemas.microsoft.com/office/drawing/2014/main" id="{425F8760-C453-7675-66B1-25003DF46C64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669;p23">
                  <a:extLst>
                    <a:ext uri="{FF2B5EF4-FFF2-40B4-BE49-F238E27FC236}">
                      <a16:creationId xmlns:a16="http://schemas.microsoft.com/office/drawing/2014/main" id="{88B69AFE-C4F3-1174-984F-BF4333B58C68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670;p23">
                  <a:extLst>
                    <a:ext uri="{FF2B5EF4-FFF2-40B4-BE49-F238E27FC236}">
                      <a16:creationId xmlns:a16="http://schemas.microsoft.com/office/drawing/2014/main" id="{8DF8DEE1-7312-50E5-1689-B81224857338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671;p23">
                  <a:extLst>
                    <a:ext uri="{FF2B5EF4-FFF2-40B4-BE49-F238E27FC236}">
                      <a16:creationId xmlns:a16="http://schemas.microsoft.com/office/drawing/2014/main" id="{B4A9E196-8792-C223-2E85-8613448BC25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672;p23">
                  <a:extLst>
                    <a:ext uri="{FF2B5EF4-FFF2-40B4-BE49-F238E27FC236}">
                      <a16:creationId xmlns:a16="http://schemas.microsoft.com/office/drawing/2014/main" id="{3C5D3017-8E00-2CBA-BBBB-431CC7E8C158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673;p23">
                  <a:extLst>
                    <a:ext uri="{FF2B5EF4-FFF2-40B4-BE49-F238E27FC236}">
                      <a16:creationId xmlns:a16="http://schemas.microsoft.com/office/drawing/2014/main" id="{19065BE0-7B9A-F642-9929-793322CD09C0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674;p23">
                  <a:extLst>
                    <a:ext uri="{FF2B5EF4-FFF2-40B4-BE49-F238E27FC236}">
                      <a16:creationId xmlns:a16="http://schemas.microsoft.com/office/drawing/2014/main" id="{A2AB302B-10B9-07E8-E806-66B8CFCB8A0B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675;p23">
                  <a:extLst>
                    <a:ext uri="{FF2B5EF4-FFF2-40B4-BE49-F238E27FC236}">
                      <a16:creationId xmlns:a16="http://schemas.microsoft.com/office/drawing/2014/main" id="{C843E907-B935-FC1B-A2A7-A0AF872D3CE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676;p23">
                  <a:extLst>
                    <a:ext uri="{FF2B5EF4-FFF2-40B4-BE49-F238E27FC236}">
                      <a16:creationId xmlns:a16="http://schemas.microsoft.com/office/drawing/2014/main" id="{6CE9B772-5A30-5E36-28DE-F8D119F9ADA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677;p23">
                  <a:extLst>
                    <a:ext uri="{FF2B5EF4-FFF2-40B4-BE49-F238E27FC236}">
                      <a16:creationId xmlns:a16="http://schemas.microsoft.com/office/drawing/2014/main" id="{F42E714C-C661-FD19-B769-32699F7EF334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9" name="Google Shape;637;p23">
                <a:extLst>
                  <a:ext uri="{FF2B5EF4-FFF2-40B4-BE49-F238E27FC236}">
                    <a16:creationId xmlns:a16="http://schemas.microsoft.com/office/drawing/2014/main" id="{F1D01077-6EF5-1E8A-7673-9C704568CCF8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820" name="Google Shape;638;p23">
                  <a:extLst>
                    <a:ext uri="{FF2B5EF4-FFF2-40B4-BE49-F238E27FC236}">
                      <a16:creationId xmlns:a16="http://schemas.microsoft.com/office/drawing/2014/main" id="{90E85027-E2F9-7976-CECB-92BA7DDF019D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639;p23">
                  <a:extLst>
                    <a:ext uri="{FF2B5EF4-FFF2-40B4-BE49-F238E27FC236}">
                      <a16:creationId xmlns:a16="http://schemas.microsoft.com/office/drawing/2014/main" id="{011A83B7-186A-972C-098D-C0E2648ABE3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640;p23">
                  <a:extLst>
                    <a:ext uri="{FF2B5EF4-FFF2-40B4-BE49-F238E27FC236}">
                      <a16:creationId xmlns:a16="http://schemas.microsoft.com/office/drawing/2014/main" id="{F37897B7-139B-560D-7614-DEAEE369F38C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641;p23">
                  <a:extLst>
                    <a:ext uri="{FF2B5EF4-FFF2-40B4-BE49-F238E27FC236}">
                      <a16:creationId xmlns:a16="http://schemas.microsoft.com/office/drawing/2014/main" id="{3974EF74-362B-3279-FCC9-6D0EEE2E9F82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642;p23">
                  <a:extLst>
                    <a:ext uri="{FF2B5EF4-FFF2-40B4-BE49-F238E27FC236}">
                      <a16:creationId xmlns:a16="http://schemas.microsoft.com/office/drawing/2014/main" id="{863E7215-539D-5DFE-DA7D-C3565B713135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643;p23">
                  <a:extLst>
                    <a:ext uri="{FF2B5EF4-FFF2-40B4-BE49-F238E27FC236}">
                      <a16:creationId xmlns:a16="http://schemas.microsoft.com/office/drawing/2014/main" id="{290A1C0F-B7CF-6107-5F53-AE4028901F6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644;p23">
                  <a:extLst>
                    <a:ext uri="{FF2B5EF4-FFF2-40B4-BE49-F238E27FC236}">
                      <a16:creationId xmlns:a16="http://schemas.microsoft.com/office/drawing/2014/main" id="{FF42A7B2-E3B1-D209-85B5-96F1862F47EB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645;p23">
                  <a:extLst>
                    <a:ext uri="{FF2B5EF4-FFF2-40B4-BE49-F238E27FC236}">
                      <a16:creationId xmlns:a16="http://schemas.microsoft.com/office/drawing/2014/main" id="{FDFC5E43-D2F0-AD33-D682-8AF1770D37B8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646;p23">
                  <a:extLst>
                    <a:ext uri="{FF2B5EF4-FFF2-40B4-BE49-F238E27FC236}">
                      <a16:creationId xmlns:a16="http://schemas.microsoft.com/office/drawing/2014/main" id="{17F99C39-3198-739E-18CD-0F0B91349B86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647;p23">
                  <a:extLst>
                    <a:ext uri="{FF2B5EF4-FFF2-40B4-BE49-F238E27FC236}">
                      <a16:creationId xmlns:a16="http://schemas.microsoft.com/office/drawing/2014/main" id="{051605C5-0129-AAAA-4E87-2C9834043AC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648;p23">
                  <a:extLst>
                    <a:ext uri="{FF2B5EF4-FFF2-40B4-BE49-F238E27FC236}">
                      <a16:creationId xmlns:a16="http://schemas.microsoft.com/office/drawing/2014/main" id="{AF8D1A9C-6FCD-DDF7-8D5D-95546714F288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649;p23">
                  <a:extLst>
                    <a:ext uri="{FF2B5EF4-FFF2-40B4-BE49-F238E27FC236}">
                      <a16:creationId xmlns:a16="http://schemas.microsoft.com/office/drawing/2014/main" id="{91D48F5C-FE0C-C6E5-EBB0-70D5B0E3207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650;p23">
                  <a:extLst>
                    <a:ext uri="{FF2B5EF4-FFF2-40B4-BE49-F238E27FC236}">
                      <a16:creationId xmlns:a16="http://schemas.microsoft.com/office/drawing/2014/main" id="{C85E65EA-0771-471C-4907-4490BB35D695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651;p23">
                  <a:extLst>
                    <a:ext uri="{FF2B5EF4-FFF2-40B4-BE49-F238E27FC236}">
                      <a16:creationId xmlns:a16="http://schemas.microsoft.com/office/drawing/2014/main" id="{16D8DC3F-5ADA-1F3A-4891-6019EF28C85B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652;p23">
                  <a:extLst>
                    <a:ext uri="{FF2B5EF4-FFF2-40B4-BE49-F238E27FC236}">
                      <a16:creationId xmlns:a16="http://schemas.microsoft.com/office/drawing/2014/main" id="{02FA0705-DC37-28A9-DDA5-37B9FFB769ED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653;p23">
                  <a:extLst>
                    <a:ext uri="{FF2B5EF4-FFF2-40B4-BE49-F238E27FC236}">
                      <a16:creationId xmlns:a16="http://schemas.microsoft.com/office/drawing/2014/main" id="{13742593-437D-C8E0-AF8C-3FE3871D2BDE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654;p23">
                  <a:extLst>
                    <a:ext uri="{FF2B5EF4-FFF2-40B4-BE49-F238E27FC236}">
                      <a16:creationId xmlns:a16="http://schemas.microsoft.com/office/drawing/2014/main" id="{3FB7DD0C-C768-24AE-650A-A84A74873B2D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655;p23">
                  <a:extLst>
                    <a:ext uri="{FF2B5EF4-FFF2-40B4-BE49-F238E27FC236}">
                      <a16:creationId xmlns:a16="http://schemas.microsoft.com/office/drawing/2014/main" id="{FDEE0C1A-191D-839C-DC42-E9907343BA6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656;p23">
                  <a:extLst>
                    <a:ext uri="{FF2B5EF4-FFF2-40B4-BE49-F238E27FC236}">
                      <a16:creationId xmlns:a16="http://schemas.microsoft.com/office/drawing/2014/main" id="{3A337A3F-B7E1-25FE-5D30-90F4D3DDFB4C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657;p23">
                  <a:extLst>
                    <a:ext uri="{FF2B5EF4-FFF2-40B4-BE49-F238E27FC236}">
                      <a16:creationId xmlns:a16="http://schemas.microsoft.com/office/drawing/2014/main" id="{B3A8F3F5-6178-9AF3-085A-769DA2BF0EE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658;p23">
                  <a:extLst>
                    <a:ext uri="{FF2B5EF4-FFF2-40B4-BE49-F238E27FC236}">
                      <a16:creationId xmlns:a16="http://schemas.microsoft.com/office/drawing/2014/main" id="{6153B78F-5379-CF7B-F640-C39FE320BF3A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659;p23">
                  <a:extLst>
                    <a:ext uri="{FF2B5EF4-FFF2-40B4-BE49-F238E27FC236}">
                      <a16:creationId xmlns:a16="http://schemas.microsoft.com/office/drawing/2014/main" id="{2D5272B2-687B-CE0D-3CEA-4545A50077BF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660;p23">
                  <a:extLst>
                    <a:ext uri="{FF2B5EF4-FFF2-40B4-BE49-F238E27FC236}">
                      <a16:creationId xmlns:a16="http://schemas.microsoft.com/office/drawing/2014/main" id="{F62EAA9E-789F-E6F3-A7EF-AF744AC7266D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661;p23">
                  <a:extLst>
                    <a:ext uri="{FF2B5EF4-FFF2-40B4-BE49-F238E27FC236}">
                      <a16:creationId xmlns:a16="http://schemas.microsoft.com/office/drawing/2014/main" id="{6BB1CA79-6E07-019D-D6F3-1B393BA74339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662;p23">
                  <a:extLst>
                    <a:ext uri="{FF2B5EF4-FFF2-40B4-BE49-F238E27FC236}">
                      <a16:creationId xmlns:a16="http://schemas.microsoft.com/office/drawing/2014/main" id="{A4C90BB1-2B35-47BF-EA17-C41F8F70B1E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663;p23">
                  <a:extLst>
                    <a:ext uri="{FF2B5EF4-FFF2-40B4-BE49-F238E27FC236}">
                      <a16:creationId xmlns:a16="http://schemas.microsoft.com/office/drawing/2014/main" id="{C188E113-3947-7326-1A03-C0F2BEB22439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664;p23">
                  <a:extLst>
                    <a:ext uri="{FF2B5EF4-FFF2-40B4-BE49-F238E27FC236}">
                      <a16:creationId xmlns:a16="http://schemas.microsoft.com/office/drawing/2014/main" id="{95AF70C4-613A-62D9-52CE-D0F8A23C485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665;p23">
                  <a:extLst>
                    <a:ext uri="{FF2B5EF4-FFF2-40B4-BE49-F238E27FC236}">
                      <a16:creationId xmlns:a16="http://schemas.microsoft.com/office/drawing/2014/main" id="{8CA5DD4C-7510-22AE-1590-2D94DF9D1978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666;p23">
                  <a:extLst>
                    <a:ext uri="{FF2B5EF4-FFF2-40B4-BE49-F238E27FC236}">
                      <a16:creationId xmlns:a16="http://schemas.microsoft.com/office/drawing/2014/main" id="{3981872E-10AE-946F-B8E2-8790154BCFE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667;p23">
                  <a:extLst>
                    <a:ext uri="{FF2B5EF4-FFF2-40B4-BE49-F238E27FC236}">
                      <a16:creationId xmlns:a16="http://schemas.microsoft.com/office/drawing/2014/main" id="{214A794F-AB4C-77ED-5DB2-C46ED0EA4CAF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668;p23">
                  <a:extLst>
                    <a:ext uri="{FF2B5EF4-FFF2-40B4-BE49-F238E27FC236}">
                      <a16:creationId xmlns:a16="http://schemas.microsoft.com/office/drawing/2014/main" id="{FB65240D-21E2-0DDE-7B6B-699570A8B623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669;p23">
                  <a:extLst>
                    <a:ext uri="{FF2B5EF4-FFF2-40B4-BE49-F238E27FC236}">
                      <a16:creationId xmlns:a16="http://schemas.microsoft.com/office/drawing/2014/main" id="{C3B1D1AF-6CA5-3F8A-7810-F0D1CB3D93D7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670;p23">
                  <a:extLst>
                    <a:ext uri="{FF2B5EF4-FFF2-40B4-BE49-F238E27FC236}">
                      <a16:creationId xmlns:a16="http://schemas.microsoft.com/office/drawing/2014/main" id="{84D16845-8BBD-5472-5261-1987543E7F16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671;p23">
                  <a:extLst>
                    <a:ext uri="{FF2B5EF4-FFF2-40B4-BE49-F238E27FC236}">
                      <a16:creationId xmlns:a16="http://schemas.microsoft.com/office/drawing/2014/main" id="{EB63C4DB-2C5A-3A9D-2C56-EB2399AEBF26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672;p23">
                  <a:extLst>
                    <a:ext uri="{FF2B5EF4-FFF2-40B4-BE49-F238E27FC236}">
                      <a16:creationId xmlns:a16="http://schemas.microsoft.com/office/drawing/2014/main" id="{FCC1F81D-DA33-222D-0847-F7BE70257495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673;p23">
                  <a:extLst>
                    <a:ext uri="{FF2B5EF4-FFF2-40B4-BE49-F238E27FC236}">
                      <a16:creationId xmlns:a16="http://schemas.microsoft.com/office/drawing/2014/main" id="{1A5FBFDF-5DB5-AE2D-EAFA-373E04E0600B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674;p23">
                  <a:extLst>
                    <a:ext uri="{FF2B5EF4-FFF2-40B4-BE49-F238E27FC236}">
                      <a16:creationId xmlns:a16="http://schemas.microsoft.com/office/drawing/2014/main" id="{0D4D7B73-686A-9B9C-ED43-455B01A05182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675;p23">
                  <a:extLst>
                    <a:ext uri="{FF2B5EF4-FFF2-40B4-BE49-F238E27FC236}">
                      <a16:creationId xmlns:a16="http://schemas.microsoft.com/office/drawing/2014/main" id="{FEAC1F3C-CEA5-F1CD-5E05-D779CA94571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676;p23">
                  <a:extLst>
                    <a:ext uri="{FF2B5EF4-FFF2-40B4-BE49-F238E27FC236}">
                      <a16:creationId xmlns:a16="http://schemas.microsoft.com/office/drawing/2014/main" id="{04F72DF9-3BDE-69DF-112F-A00EAEA19ED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677;p23">
                  <a:extLst>
                    <a:ext uri="{FF2B5EF4-FFF2-40B4-BE49-F238E27FC236}">
                      <a16:creationId xmlns:a16="http://schemas.microsoft.com/office/drawing/2014/main" id="{02F092FA-011B-C021-AD60-A2AD9953CC07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9" name="Ovale 1428">
              <a:extLst>
                <a:ext uri="{FF2B5EF4-FFF2-40B4-BE49-F238E27FC236}">
                  <a16:creationId xmlns:a16="http://schemas.microsoft.com/office/drawing/2014/main" id="{CB1B9DFF-0445-BB05-CBAA-A43FBA320AA6}"/>
                </a:ext>
              </a:extLst>
            </p:cNvPr>
            <p:cNvSpPr/>
            <p:nvPr/>
          </p:nvSpPr>
          <p:spPr>
            <a:xfrm>
              <a:off x="2807710" y="2579260"/>
              <a:ext cx="2224007" cy="222400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30" name="Gruppo 1429">
              <a:extLst>
                <a:ext uri="{FF2B5EF4-FFF2-40B4-BE49-F238E27FC236}">
                  <a16:creationId xmlns:a16="http://schemas.microsoft.com/office/drawing/2014/main" id="{BA91DB91-2DC5-109F-FDA4-BC468A778379}"/>
                </a:ext>
              </a:extLst>
            </p:cNvPr>
            <p:cNvGrpSpPr/>
            <p:nvPr/>
          </p:nvGrpSpPr>
          <p:grpSpPr>
            <a:xfrm>
              <a:off x="3293503" y="2921197"/>
              <a:ext cx="658343" cy="803273"/>
              <a:chOff x="2996141" y="2467232"/>
              <a:chExt cx="658343" cy="803273"/>
            </a:xfrm>
          </p:grpSpPr>
          <p:grpSp>
            <p:nvGrpSpPr>
              <p:cNvPr id="1694" name="Google Shape;637;p23">
                <a:extLst>
                  <a:ext uri="{FF2B5EF4-FFF2-40B4-BE49-F238E27FC236}">
                    <a16:creationId xmlns:a16="http://schemas.microsoft.com/office/drawing/2014/main" id="{4CF6B399-4642-7A2B-418D-43329834D7CF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777" name="Google Shape;638;p23">
                  <a:extLst>
                    <a:ext uri="{FF2B5EF4-FFF2-40B4-BE49-F238E27FC236}">
                      <a16:creationId xmlns:a16="http://schemas.microsoft.com/office/drawing/2014/main" id="{BE0B24CF-F12A-6300-B688-823BA5765B6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639;p23">
                  <a:extLst>
                    <a:ext uri="{FF2B5EF4-FFF2-40B4-BE49-F238E27FC236}">
                      <a16:creationId xmlns:a16="http://schemas.microsoft.com/office/drawing/2014/main" id="{1054C6FD-23DD-80D9-A4F3-FF31C750A778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640;p23">
                  <a:extLst>
                    <a:ext uri="{FF2B5EF4-FFF2-40B4-BE49-F238E27FC236}">
                      <a16:creationId xmlns:a16="http://schemas.microsoft.com/office/drawing/2014/main" id="{F2BE5B59-C692-4E64-93B1-6093D91DDB3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641;p23">
                  <a:extLst>
                    <a:ext uri="{FF2B5EF4-FFF2-40B4-BE49-F238E27FC236}">
                      <a16:creationId xmlns:a16="http://schemas.microsoft.com/office/drawing/2014/main" id="{7A1A33BF-F064-78A0-AC9C-2D80588EDD9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642;p23">
                  <a:extLst>
                    <a:ext uri="{FF2B5EF4-FFF2-40B4-BE49-F238E27FC236}">
                      <a16:creationId xmlns:a16="http://schemas.microsoft.com/office/drawing/2014/main" id="{08D9D4B9-E408-D20F-AF74-DD58A105F294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643;p23">
                  <a:extLst>
                    <a:ext uri="{FF2B5EF4-FFF2-40B4-BE49-F238E27FC236}">
                      <a16:creationId xmlns:a16="http://schemas.microsoft.com/office/drawing/2014/main" id="{F2E6F79B-F4C6-BD42-5EF8-6D1D509DA4C7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644;p23">
                  <a:extLst>
                    <a:ext uri="{FF2B5EF4-FFF2-40B4-BE49-F238E27FC236}">
                      <a16:creationId xmlns:a16="http://schemas.microsoft.com/office/drawing/2014/main" id="{652EE94D-EC63-EA92-1766-14D027102F80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645;p23">
                  <a:extLst>
                    <a:ext uri="{FF2B5EF4-FFF2-40B4-BE49-F238E27FC236}">
                      <a16:creationId xmlns:a16="http://schemas.microsoft.com/office/drawing/2014/main" id="{8592160B-338A-7E2C-F0DC-922949772B0C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646;p23">
                  <a:extLst>
                    <a:ext uri="{FF2B5EF4-FFF2-40B4-BE49-F238E27FC236}">
                      <a16:creationId xmlns:a16="http://schemas.microsoft.com/office/drawing/2014/main" id="{A26DBC6F-7C07-DAD1-C2F3-A1E07C4B221F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647;p23">
                  <a:extLst>
                    <a:ext uri="{FF2B5EF4-FFF2-40B4-BE49-F238E27FC236}">
                      <a16:creationId xmlns:a16="http://schemas.microsoft.com/office/drawing/2014/main" id="{0159236C-3B5A-0E83-41E4-356F5239847C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648;p23">
                  <a:extLst>
                    <a:ext uri="{FF2B5EF4-FFF2-40B4-BE49-F238E27FC236}">
                      <a16:creationId xmlns:a16="http://schemas.microsoft.com/office/drawing/2014/main" id="{3D5949A8-2065-48CF-487D-22E395F11B32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649;p23">
                  <a:extLst>
                    <a:ext uri="{FF2B5EF4-FFF2-40B4-BE49-F238E27FC236}">
                      <a16:creationId xmlns:a16="http://schemas.microsoft.com/office/drawing/2014/main" id="{7053ACD7-69F9-631F-90BC-1FC5A32177DC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650;p23">
                  <a:extLst>
                    <a:ext uri="{FF2B5EF4-FFF2-40B4-BE49-F238E27FC236}">
                      <a16:creationId xmlns:a16="http://schemas.microsoft.com/office/drawing/2014/main" id="{4DF4E4EC-EA94-9F49-30D4-50D937344313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651;p23">
                  <a:extLst>
                    <a:ext uri="{FF2B5EF4-FFF2-40B4-BE49-F238E27FC236}">
                      <a16:creationId xmlns:a16="http://schemas.microsoft.com/office/drawing/2014/main" id="{FA91B77A-BBCB-B856-D458-2D95F21FB6D6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652;p23">
                  <a:extLst>
                    <a:ext uri="{FF2B5EF4-FFF2-40B4-BE49-F238E27FC236}">
                      <a16:creationId xmlns:a16="http://schemas.microsoft.com/office/drawing/2014/main" id="{AA065506-19E0-6225-7A78-1824B529139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653;p23">
                  <a:extLst>
                    <a:ext uri="{FF2B5EF4-FFF2-40B4-BE49-F238E27FC236}">
                      <a16:creationId xmlns:a16="http://schemas.microsoft.com/office/drawing/2014/main" id="{B309D9F3-C24E-CA7F-2474-2B6C99CA010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654;p23">
                  <a:extLst>
                    <a:ext uri="{FF2B5EF4-FFF2-40B4-BE49-F238E27FC236}">
                      <a16:creationId xmlns:a16="http://schemas.microsoft.com/office/drawing/2014/main" id="{D1C7AAC6-72ED-9137-0FBC-EB2A14D8AD2B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655;p23">
                  <a:extLst>
                    <a:ext uri="{FF2B5EF4-FFF2-40B4-BE49-F238E27FC236}">
                      <a16:creationId xmlns:a16="http://schemas.microsoft.com/office/drawing/2014/main" id="{99947060-D91F-D7BC-F406-2CE98A01415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656;p23">
                  <a:extLst>
                    <a:ext uri="{FF2B5EF4-FFF2-40B4-BE49-F238E27FC236}">
                      <a16:creationId xmlns:a16="http://schemas.microsoft.com/office/drawing/2014/main" id="{9F12C1BA-8FD1-F81E-64D1-E49FAD1D2214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657;p23">
                  <a:extLst>
                    <a:ext uri="{FF2B5EF4-FFF2-40B4-BE49-F238E27FC236}">
                      <a16:creationId xmlns:a16="http://schemas.microsoft.com/office/drawing/2014/main" id="{2C55A6C7-8C55-593D-C6B1-0F492DDBD1E8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658;p23">
                  <a:extLst>
                    <a:ext uri="{FF2B5EF4-FFF2-40B4-BE49-F238E27FC236}">
                      <a16:creationId xmlns:a16="http://schemas.microsoft.com/office/drawing/2014/main" id="{2EB540D4-46B3-A714-2E1E-71CBD3768C14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659;p23">
                  <a:extLst>
                    <a:ext uri="{FF2B5EF4-FFF2-40B4-BE49-F238E27FC236}">
                      <a16:creationId xmlns:a16="http://schemas.microsoft.com/office/drawing/2014/main" id="{C246B332-9A0D-4D8E-445B-43863BBB4835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660;p23">
                  <a:extLst>
                    <a:ext uri="{FF2B5EF4-FFF2-40B4-BE49-F238E27FC236}">
                      <a16:creationId xmlns:a16="http://schemas.microsoft.com/office/drawing/2014/main" id="{B47879E6-79DD-9E11-BED0-759272FA6BF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661;p23">
                  <a:extLst>
                    <a:ext uri="{FF2B5EF4-FFF2-40B4-BE49-F238E27FC236}">
                      <a16:creationId xmlns:a16="http://schemas.microsoft.com/office/drawing/2014/main" id="{17CAD75E-3E66-FE2F-24BC-AB5DC9E1C9B3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662;p23">
                  <a:extLst>
                    <a:ext uri="{FF2B5EF4-FFF2-40B4-BE49-F238E27FC236}">
                      <a16:creationId xmlns:a16="http://schemas.microsoft.com/office/drawing/2014/main" id="{C651F653-6DD6-508E-8F7A-ED047D3E02A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663;p23">
                  <a:extLst>
                    <a:ext uri="{FF2B5EF4-FFF2-40B4-BE49-F238E27FC236}">
                      <a16:creationId xmlns:a16="http://schemas.microsoft.com/office/drawing/2014/main" id="{CCDB045C-4ACB-3E82-7FDF-4600FD508ED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664;p23">
                  <a:extLst>
                    <a:ext uri="{FF2B5EF4-FFF2-40B4-BE49-F238E27FC236}">
                      <a16:creationId xmlns:a16="http://schemas.microsoft.com/office/drawing/2014/main" id="{A9A2EB08-C80D-C183-C710-0EDE641C3757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665;p23">
                  <a:extLst>
                    <a:ext uri="{FF2B5EF4-FFF2-40B4-BE49-F238E27FC236}">
                      <a16:creationId xmlns:a16="http://schemas.microsoft.com/office/drawing/2014/main" id="{148DED60-C902-7DA5-15ED-2F146FCE6B61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666;p23">
                  <a:extLst>
                    <a:ext uri="{FF2B5EF4-FFF2-40B4-BE49-F238E27FC236}">
                      <a16:creationId xmlns:a16="http://schemas.microsoft.com/office/drawing/2014/main" id="{91197564-E9D0-0975-1D49-C0489E95648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667;p23">
                  <a:extLst>
                    <a:ext uri="{FF2B5EF4-FFF2-40B4-BE49-F238E27FC236}">
                      <a16:creationId xmlns:a16="http://schemas.microsoft.com/office/drawing/2014/main" id="{49EAF4AD-C45C-36C6-E1A3-1F7B38710C8D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668;p23">
                  <a:extLst>
                    <a:ext uri="{FF2B5EF4-FFF2-40B4-BE49-F238E27FC236}">
                      <a16:creationId xmlns:a16="http://schemas.microsoft.com/office/drawing/2014/main" id="{BCC19BE1-2B0C-04AE-A143-C867ACF49E6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669;p23">
                  <a:extLst>
                    <a:ext uri="{FF2B5EF4-FFF2-40B4-BE49-F238E27FC236}">
                      <a16:creationId xmlns:a16="http://schemas.microsoft.com/office/drawing/2014/main" id="{745379E5-54E3-F8F5-9438-86DEADA0BE4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670;p23">
                  <a:extLst>
                    <a:ext uri="{FF2B5EF4-FFF2-40B4-BE49-F238E27FC236}">
                      <a16:creationId xmlns:a16="http://schemas.microsoft.com/office/drawing/2014/main" id="{C46D2C91-40CC-0E6D-77FC-1D8E4DCF7B5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671;p23">
                  <a:extLst>
                    <a:ext uri="{FF2B5EF4-FFF2-40B4-BE49-F238E27FC236}">
                      <a16:creationId xmlns:a16="http://schemas.microsoft.com/office/drawing/2014/main" id="{7D1DCD73-8841-5859-3495-C21D80B2FCF4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672;p23">
                  <a:extLst>
                    <a:ext uri="{FF2B5EF4-FFF2-40B4-BE49-F238E27FC236}">
                      <a16:creationId xmlns:a16="http://schemas.microsoft.com/office/drawing/2014/main" id="{3256E192-BA83-0931-F881-4432D6F187DA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673;p23">
                  <a:extLst>
                    <a:ext uri="{FF2B5EF4-FFF2-40B4-BE49-F238E27FC236}">
                      <a16:creationId xmlns:a16="http://schemas.microsoft.com/office/drawing/2014/main" id="{8AFB23AE-09C9-B399-2240-230945050F73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674;p23">
                  <a:extLst>
                    <a:ext uri="{FF2B5EF4-FFF2-40B4-BE49-F238E27FC236}">
                      <a16:creationId xmlns:a16="http://schemas.microsoft.com/office/drawing/2014/main" id="{53305166-C177-AAB4-F465-2933748A05FC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675;p23">
                  <a:extLst>
                    <a:ext uri="{FF2B5EF4-FFF2-40B4-BE49-F238E27FC236}">
                      <a16:creationId xmlns:a16="http://schemas.microsoft.com/office/drawing/2014/main" id="{A07DD63C-FD3B-E712-8D21-A03EB4E407FD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676;p23">
                  <a:extLst>
                    <a:ext uri="{FF2B5EF4-FFF2-40B4-BE49-F238E27FC236}">
                      <a16:creationId xmlns:a16="http://schemas.microsoft.com/office/drawing/2014/main" id="{94B55A59-D425-C2E9-59F2-215E47321866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677;p23">
                  <a:extLst>
                    <a:ext uri="{FF2B5EF4-FFF2-40B4-BE49-F238E27FC236}">
                      <a16:creationId xmlns:a16="http://schemas.microsoft.com/office/drawing/2014/main" id="{A684145B-2CB9-7CFF-D84A-B2B6D7161BD6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637;p23">
                <a:extLst>
                  <a:ext uri="{FF2B5EF4-FFF2-40B4-BE49-F238E27FC236}">
                    <a16:creationId xmlns:a16="http://schemas.microsoft.com/office/drawing/2014/main" id="{BD5B79AD-7D2E-2887-DCEE-993D6AF8A1AA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737" name="Google Shape;638;p23">
                  <a:extLst>
                    <a:ext uri="{FF2B5EF4-FFF2-40B4-BE49-F238E27FC236}">
                      <a16:creationId xmlns:a16="http://schemas.microsoft.com/office/drawing/2014/main" id="{1630EA1B-EB98-6E35-0DC3-6FC02E00C038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639;p23">
                  <a:extLst>
                    <a:ext uri="{FF2B5EF4-FFF2-40B4-BE49-F238E27FC236}">
                      <a16:creationId xmlns:a16="http://schemas.microsoft.com/office/drawing/2014/main" id="{A03A9799-F434-FA9A-8080-2EDBFD0BE576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640;p23">
                  <a:extLst>
                    <a:ext uri="{FF2B5EF4-FFF2-40B4-BE49-F238E27FC236}">
                      <a16:creationId xmlns:a16="http://schemas.microsoft.com/office/drawing/2014/main" id="{E4267413-FA3A-8451-16E1-FED9DD5D400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641;p23">
                  <a:extLst>
                    <a:ext uri="{FF2B5EF4-FFF2-40B4-BE49-F238E27FC236}">
                      <a16:creationId xmlns:a16="http://schemas.microsoft.com/office/drawing/2014/main" id="{FD364516-0F13-BC72-EBB6-326F712C25D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642;p23">
                  <a:extLst>
                    <a:ext uri="{FF2B5EF4-FFF2-40B4-BE49-F238E27FC236}">
                      <a16:creationId xmlns:a16="http://schemas.microsoft.com/office/drawing/2014/main" id="{8CDAAF42-9C14-A55F-12D8-8FB4A51E058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643;p23">
                  <a:extLst>
                    <a:ext uri="{FF2B5EF4-FFF2-40B4-BE49-F238E27FC236}">
                      <a16:creationId xmlns:a16="http://schemas.microsoft.com/office/drawing/2014/main" id="{6E02BEDA-12FC-FF0F-86ED-F585058F550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644;p23">
                  <a:extLst>
                    <a:ext uri="{FF2B5EF4-FFF2-40B4-BE49-F238E27FC236}">
                      <a16:creationId xmlns:a16="http://schemas.microsoft.com/office/drawing/2014/main" id="{CC492273-2041-D937-7FD6-C309988E57C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645;p23">
                  <a:extLst>
                    <a:ext uri="{FF2B5EF4-FFF2-40B4-BE49-F238E27FC236}">
                      <a16:creationId xmlns:a16="http://schemas.microsoft.com/office/drawing/2014/main" id="{15F4D1E4-0F0A-ACC5-3FDF-AE38874813BB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646;p23">
                  <a:extLst>
                    <a:ext uri="{FF2B5EF4-FFF2-40B4-BE49-F238E27FC236}">
                      <a16:creationId xmlns:a16="http://schemas.microsoft.com/office/drawing/2014/main" id="{3901A736-45AC-21E6-F410-68DDD40EC13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647;p23">
                  <a:extLst>
                    <a:ext uri="{FF2B5EF4-FFF2-40B4-BE49-F238E27FC236}">
                      <a16:creationId xmlns:a16="http://schemas.microsoft.com/office/drawing/2014/main" id="{8C67DA7D-391D-17B5-8F28-B5BBA47586E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648;p23">
                  <a:extLst>
                    <a:ext uri="{FF2B5EF4-FFF2-40B4-BE49-F238E27FC236}">
                      <a16:creationId xmlns:a16="http://schemas.microsoft.com/office/drawing/2014/main" id="{58B16826-0E39-BB12-640C-9B58EF72CA0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649;p23">
                  <a:extLst>
                    <a:ext uri="{FF2B5EF4-FFF2-40B4-BE49-F238E27FC236}">
                      <a16:creationId xmlns:a16="http://schemas.microsoft.com/office/drawing/2014/main" id="{CEFAD231-99D3-1652-5488-ECE74EBD6BA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650;p23">
                  <a:extLst>
                    <a:ext uri="{FF2B5EF4-FFF2-40B4-BE49-F238E27FC236}">
                      <a16:creationId xmlns:a16="http://schemas.microsoft.com/office/drawing/2014/main" id="{B5C3ED15-DD9D-359F-FB5A-FB95C45A6DDE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651;p23">
                  <a:extLst>
                    <a:ext uri="{FF2B5EF4-FFF2-40B4-BE49-F238E27FC236}">
                      <a16:creationId xmlns:a16="http://schemas.microsoft.com/office/drawing/2014/main" id="{77391199-9FB6-E146-514C-599EF0B0437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652;p23">
                  <a:extLst>
                    <a:ext uri="{FF2B5EF4-FFF2-40B4-BE49-F238E27FC236}">
                      <a16:creationId xmlns:a16="http://schemas.microsoft.com/office/drawing/2014/main" id="{22108F95-C18B-B7C2-6662-79EFF660393F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653;p23">
                  <a:extLst>
                    <a:ext uri="{FF2B5EF4-FFF2-40B4-BE49-F238E27FC236}">
                      <a16:creationId xmlns:a16="http://schemas.microsoft.com/office/drawing/2014/main" id="{3866A9F3-67DC-0A31-A2C5-60641A093742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654;p23">
                  <a:extLst>
                    <a:ext uri="{FF2B5EF4-FFF2-40B4-BE49-F238E27FC236}">
                      <a16:creationId xmlns:a16="http://schemas.microsoft.com/office/drawing/2014/main" id="{FAA99AF6-793E-29E0-747A-0DEB1E8A7BD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655;p23">
                  <a:extLst>
                    <a:ext uri="{FF2B5EF4-FFF2-40B4-BE49-F238E27FC236}">
                      <a16:creationId xmlns:a16="http://schemas.microsoft.com/office/drawing/2014/main" id="{B5A21386-A487-402A-02D9-3BB92F986349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656;p23">
                  <a:extLst>
                    <a:ext uri="{FF2B5EF4-FFF2-40B4-BE49-F238E27FC236}">
                      <a16:creationId xmlns:a16="http://schemas.microsoft.com/office/drawing/2014/main" id="{45A64782-D163-696A-2B67-6A330AA7CFB0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657;p23">
                  <a:extLst>
                    <a:ext uri="{FF2B5EF4-FFF2-40B4-BE49-F238E27FC236}">
                      <a16:creationId xmlns:a16="http://schemas.microsoft.com/office/drawing/2014/main" id="{C6C71742-1415-740C-EBB9-9BAE8A615A09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658;p23">
                  <a:extLst>
                    <a:ext uri="{FF2B5EF4-FFF2-40B4-BE49-F238E27FC236}">
                      <a16:creationId xmlns:a16="http://schemas.microsoft.com/office/drawing/2014/main" id="{013D1330-1F85-F241-F736-3070F4404852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659;p23">
                  <a:extLst>
                    <a:ext uri="{FF2B5EF4-FFF2-40B4-BE49-F238E27FC236}">
                      <a16:creationId xmlns:a16="http://schemas.microsoft.com/office/drawing/2014/main" id="{D0C78E44-D716-100C-A241-8F29A32BB140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660;p23">
                  <a:extLst>
                    <a:ext uri="{FF2B5EF4-FFF2-40B4-BE49-F238E27FC236}">
                      <a16:creationId xmlns:a16="http://schemas.microsoft.com/office/drawing/2014/main" id="{D3C4CC90-033A-AD12-FD5B-14944ED7C8C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661;p23">
                  <a:extLst>
                    <a:ext uri="{FF2B5EF4-FFF2-40B4-BE49-F238E27FC236}">
                      <a16:creationId xmlns:a16="http://schemas.microsoft.com/office/drawing/2014/main" id="{004EED67-AC02-0695-5A45-38A3CF0CCC62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662;p23">
                  <a:extLst>
                    <a:ext uri="{FF2B5EF4-FFF2-40B4-BE49-F238E27FC236}">
                      <a16:creationId xmlns:a16="http://schemas.microsoft.com/office/drawing/2014/main" id="{662715CC-965B-F230-ACFA-1F5BCB197525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663;p23">
                  <a:extLst>
                    <a:ext uri="{FF2B5EF4-FFF2-40B4-BE49-F238E27FC236}">
                      <a16:creationId xmlns:a16="http://schemas.microsoft.com/office/drawing/2014/main" id="{AC0ECD72-36CC-C5E6-0E8D-25A445844DC8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664;p23">
                  <a:extLst>
                    <a:ext uri="{FF2B5EF4-FFF2-40B4-BE49-F238E27FC236}">
                      <a16:creationId xmlns:a16="http://schemas.microsoft.com/office/drawing/2014/main" id="{DF0D7A3B-36D2-A402-B90F-876759F6A8A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665;p23">
                  <a:extLst>
                    <a:ext uri="{FF2B5EF4-FFF2-40B4-BE49-F238E27FC236}">
                      <a16:creationId xmlns:a16="http://schemas.microsoft.com/office/drawing/2014/main" id="{F472055F-EC37-A264-8263-8DF0EBA5E2FC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666;p23">
                  <a:extLst>
                    <a:ext uri="{FF2B5EF4-FFF2-40B4-BE49-F238E27FC236}">
                      <a16:creationId xmlns:a16="http://schemas.microsoft.com/office/drawing/2014/main" id="{52DA03F3-F803-CDE1-60AC-DB3A8EDF0503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667;p23">
                  <a:extLst>
                    <a:ext uri="{FF2B5EF4-FFF2-40B4-BE49-F238E27FC236}">
                      <a16:creationId xmlns:a16="http://schemas.microsoft.com/office/drawing/2014/main" id="{58F0D0D0-EE33-5106-F25F-301B24A71BC3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668;p23">
                  <a:extLst>
                    <a:ext uri="{FF2B5EF4-FFF2-40B4-BE49-F238E27FC236}">
                      <a16:creationId xmlns:a16="http://schemas.microsoft.com/office/drawing/2014/main" id="{78DF7440-00F7-38FC-67CE-92FC2D54E8B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669;p23">
                  <a:extLst>
                    <a:ext uri="{FF2B5EF4-FFF2-40B4-BE49-F238E27FC236}">
                      <a16:creationId xmlns:a16="http://schemas.microsoft.com/office/drawing/2014/main" id="{E9462D71-977C-31AD-A4A4-6DD9071B180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670;p23">
                  <a:extLst>
                    <a:ext uri="{FF2B5EF4-FFF2-40B4-BE49-F238E27FC236}">
                      <a16:creationId xmlns:a16="http://schemas.microsoft.com/office/drawing/2014/main" id="{55F2F82F-8A53-FDCB-BAE1-CB4363E93C4F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671;p23">
                  <a:extLst>
                    <a:ext uri="{FF2B5EF4-FFF2-40B4-BE49-F238E27FC236}">
                      <a16:creationId xmlns:a16="http://schemas.microsoft.com/office/drawing/2014/main" id="{7B668A16-6D39-7FBC-7DC8-DA4CE78F76BC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672;p23">
                  <a:extLst>
                    <a:ext uri="{FF2B5EF4-FFF2-40B4-BE49-F238E27FC236}">
                      <a16:creationId xmlns:a16="http://schemas.microsoft.com/office/drawing/2014/main" id="{EF77EED9-8722-B623-D895-B17ED85E6D6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673;p23">
                  <a:extLst>
                    <a:ext uri="{FF2B5EF4-FFF2-40B4-BE49-F238E27FC236}">
                      <a16:creationId xmlns:a16="http://schemas.microsoft.com/office/drawing/2014/main" id="{03568C8E-D4BB-B526-8039-49468F87C58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674;p23">
                  <a:extLst>
                    <a:ext uri="{FF2B5EF4-FFF2-40B4-BE49-F238E27FC236}">
                      <a16:creationId xmlns:a16="http://schemas.microsoft.com/office/drawing/2014/main" id="{59170FB4-EE24-9AEB-C556-6281C6391CA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675;p23">
                  <a:extLst>
                    <a:ext uri="{FF2B5EF4-FFF2-40B4-BE49-F238E27FC236}">
                      <a16:creationId xmlns:a16="http://schemas.microsoft.com/office/drawing/2014/main" id="{B4CD1585-26A3-354F-BF17-A9ABC09D93A3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676;p23">
                  <a:extLst>
                    <a:ext uri="{FF2B5EF4-FFF2-40B4-BE49-F238E27FC236}">
                      <a16:creationId xmlns:a16="http://schemas.microsoft.com/office/drawing/2014/main" id="{3AD36A79-D8E6-5B94-9459-B7E230E6D265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677;p23">
                  <a:extLst>
                    <a:ext uri="{FF2B5EF4-FFF2-40B4-BE49-F238E27FC236}">
                      <a16:creationId xmlns:a16="http://schemas.microsoft.com/office/drawing/2014/main" id="{DE85DE11-44EB-C502-8394-20E2BFBB4CCF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6" name="Google Shape;637;p23">
                <a:extLst>
                  <a:ext uri="{FF2B5EF4-FFF2-40B4-BE49-F238E27FC236}">
                    <a16:creationId xmlns:a16="http://schemas.microsoft.com/office/drawing/2014/main" id="{6570591B-F816-38DE-A4F4-6970D6222F64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697" name="Google Shape;638;p23">
                  <a:extLst>
                    <a:ext uri="{FF2B5EF4-FFF2-40B4-BE49-F238E27FC236}">
                      <a16:creationId xmlns:a16="http://schemas.microsoft.com/office/drawing/2014/main" id="{9BC53BE9-0D07-0AB0-ACC4-D0C2F27E500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639;p23">
                  <a:extLst>
                    <a:ext uri="{FF2B5EF4-FFF2-40B4-BE49-F238E27FC236}">
                      <a16:creationId xmlns:a16="http://schemas.microsoft.com/office/drawing/2014/main" id="{79E453AE-A5AB-15BF-A858-4DAFDFD31C55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640;p23">
                  <a:extLst>
                    <a:ext uri="{FF2B5EF4-FFF2-40B4-BE49-F238E27FC236}">
                      <a16:creationId xmlns:a16="http://schemas.microsoft.com/office/drawing/2014/main" id="{00B8BAEA-E3AF-F2C4-ABCC-2ED8AAE10725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641;p23">
                  <a:extLst>
                    <a:ext uri="{FF2B5EF4-FFF2-40B4-BE49-F238E27FC236}">
                      <a16:creationId xmlns:a16="http://schemas.microsoft.com/office/drawing/2014/main" id="{9B171E03-276D-E528-6802-48D619CC1FC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642;p23">
                  <a:extLst>
                    <a:ext uri="{FF2B5EF4-FFF2-40B4-BE49-F238E27FC236}">
                      <a16:creationId xmlns:a16="http://schemas.microsoft.com/office/drawing/2014/main" id="{4FC75A2E-6748-D3B6-5322-3CE58FBD342C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643;p23">
                  <a:extLst>
                    <a:ext uri="{FF2B5EF4-FFF2-40B4-BE49-F238E27FC236}">
                      <a16:creationId xmlns:a16="http://schemas.microsoft.com/office/drawing/2014/main" id="{13D509D5-2E9F-A14D-8DF6-2300D00509E0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644;p23">
                  <a:extLst>
                    <a:ext uri="{FF2B5EF4-FFF2-40B4-BE49-F238E27FC236}">
                      <a16:creationId xmlns:a16="http://schemas.microsoft.com/office/drawing/2014/main" id="{3EE0E391-F393-2C82-16F6-4A5CD976990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645;p23">
                  <a:extLst>
                    <a:ext uri="{FF2B5EF4-FFF2-40B4-BE49-F238E27FC236}">
                      <a16:creationId xmlns:a16="http://schemas.microsoft.com/office/drawing/2014/main" id="{91EA6A33-D5C1-A02C-6679-2A916EA9799F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646;p23">
                  <a:extLst>
                    <a:ext uri="{FF2B5EF4-FFF2-40B4-BE49-F238E27FC236}">
                      <a16:creationId xmlns:a16="http://schemas.microsoft.com/office/drawing/2014/main" id="{D58742CB-7E8E-F2D1-FD18-1BD964DAC329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647;p23">
                  <a:extLst>
                    <a:ext uri="{FF2B5EF4-FFF2-40B4-BE49-F238E27FC236}">
                      <a16:creationId xmlns:a16="http://schemas.microsoft.com/office/drawing/2014/main" id="{284A0C1F-DD43-8682-4B0F-FF54F20716B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648;p23">
                  <a:extLst>
                    <a:ext uri="{FF2B5EF4-FFF2-40B4-BE49-F238E27FC236}">
                      <a16:creationId xmlns:a16="http://schemas.microsoft.com/office/drawing/2014/main" id="{2709ECE7-07BF-987B-57BA-FC8041A1316F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649;p23">
                  <a:extLst>
                    <a:ext uri="{FF2B5EF4-FFF2-40B4-BE49-F238E27FC236}">
                      <a16:creationId xmlns:a16="http://schemas.microsoft.com/office/drawing/2014/main" id="{B6833732-1FA1-9422-301B-F39F3FD7ABB3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650;p23">
                  <a:extLst>
                    <a:ext uri="{FF2B5EF4-FFF2-40B4-BE49-F238E27FC236}">
                      <a16:creationId xmlns:a16="http://schemas.microsoft.com/office/drawing/2014/main" id="{0804F48F-2DA8-0C12-AD21-C22A2A3D6144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651;p23">
                  <a:extLst>
                    <a:ext uri="{FF2B5EF4-FFF2-40B4-BE49-F238E27FC236}">
                      <a16:creationId xmlns:a16="http://schemas.microsoft.com/office/drawing/2014/main" id="{728C91C9-5D1D-8A8F-BD98-952CB5146D42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652;p23">
                  <a:extLst>
                    <a:ext uri="{FF2B5EF4-FFF2-40B4-BE49-F238E27FC236}">
                      <a16:creationId xmlns:a16="http://schemas.microsoft.com/office/drawing/2014/main" id="{E7A1142B-6FF9-0BC8-CB5F-AB91FE56F113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653;p23">
                  <a:extLst>
                    <a:ext uri="{FF2B5EF4-FFF2-40B4-BE49-F238E27FC236}">
                      <a16:creationId xmlns:a16="http://schemas.microsoft.com/office/drawing/2014/main" id="{430F3D58-47F8-1E6E-54FC-AC615ED5ACE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654;p23">
                  <a:extLst>
                    <a:ext uri="{FF2B5EF4-FFF2-40B4-BE49-F238E27FC236}">
                      <a16:creationId xmlns:a16="http://schemas.microsoft.com/office/drawing/2014/main" id="{B7FEAFBD-0327-FEE4-C6BB-F066B61871E1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655;p23">
                  <a:extLst>
                    <a:ext uri="{FF2B5EF4-FFF2-40B4-BE49-F238E27FC236}">
                      <a16:creationId xmlns:a16="http://schemas.microsoft.com/office/drawing/2014/main" id="{AC32A155-4D6D-2C14-73F1-AC1082B6E7B1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656;p23">
                  <a:extLst>
                    <a:ext uri="{FF2B5EF4-FFF2-40B4-BE49-F238E27FC236}">
                      <a16:creationId xmlns:a16="http://schemas.microsoft.com/office/drawing/2014/main" id="{DB891739-0ADE-6D74-55C1-FFA95DD8ED23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657;p23">
                  <a:extLst>
                    <a:ext uri="{FF2B5EF4-FFF2-40B4-BE49-F238E27FC236}">
                      <a16:creationId xmlns:a16="http://schemas.microsoft.com/office/drawing/2014/main" id="{13292E03-F5FC-C746-7F0F-174ACC47D40C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658;p23">
                  <a:extLst>
                    <a:ext uri="{FF2B5EF4-FFF2-40B4-BE49-F238E27FC236}">
                      <a16:creationId xmlns:a16="http://schemas.microsoft.com/office/drawing/2014/main" id="{356D1738-FF46-A514-ADDC-8AC5775EFA6B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659;p23">
                  <a:extLst>
                    <a:ext uri="{FF2B5EF4-FFF2-40B4-BE49-F238E27FC236}">
                      <a16:creationId xmlns:a16="http://schemas.microsoft.com/office/drawing/2014/main" id="{71E1D32E-6BA8-9677-0BB8-25D49C212CD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660;p23">
                  <a:extLst>
                    <a:ext uri="{FF2B5EF4-FFF2-40B4-BE49-F238E27FC236}">
                      <a16:creationId xmlns:a16="http://schemas.microsoft.com/office/drawing/2014/main" id="{FB453FBE-08EC-AAF6-83F4-E3C82EE52DDF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661;p23">
                  <a:extLst>
                    <a:ext uri="{FF2B5EF4-FFF2-40B4-BE49-F238E27FC236}">
                      <a16:creationId xmlns:a16="http://schemas.microsoft.com/office/drawing/2014/main" id="{5059F9A4-376E-7737-DF85-304798995105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662;p23">
                  <a:extLst>
                    <a:ext uri="{FF2B5EF4-FFF2-40B4-BE49-F238E27FC236}">
                      <a16:creationId xmlns:a16="http://schemas.microsoft.com/office/drawing/2014/main" id="{EE92C7EE-24CA-6587-E5B8-C74B0029C315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663;p23">
                  <a:extLst>
                    <a:ext uri="{FF2B5EF4-FFF2-40B4-BE49-F238E27FC236}">
                      <a16:creationId xmlns:a16="http://schemas.microsoft.com/office/drawing/2014/main" id="{BF31C43D-D3DF-AD1B-4D89-284E456D92AF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664;p23">
                  <a:extLst>
                    <a:ext uri="{FF2B5EF4-FFF2-40B4-BE49-F238E27FC236}">
                      <a16:creationId xmlns:a16="http://schemas.microsoft.com/office/drawing/2014/main" id="{D1E6CF21-5D4E-280B-F937-2D158F8DD3A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665;p23">
                  <a:extLst>
                    <a:ext uri="{FF2B5EF4-FFF2-40B4-BE49-F238E27FC236}">
                      <a16:creationId xmlns:a16="http://schemas.microsoft.com/office/drawing/2014/main" id="{44D525AB-2EB9-BD70-3AF4-83A9609DF1AF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666;p23">
                  <a:extLst>
                    <a:ext uri="{FF2B5EF4-FFF2-40B4-BE49-F238E27FC236}">
                      <a16:creationId xmlns:a16="http://schemas.microsoft.com/office/drawing/2014/main" id="{DBAF9E5B-E3E4-5952-267D-74569069F5C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667;p23">
                  <a:extLst>
                    <a:ext uri="{FF2B5EF4-FFF2-40B4-BE49-F238E27FC236}">
                      <a16:creationId xmlns:a16="http://schemas.microsoft.com/office/drawing/2014/main" id="{00A0295E-0EF2-C90D-CFB7-7D7ADF14CE1E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668;p23">
                  <a:extLst>
                    <a:ext uri="{FF2B5EF4-FFF2-40B4-BE49-F238E27FC236}">
                      <a16:creationId xmlns:a16="http://schemas.microsoft.com/office/drawing/2014/main" id="{94C66AF6-C7FA-1167-DD8D-046C2FE776A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669;p23">
                  <a:extLst>
                    <a:ext uri="{FF2B5EF4-FFF2-40B4-BE49-F238E27FC236}">
                      <a16:creationId xmlns:a16="http://schemas.microsoft.com/office/drawing/2014/main" id="{D628D1DD-69D5-7980-A491-F2012719C31A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670;p23">
                  <a:extLst>
                    <a:ext uri="{FF2B5EF4-FFF2-40B4-BE49-F238E27FC236}">
                      <a16:creationId xmlns:a16="http://schemas.microsoft.com/office/drawing/2014/main" id="{FF145A14-0B79-BD9D-3A09-521D735F6E2D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671;p23">
                  <a:extLst>
                    <a:ext uri="{FF2B5EF4-FFF2-40B4-BE49-F238E27FC236}">
                      <a16:creationId xmlns:a16="http://schemas.microsoft.com/office/drawing/2014/main" id="{4F267509-8D04-B9B7-BCAF-AFCB7CD1501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672;p23">
                  <a:extLst>
                    <a:ext uri="{FF2B5EF4-FFF2-40B4-BE49-F238E27FC236}">
                      <a16:creationId xmlns:a16="http://schemas.microsoft.com/office/drawing/2014/main" id="{9F0820BA-A46E-8F09-5A44-176D38C052C6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673;p23">
                  <a:extLst>
                    <a:ext uri="{FF2B5EF4-FFF2-40B4-BE49-F238E27FC236}">
                      <a16:creationId xmlns:a16="http://schemas.microsoft.com/office/drawing/2014/main" id="{A4146AF4-7D54-2813-6AE0-55F2166C61FC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674;p23">
                  <a:extLst>
                    <a:ext uri="{FF2B5EF4-FFF2-40B4-BE49-F238E27FC236}">
                      <a16:creationId xmlns:a16="http://schemas.microsoft.com/office/drawing/2014/main" id="{5CAE5426-74D5-CC80-983C-B1BBD89BB9A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675;p23">
                  <a:extLst>
                    <a:ext uri="{FF2B5EF4-FFF2-40B4-BE49-F238E27FC236}">
                      <a16:creationId xmlns:a16="http://schemas.microsoft.com/office/drawing/2014/main" id="{3A50DFD5-FB66-3376-5C65-4D64F5D9310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676;p23">
                  <a:extLst>
                    <a:ext uri="{FF2B5EF4-FFF2-40B4-BE49-F238E27FC236}">
                      <a16:creationId xmlns:a16="http://schemas.microsoft.com/office/drawing/2014/main" id="{4FE2A6EA-48A4-E202-9EA9-2B98DA4981E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677;p23">
                  <a:extLst>
                    <a:ext uri="{FF2B5EF4-FFF2-40B4-BE49-F238E27FC236}">
                      <a16:creationId xmlns:a16="http://schemas.microsoft.com/office/drawing/2014/main" id="{B37ACECF-8247-A6C6-14D3-4FCA981C5DCF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1" name="Gruppo 1430">
              <a:extLst>
                <a:ext uri="{FF2B5EF4-FFF2-40B4-BE49-F238E27FC236}">
                  <a16:creationId xmlns:a16="http://schemas.microsoft.com/office/drawing/2014/main" id="{17C679E6-5C0C-4521-CE3F-3F749DCD5B98}"/>
                </a:ext>
              </a:extLst>
            </p:cNvPr>
            <p:cNvGrpSpPr/>
            <p:nvPr/>
          </p:nvGrpSpPr>
          <p:grpSpPr>
            <a:xfrm>
              <a:off x="4001959" y="3262186"/>
              <a:ext cx="658343" cy="803273"/>
              <a:chOff x="2996141" y="2467232"/>
              <a:chExt cx="658343" cy="803273"/>
            </a:xfrm>
          </p:grpSpPr>
          <p:grpSp>
            <p:nvGrpSpPr>
              <p:cNvPr id="1571" name="Google Shape;637;p23">
                <a:extLst>
                  <a:ext uri="{FF2B5EF4-FFF2-40B4-BE49-F238E27FC236}">
                    <a16:creationId xmlns:a16="http://schemas.microsoft.com/office/drawing/2014/main" id="{5BF99255-C42C-6028-46E2-EB465DBA158A}"/>
                  </a:ext>
                </a:extLst>
              </p:cNvPr>
              <p:cNvGrpSpPr/>
              <p:nvPr/>
            </p:nvGrpSpPr>
            <p:grpSpPr>
              <a:xfrm rot="20290140">
                <a:off x="3051692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654" name="Google Shape;638;p23">
                  <a:extLst>
                    <a:ext uri="{FF2B5EF4-FFF2-40B4-BE49-F238E27FC236}">
                      <a16:creationId xmlns:a16="http://schemas.microsoft.com/office/drawing/2014/main" id="{17356638-739A-37A5-3574-473D96D32EE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639;p23">
                  <a:extLst>
                    <a:ext uri="{FF2B5EF4-FFF2-40B4-BE49-F238E27FC236}">
                      <a16:creationId xmlns:a16="http://schemas.microsoft.com/office/drawing/2014/main" id="{03F7312B-9175-7A32-A4C5-7EE107DCDBD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640;p23">
                  <a:extLst>
                    <a:ext uri="{FF2B5EF4-FFF2-40B4-BE49-F238E27FC236}">
                      <a16:creationId xmlns:a16="http://schemas.microsoft.com/office/drawing/2014/main" id="{4BBFC237-AE75-079F-71E7-94C296484A99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641;p23">
                  <a:extLst>
                    <a:ext uri="{FF2B5EF4-FFF2-40B4-BE49-F238E27FC236}">
                      <a16:creationId xmlns:a16="http://schemas.microsoft.com/office/drawing/2014/main" id="{9FAE9DD3-4E9F-A9E5-1CC3-AC1052E29D41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642;p23">
                  <a:extLst>
                    <a:ext uri="{FF2B5EF4-FFF2-40B4-BE49-F238E27FC236}">
                      <a16:creationId xmlns:a16="http://schemas.microsoft.com/office/drawing/2014/main" id="{B46AE3D0-7396-6245-055F-5E385A018835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643;p23">
                  <a:extLst>
                    <a:ext uri="{FF2B5EF4-FFF2-40B4-BE49-F238E27FC236}">
                      <a16:creationId xmlns:a16="http://schemas.microsoft.com/office/drawing/2014/main" id="{F2F270B6-962B-79E3-DCB2-1A919A87A4AC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644;p23">
                  <a:extLst>
                    <a:ext uri="{FF2B5EF4-FFF2-40B4-BE49-F238E27FC236}">
                      <a16:creationId xmlns:a16="http://schemas.microsoft.com/office/drawing/2014/main" id="{21106BE7-DC74-64E8-21B2-EF929E57AC71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645;p23">
                  <a:extLst>
                    <a:ext uri="{FF2B5EF4-FFF2-40B4-BE49-F238E27FC236}">
                      <a16:creationId xmlns:a16="http://schemas.microsoft.com/office/drawing/2014/main" id="{5B7B491C-AC94-B8B7-3CD3-4D62E6058927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646;p23">
                  <a:extLst>
                    <a:ext uri="{FF2B5EF4-FFF2-40B4-BE49-F238E27FC236}">
                      <a16:creationId xmlns:a16="http://schemas.microsoft.com/office/drawing/2014/main" id="{B095A8FA-666E-0C38-78B1-4B827E8C0DC8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647;p23">
                  <a:extLst>
                    <a:ext uri="{FF2B5EF4-FFF2-40B4-BE49-F238E27FC236}">
                      <a16:creationId xmlns:a16="http://schemas.microsoft.com/office/drawing/2014/main" id="{C1A744C6-9FF8-1040-3071-3397C50935E9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648;p23">
                  <a:extLst>
                    <a:ext uri="{FF2B5EF4-FFF2-40B4-BE49-F238E27FC236}">
                      <a16:creationId xmlns:a16="http://schemas.microsoft.com/office/drawing/2014/main" id="{435A34F4-6633-24BA-1DD1-D9FBDE68C2C4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649;p23">
                  <a:extLst>
                    <a:ext uri="{FF2B5EF4-FFF2-40B4-BE49-F238E27FC236}">
                      <a16:creationId xmlns:a16="http://schemas.microsoft.com/office/drawing/2014/main" id="{243E263D-A592-8331-89DE-00FB52C15260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650;p23">
                  <a:extLst>
                    <a:ext uri="{FF2B5EF4-FFF2-40B4-BE49-F238E27FC236}">
                      <a16:creationId xmlns:a16="http://schemas.microsoft.com/office/drawing/2014/main" id="{E007FFB9-F05D-A9D1-242C-2CCB66F560B2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651;p23">
                  <a:extLst>
                    <a:ext uri="{FF2B5EF4-FFF2-40B4-BE49-F238E27FC236}">
                      <a16:creationId xmlns:a16="http://schemas.microsoft.com/office/drawing/2014/main" id="{C041FEDB-4FA2-F4E4-53A1-5EEC68F9C58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652;p23">
                  <a:extLst>
                    <a:ext uri="{FF2B5EF4-FFF2-40B4-BE49-F238E27FC236}">
                      <a16:creationId xmlns:a16="http://schemas.microsoft.com/office/drawing/2014/main" id="{34043915-7E15-1EE7-F0A1-12A145E216BD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653;p23">
                  <a:extLst>
                    <a:ext uri="{FF2B5EF4-FFF2-40B4-BE49-F238E27FC236}">
                      <a16:creationId xmlns:a16="http://schemas.microsoft.com/office/drawing/2014/main" id="{1FFF8F60-B5AC-0E68-6802-0946C05D476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654;p23">
                  <a:extLst>
                    <a:ext uri="{FF2B5EF4-FFF2-40B4-BE49-F238E27FC236}">
                      <a16:creationId xmlns:a16="http://schemas.microsoft.com/office/drawing/2014/main" id="{94CBD287-BE74-E8E4-6226-A513582E47A8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655;p23">
                  <a:extLst>
                    <a:ext uri="{FF2B5EF4-FFF2-40B4-BE49-F238E27FC236}">
                      <a16:creationId xmlns:a16="http://schemas.microsoft.com/office/drawing/2014/main" id="{007E7370-4D7D-997D-660D-045532A88C0D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656;p23">
                  <a:extLst>
                    <a:ext uri="{FF2B5EF4-FFF2-40B4-BE49-F238E27FC236}">
                      <a16:creationId xmlns:a16="http://schemas.microsoft.com/office/drawing/2014/main" id="{0869E85F-158A-DB05-821A-7CDC50EF5225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657;p23">
                  <a:extLst>
                    <a:ext uri="{FF2B5EF4-FFF2-40B4-BE49-F238E27FC236}">
                      <a16:creationId xmlns:a16="http://schemas.microsoft.com/office/drawing/2014/main" id="{48091420-F82C-0BE5-C7CB-22C69420C486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658;p23">
                  <a:extLst>
                    <a:ext uri="{FF2B5EF4-FFF2-40B4-BE49-F238E27FC236}">
                      <a16:creationId xmlns:a16="http://schemas.microsoft.com/office/drawing/2014/main" id="{8C0DCBA4-455A-C466-41D0-8985BE621CB7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659;p23">
                  <a:extLst>
                    <a:ext uri="{FF2B5EF4-FFF2-40B4-BE49-F238E27FC236}">
                      <a16:creationId xmlns:a16="http://schemas.microsoft.com/office/drawing/2014/main" id="{EC0F75AD-F332-3BF7-2E9B-A3C49BD288B3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660;p23">
                  <a:extLst>
                    <a:ext uri="{FF2B5EF4-FFF2-40B4-BE49-F238E27FC236}">
                      <a16:creationId xmlns:a16="http://schemas.microsoft.com/office/drawing/2014/main" id="{C6287B08-283E-736F-B68E-E9825715C7E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661;p23">
                  <a:extLst>
                    <a:ext uri="{FF2B5EF4-FFF2-40B4-BE49-F238E27FC236}">
                      <a16:creationId xmlns:a16="http://schemas.microsoft.com/office/drawing/2014/main" id="{DC0A79B0-DEA2-CF0F-E5B6-B113CB5227F3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662;p23">
                  <a:extLst>
                    <a:ext uri="{FF2B5EF4-FFF2-40B4-BE49-F238E27FC236}">
                      <a16:creationId xmlns:a16="http://schemas.microsoft.com/office/drawing/2014/main" id="{C6325A1B-9155-56C5-ADB9-5B50E310288A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663;p23">
                  <a:extLst>
                    <a:ext uri="{FF2B5EF4-FFF2-40B4-BE49-F238E27FC236}">
                      <a16:creationId xmlns:a16="http://schemas.microsoft.com/office/drawing/2014/main" id="{6514ACC5-5A37-BCBF-6354-34296F8F427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664;p23">
                  <a:extLst>
                    <a:ext uri="{FF2B5EF4-FFF2-40B4-BE49-F238E27FC236}">
                      <a16:creationId xmlns:a16="http://schemas.microsoft.com/office/drawing/2014/main" id="{C39017ED-5087-C6FA-464B-16DB30B2AB42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665;p23">
                  <a:extLst>
                    <a:ext uri="{FF2B5EF4-FFF2-40B4-BE49-F238E27FC236}">
                      <a16:creationId xmlns:a16="http://schemas.microsoft.com/office/drawing/2014/main" id="{5F162F30-38D5-17F7-FE76-914C8CD99D34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666;p23">
                  <a:extLst>
                    <a:ext uri="{FF2B5EF4-FFF2-40B4-BE49-F238E27FC236}">
                      <a16:creationId xmlns:a16="http://schemas.microsoft.com/office/drawing/2014/main" id="{4EDA8082-F05F-BAC6-17BA-B00E39A62BBF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667;p23">
                  <a:extLst>
                    <a:ext uri="{FF2B5EF4-FFF2-40B4-BE49-F238E27FC236}">
                      <a16:creationId xmlns:a16="http://schemas.microsoft.com/office/drawing/2014/main" id="{35E1204C-0E2F-E472-05A6-75775C83F5DB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668;p23">
                  <a:extLst>
                    <a:ext uri="{FF2B5EF4-FFF2-40B4-BE49-F238E27FC236}">
                      <a16:creationId xmlns:a16="http://schemas.microsoft.com/office/drawing/2014/main" id="{20993591-126D-6AE8-2C5E-397E539A6681}"/>
                    </a:ext>
                  </a:extLst>
                </p:cNvPr>
                <p:cNvSpPr/>
                <p:nvPr/>
              </p:nvSpPr>
              <p:spPr>
                <a:xfrm>
                  <a:off x="4783475" y="3066917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669;p23">
                  <a:extLst>
                    <a:ext uri="{FF2B5EF4-FFF2-40B4-BE49-F238E27FC236}">
                      <a16:creationId xmlns:a16="http://schemas.microsoft.com/office/drawing/2014/main" id="{AC026F6C-9FAC-F18D-BCFB-BB88FE5D0E06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670;p23">
                  <a:extLst>
                    <a:ext uri="{FF2B5EF4-FFF2-40B4-BE49-F238E27FC236}">
                      <a16:creationId xmlns:a16="http://schemas.microsoft.com/office/drawing/2014/main" id="{08A0EEAC-AFCC-9C02-B59B-C23F908AD9BB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671;p23">
                  <a:extLst>
                    <a:ext uri="{FF2B5EF4-FFF2-40B4-BE49-F238E27FC236}">
                      <a16:creationId xmlns:a16="http://schemas.microsoft.com/office/drawing/2014/main" id="{4AB233AD-E28B-75E7-6AC0-CE41E60BDC5A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672;p23">
                  <a:extLst>
                    <a:ext uri="{FF2B5EF4-FFF2-40B4-BE49-F238E27FC236}">
                      <a16:creationId xmlns:a16="http://schemas.microsoft.com/office/drawing/2014/main" id="{9773B16E-F36D-D083-8029-A7ABF2800A7B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673;p23">
                  <a:extLst>
                    <a:ext uri="{FF2B5EF4-FFF2-40B4-BE49-F238E27FC236}">
                      <a16:creationId xmlns:a16="http://schemas.microsoft.com/office/drawing/2014/main" id="{03098F05-6C65-C09F-5776-F45BAB7B94A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674;p23">
                  <a:extLst>
                    <a:ext uri="{FF2B5EF4-FFF2-40B4-BE49-F238E27FC236}">
                      <a16:creationId xmlns:a16="http://schemas.microsoft.com/office/drawing/2014/main" id="{F9D1E7E9-4C52-24CF-95CC-DD7314E05F1A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675;p23">
                  <a:extLst>
                    <a:ext uri="{FF2B5EF4-FFF2-40B4-BE49-F238E27FC236}">
                      <a16:creationId xmlns:a16="http://schemas.microsoft.com/office/drawing/2014/main" id="{3F2E5D4E-C034-E0F2-884C-15F6F9C1EF69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676;p23">
                  <a:extLst>
                    <a:ext uri="{FF2B5EF4-FFF2-40B4-BE49-F238E27FC236}">
                      <a16:creationId xmlns:a16="http://schemas.microsoft.com/office/drawing/2014/main" id="{02781ADE-162E-ED5E-53DA-6305BDA7C399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677;p23">
                  <a:extLst>
                    <a:ext uri="{FF2B5EF4-FFF2-40B4-BE49-F238E27FC236}">
                      <a16:creationId xmlns:a16="http://schemas.microsoft.com/office/drawing/2014/main" id="{527A66C6-DC0E-995E-276B-9C009B362CC1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2" name="Google Shape;637;p23">
                <a:extLst>
                  <a:ext uri="{FF2B5EF4-FFF2-40B4-BE49-F238E27FC236}">
                    <a16:creationId xmlns:a16="http://schemas.microsoft.com/office/drawing/2014/main" id="{4A648E1C-F850-1304-C6A0-D306B95E45F8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614" name="Google Shape;638;p23">
                  <a:extLst>
                    <a:ext uri="{FF2B5EF4-FFF2-40B4-BE49-F238E27FC236}">
                      <a16:creationId xmlns:a16="http://schemas.microsoft.com/office/drawing/2014/main" id="{4DBBBEE9-EF0F-4C6C-2093-90333019A16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639;p23">
                  <a:extLst>
                    <a:ext uri="{FF2B5EF4-FFF2-40B4-BE49-F238E27FC236}">
                      <a16:creationId xmlns:a16="http://schemas.microsoft.com/office/drawing/2014/main" id="{BF8A62B7-78D8-FECA-CCE3-C3B53301F0D0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640;p23">
                  <a:extLst>
                    <a:ext uri="{FF2B5EF4-FFF2-40B4-BE49-F238E27FC236}">
                      <a16:creationId xmlns:a16="http://schemas.microsoft.com/office/drawing/2014/main" id="{7B2FA8C8-ED7B-118A-1DC7-390447A175B0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641;p23">
                  <a:extLst>
                    <a:ext uri="{FF2B5EF4-FFF2-40B4-BE49-F238E27FC236}">
                      <a16:creationId xmlns:a16="http://schemas.microsoft.com/office/drawing/2014/main" id="{BE814326-7C83-01B0-4BF9-4C2D092B9D8B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642;p23">
                  <a:extLst>
                    <a:ext uri="{FF2B5EF4-FFF2-40B4-BE49-F238E27FC236}">
                      <a16:creationId xmlns:a16="http://schemas.microsoft.com/office/drawing/2014/main" id="{9AB56D9F-8D0D-9E0E-4273-5D592E320452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643;p23">
                  <a:extLst>
                    <a:ext uri="{FF2B5EF4-FFF2-40B4-BE49-F238E27FC236}">
                      <a16:creationId xmlns:a16="http://schemas.microsoft.com/office/drawing/2014/main" id="{D83C4C3A-37E3-E740-D984-B87B12DF4351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644;p23">
                  <a:extLst>
                    <a:ext uri="{FF2B5EF4-FFF2-40B4-BE49-F238E27FC236}">
                      <a16:creationId xmlns:a16="http://schemas.microsoft.com/office/drawing/2014/main" id="{BCAB9C7F-5925-4A71-8C7F-4B4DAC53481E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645;p23">
                  <a:extLst>
                    <a:ext uri="{FF2B5EF4-FFF2-40B4-BE49-F238E27FC236}">
                      <a16:creationId xmlns:a16="http://schemas.microsoft.com/office/drawing/2014/main" id="{3C0DE83C-159A-A411-6743-80A35326552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646;p23">
                  <a:extLst>
                    <a:ext uri="{FF2B5EF4-FFF2-40B4-BE49-F238E27FC236}">
                      <a16:creationId xmlns:a16="http://schemas.microsoft.com/office/drawing/2014/main" id="{63EBCA51-F3B6-A0E5-7435-964497F014A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647;p23">
                  <a:extLst>
                    <a:ext uri="{FF2B5EF4-FFF2-40B4-BE49-F238E27FC236}">
                      <a16:creationId xmlns:a16="http://schemas.microsoft.com/office/drawing/2014/main" id="{97DD689B-6D1D-D933-CC74-6BEC994D5C8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648;p23">
                  <a:extLst>
                    <a:ext uri="{FF2B5EF4-FFF2-40B4-BE49-F238E27FC236}">
                      <a16:creationId xmlns:a16="http://schemas.microsoft.com/office/drawing/2014/main" id="{10221637-8F5C-1605-7E64-C68339B4FC4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649;p23">
                  <a:extLst>
                    <a:ext uri="{FF2B5EF4-FFF2-40B4-BE49-F238E27FC236}">
                      <a16:creationId xmlns:a16="http://schemas.microsoft.com/office/drawing/2014/main" id="{A2F2A5D5-2D00-2EE9-9755-ECBD887774DB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650;p23">
                  <a:extLst>
                    <a:ext uri="{FF2B5EF4-FFF2-40B4-BE49-F238E27FC236}">
                      <a16:creationId xmlns:a16="http://schemas.microsoft.com/office/drawing/2014/main" id="{5547C81D-998F-DEA7-C2A6-3FCD7E7CD49A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651;p23">
                  <a:extLst>
                    <a:ext uri="{FF2B5EF4-FFF2-40B4-BE49-F238E27FC236}">
                      <a16:creationId xmlns:a16="http://schemas.microsoft.com/office/drawing/2014/main" id="{ED65CE49-A529-170D-0A4E-CE499E63ACF0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652;p23">
                  <a:extLst>
                    <a:ext uri="{FF2B5EF4-FFF2-40B4-BE49-F238E27FC236}">
                      <a16:creationId xmlns:a16="http://schemas.microsoft.com/office/drawing/2014/main" id="{49C94840-C4EC-EEF0-10F6-1AA42BB87EA7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653;p23">
                  <a:extLst>
                    <a:ext uri="{FF2B5EF4-FFF2-40B4-BE49-F238E27FC236}">
                      <a16:creationId xmlns:a16="http://schemas.microsoft.com/office/drawing/2014/main" id="{C21E3D14-07FB-FECD-2932-66571774184B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654;p23">
                  <a:extLst>
                    <a:ext uri="{FF2B5EF4-FFF2-40B4-BE49-F238E27FC236}">
                      <a16:creationId xmlns:a16="http://schemas.microsoft.com/office/drawing/2014/main" id="{56DF7EBD-7C05-5E65-2D17-A199B0BA9BB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655;p23">
                  <a:extLst>
                    <a:ext uri="{FF2B5EF4-FFF2-40B4-BE49-F238E27FC236}">
                      <a16:creationId xmlns:a16="http://schemas.microsoft.com/office/drawing/2014/main" id="{960CB2A5-D103-E077-33A5-B8CE41EFDB8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656;p23">
                  <a:extLst>
                    <a:ext uri="{FF2B5EF4-FFF2-40B4-BE49-F238E27FC236}">
                      <a16:creationId xmlns:a16="http://schemas.microsoft.com/office/drawing/2014/main" id="{164A5751-0B5F-A450-78AA-9FA100E8E981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657;p23">
                  <a:extLst>
                    <a:ext uri="{FF2B5EF4-FFF2-40B4-BE49-F238E27FC236}">
                      <a16:creationId xmlns:a16="http://schemas.microsoft.com/office/drawing/2014/main" id="{EED0E94A-B9EE-514C-3C0E-995F7A659233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658;p23">
                  <a:extLst>
                    <a:ext uri="{FF2B5EF4-FFF2-40B4-BE49-F238E27FC236}">
                      <a16:creationId xmlns:a16="http://schemas.microsoft.com/office/drawing/2014/main" id="{E1AA4E0E-8FE4-91AE-15E5-CBE16E64EF71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659;p23">
                  <a:extLst>
                    <a:ext uri="{FF2B5EF4-FFF2-40B4-BE49-F238E27FC236}">
                      <a16:creationId xmlns:a16="http://schemas.microsoft.com/office/drawing/2014/main" id="{C4ACF4CB-D5F5-1B8E-83F7-08861E189052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660;p23">
                  <a:extLst>
                    <a:ext uri="{FF2B5EF4-FFF2-40B4-BE49-F238E27FC236}">
                      <a16:creationId xmlns:a16="http://schemas.microsoft.com/office/drawing/2014/main" id="{F99A7A90-BCD1-180F-0CE0-B81042769E86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661;p23">
                  <a:extLst>
                    <a:ext uri="{FF2B5EF4-FFF2-40B4-BE49-F238E27FC236}">
                      <a16:creationId xmlns:a16="http://schemas.microsoft.com/office/drawing/2014/main" id="{41F235DA-9A6C-6C17-7EED-F7CEE5C7EFFE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662;p23">
                  <a:extLst>
                    <a:ext uri="{FF2B5EF4-FFF2-40B4-BE49-F238E27FC236}">
                      <a16:creationId xmlns:a16="http://schemas.microsoft.com/office/drawing/2014/main" id="{D5CC4ACF-C20C-44EF-F2C5-4DDD5CF3A9F6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663;p23">
                  <a:extLst>
                    <a:ext uri="{FF2B5EF4-FFF2-40B4-BE49-F238E27FC236}">
                      <a16:creationId xmlns:a16="http://schemas.microsoft.com/office/drawing/2014/main" id="{97393316-1B82-6FA9-1A8B-E1150C3CE97A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664;p23">
                  <a:extLst>
                    <a:ext uri="{FF2B5EF4-FFF2-40B4-BE49-F238E27FC236}">
                      <a16:creationId xmlns:a16="http://schemas.microsoft.com/office/drawing/2014/main" id="{777EE530-86DF-991E-3F21-C4822F9DC115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665;p23">
                  <a:extLst>
                    <a:ext uri="{FF2B5EF4-FFF2-40B4-BE49-F238E27FC236}">
                      <a16:creationId xmlns:a16="http://schemas.microsoft.com/office/drawing/2014/main" id="{2EDEF915-8955-AF32-C7B1-9E08C6CD474B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666;p23">
                  <a:extLst>
                    <a:ext uri="{FF2B5EF4-FFF2-40B4-BE49-F238E27FC236}">
                      <a16:creationId xmlns:a16="http://schemas.microsoft.com/office/drawing/2014/main" id="{7DB15075-2E01-4F3E-6A35-452E60145077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667;p23">
                  <a:extLst>
                    <a:ext uri="{FF2B5EF4-FFF2-40B4-BE49-F238E27FC236}">
                      <a16:creationId xmlns:a16="http://schemas.microsoft.com/office/drawing/2014/main" id="{ABB957BA-0984-CBB9-0F4E-34C4BF8F3110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668;p23">
                  <a:extLst>
                    <a:ext uri="{FF2B5EF4-FFF2-40B4-BE49-F238E27FC236}">
                      <a16:creationId xmlns:a16="http://schemas.microsoft.com/office/drawing/2014/main" id="{0D011E74-AB23-0945-B694-6D18D75491D7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669;p23">
                  <a:extLst>
                    <a:ext uri="{FF2B5EF4-FFF2-40B4-BE49-F238E27FC236}">
                      <a16:creationId xmlns:a16="http://schemas.microsoft.com/office/drawing/2014/main" id="{1BAEBFC0-AB58-2167-378C-FAC6A853D8B8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670;p23">
                  <a:extLst>
                    <a:ext uri="{FF2B5EF4-FFF2-40B4-BE49-F238E27FC236}">
                      <a16:creationId xmlns:a16="http://schemas.microsoft.com/office/drawing/2014/main" id="{0D34BB4E-FDAB-880D-E3EA-38718B37068B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671;p23">
                  <a:extLst>
                    <a:ext uri="{FF2B5EF4-FFF2-40B4-BE49-F238E27FC236}">
                      <a16:creationId xmlns:a16="http://schemas.microsoft.com/office/drawing/2014/main" id="{5D23CFFA-10C9-7E04-64A3-73BEE5BC86D5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672;p23">
                  <a:extLst>
                    <a:ext uri="{FF2B5EF4-FFF2-40B4-BE49-F238E27FC236}">
                      <a16:creationId xmlns:a16="http://schemas.microsoft.com/office/drawing/2014/main" id="{CE39AB7D-16B2-8539-E295-96DFA5F9857B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673;p23">
                  <a:extLst>
                    <a:ext uri="{FF2B5EF4-FFF2-40B4-BE49-F238E27FC236}">
                      <a16:creationId xmlns:a16="http://schemas.microsoft.com/office/drawing/2014/main" id="{4E3AE343-A0C5-6A70-89EB-64A7E165AB7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674;p23">
                  <a:extLst>
                    <a:ext uri="{FF2B5EF4-FFF2-40B4-BE49-F238E27FC236}">
                      <a16:creationId xmlns:a16="http://schemas.microsoft.com/office/drawing/2014/main" id="{FE7ECF2B-6407-6D85-9201-681EE474EBC8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675;p23">
                  <a:extLst>
                    <a:ext uri="{FF2B5EF4-FFF2-40B4-BE49-F238E27FC236}">
                      <a16:creationId xmlns:a16="http://schemas.microsoft.com/office/drawing/2014/main" id="{820EB4F5-A7A9-2154-670C-E1AF22F4645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676;p23">
                  <a:extLst>
                    <a:ext uri="{FF2B5EF4-FFF2-40B4-BE49-F238E27FC236}">
                      <a16:creationId xmlns:a16="http://schemas.microsoft.com/office/drawing/2014/main" id="{50C99824-0155-13DD-CBBE-86B256F4C39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677;p23">
                  <a:extLst>
                    <a:ext uri="{FF2B5EF4-FFF2-40B4-BE49-F238E27FC236}">
                      <a16:creationId xmlns:a16="http://schemas.microsoft.com/office/drawing/2014/main" id="{D5129FA5-EA74-A557-9083-86D877024A2D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3" name="Google Shape;637;p23">
                <a:extLst>
                  <a:ext uri="{FF2B5EF4-FFF2-40B4-BE49-F238E27FC236}">
                    <a16:creationId xmlns:a16="http://schemas.microsoft.com/office/drawing/2014/main" id="{07354A1D-238D-0BCB-4AA1-1BB325288341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574" name="Google Shape;638;p23">
                  <a:extLst>
                    <a:ext uri="{FF2B5EF4-FFF2-40B4-BE49-F238E27FC236}">
                      <a16:creationId xmlns:a16="http://schemas.microsoft.com/office/drawing/2014/main" id="{35AF6EA5-C141-028E-3BD5-AE39350F9864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639;p23">
                  <a:extLst>
                    <a:ext uri="{FF2B5EF4-FFF2-40B4-BE49-F238E27FC236}">
                      <a16:creationId xmlns:a16="http://schemas.microsoft.com/office/drawing/2014/main" id="{06B310B7-AFDE-CF80-055A-854ED5ADA69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640;p23">
                  <a:extLst>
                    <a:ext uri="{FF2B5EF4-FFF2-40B4-BE49-F238E27FC236}">
                      <a16:creationId xmlns:a16="http://schemas.microsoft.com/office/drawing/2014/main" id="{729205BE-AEA3-6955-C17F-BE340F53880E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641;p23">
                  <a:extLst>
                    <a:ext uri="{FF2B5EF4-FFF2-40B4-BE49-F238E27FC236}">
                      <a16:creationId xmlns:a16="http://schemas.microsoft.com/office/drawing/2014/main" id="{F5307228-4599-1283-AD03-0458126554DE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642;p23">
                  <a:extLst>
                    <a:ext uri="{FF2B5EF4-FFF2-40B4-BE49-F238E27FC236}">
                      <a16:creationId xmlns:a16="http://schemas.microsoft.com/office/drawing/2014/main" id="{F8448388-904A-3149-2022-0A0CADC4EA9D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643;p23">
                  <a:extLst>
                    <a:ext uri="{FF2B5EF4-FFF2-40B4-BE49-F238E27FC236}">
                      <a16:creationId xmlns:a16="http://schemas.microsoft.com/office/drawing/2014/main" id="{4D28F9FE-C67A-5CFE-130F-5963AA69EA7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644;p23">
                  <a:extLst>
                    <a:ext uri="{FF2B5EF4-FFF2-40B4-BE49-F238E27FC236}">
                      <a16:creationId xmlns:a16="http://schemas.microsoft.com/office/drawing/2014/main" id="{2C20E854-8C49-5893-869E-F99B2F9C7BB2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645;p23">
                  <a:extLst>
                    <a:ext uri="{FF2B5EF4-FFF2-40B4-BE49-F238E27FC236}">
                      <a16:creationId xmlns:a16="http://schemas.microsoft.com/office/drawing/2014/main" id="{0D11F169-5E78-2CDC-846A-8AB3F7D668A3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646;p23">
                  <a:extLst>
                    <a:ext uri="{FF2B5EF4-FFF2-40B4-BE49-F238E27FC236}">
                      <a16:creationId xmlns:a16="http://schemas.microsoft.com/office/drawing/2014/main" id="{DF4C956A-DB32-956F-C7F0-CF13E9119DE5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647;p23">
                  <a:extLst>
                    <a:ext uri="{FF2B5EF4-FFF2-40B4-BE49-F238E27FC236}">
                      <a16:creationId xmlns:a16="http://schemas.microsoft.com/office/drawing/2014/main" id="{9A89154D-A932-5FAB-6F1D-6CD53CEC2C73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648;p23">
                  <a:extLst>
                    <a:ext uri="{FF2B5EF4-FFF2-40B4-BE49-F238E27FC236}">
                      <a16:creationId xmlns:a16="http://schemas.microsoft.com/office/drawing/2014/main" id="{45A6E46E-70A9-DF11-09B5-4FB7CC772AD8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649;p23">
                  <a:extLst>
                    <a:ext uri="{FF2B5EF4-FFF2-40B4-BE49-F238E27FC236}">
                      <a16:creationId xmlns:a16="http://schemas.microsoft.com/office/drawing/2014/main" id="{37375104-8A6B-8B40-C2CA-ECBDA538048D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650;p23">
                  <a:extLst>
                    <a:ext uri="{FF2B5EF4-FFF2-40B4-BE49-F238E27FC236}">
                      <a16:creationId xmlns:a16="http://schemas.microsoft.com/office/drawing/2014/main" id="{74CDC195-D52B-4E88-B4AB-7E3FA50CB049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651;p23">
                  <a:extLst>
                    <a:ext uri="{FF2B5EF4-FFF2-40B4-BE49-F238E27FC236}">
                      <a16:creationId xmlns:a16="http://schemas.microsoft.com/office/drawing/2014/main" id="{13318760-EF1B-EEEE-5755-4F0EF8F0F175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652;p23">
                  <a:extLst>
                    <a:ext uri="{FF2B5EF4-FFF2-40B4-BE49-F238E27FC236}">
                      <a16:creationId xmlns:a16="http://schemas.microsoft.com/office/drawing/2014/main" id="{FA88EACF-9FC7-B7D3-A60C-805A82EA867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653;p23">
                  <a:extLst>
                    <a:ext uri="{FF2B5EF4-FFF2-40B4-BE49-F238E27FC236}">
                      <a16:creationId xmlns:a16="http://schemas.microsoft.com/office/drawing/2014/main" id="{6D42D3BA-92E7-EBF4-D901-269D6E18FBF3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654;p23">
                  <a:extLst>
                    <a:ext uri="{FF2B5EF4-FFF2-40B4-BE49-F238E27FC236}">
                      <a16:creationId xmlns:a16="http://schemas.microsoft.com/office/drawing/2014/main" id="{B8534B5A-3281-934A-53DC-4024ED4CD742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655;p23">
                  <a:extLst>
                    <a:ext uri="{FF2B5EF4-FFF2-40B4-BE49-F238E27FC236}">
                      <a16:creationId xmlns:a16="http://schemas.microsoft.com/office/drawing/2014/main" id="{06681970-F293-3C6C-27EC-5E15901DF406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656;p23">
                  <a:extLst>
                    <a:ext uri="{FF2B5EF4-FFF2-40B4-BE49-F238E27FC236}">
                      <a16:creationId xmlns:a16="http://schemas.microsoft.com/office/drawing/2014/main" id="{DCE2CC29-E61E-6574-74E4-A4000A57C8B9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657;p23">
                  <a:extLst>
                    <a:ext uri="{FF2B5EF4-FFF2-40B4-BE49-F238E27FC236}">
                      <a16:creationId xmlns:a16="http://schemas.microsoft.com/office/drawing/2014/main" id="{918801B0-F1DB-C079-84C4-AD4B686A0E4B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658;p23">
                  <a:extLst>
                    <a:ext uri="{FF2B5EF4-FFF2-40B4-BE49-F238E27FC236}">
                      <a16:creationId xmlns:a16="http://schemas.microsoft.com/office/drawing/2014/main" id="{17F18483-9194-7AD8-58D9-4DD28C38075B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659;p23">
                  <a:extLst>
                    <a:ext uri="{FF2B5EF4-FFF2-40B4-BE49-F238E27FC236}">
                      <a16:creationId xmlns:a16="http://schemas.microsoft.com/office/drawing/2014/main" id="{8E6DAF8E-0AB5-CC28-D99E-34CBF0F9AC71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660;p23">
                  <a:extLst>
                    <a:ext uri="{FF2B5EF4-FFF2-40B4-BE49-F238E27FC236}">
                      <a16:creationId xmlns:a16="http://schemas.microsoft.com/office/drawing/2014/main" id="{91F60128-A252-D574-A96A-5A9355D41A15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661;p23">
                  <a:extLst>
                    <a:ext uri="{FF2B5EF4-FFF2-40B4-BE49-F238E27FC236}">
                      <a16:creationId xmlns:a16="http://schemas.microsoft.com/office/drawing/2014/main" id="{E63859B9-2ED3-304B-E1B2-5B083A407242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662;p23">
                  <a:extLst>
                    <a:ext uri="{FF2B5EF4-FFF2-40B4-BE49-F238E27FC236}">
                      <a16:creationId xmlns:a16="http://schemas.microsoft.com/office/drawing/2014/main" id="{84FAFE39-485B-5CD2-AD38-7CDD7C1EEDB9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663;p23">
                  <a:extLst>
                    <a:ext uri="{FF2B5EF4-FFF2-40B4-BE49-F238E27FC236}">
                      <a16:creationId xmlns:a16="http://schemas.microsoft.com/office/drawing/2014/main" id="{4C5BE3F9-CFB7-7BBD-2B88-613E2CA196D7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664;p23">
                  <a:extLst>
                    <a:ext uri="{FF2B5EF4-FFF2-40B4-BE49-F238E27FC236}">
                      <a16:creationId xmlns:a16="http://schemas.microsoft.com/office/drawing/2014/main" id="{D24ACA21-FF94-7344-023B-C2A38BA413C9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665;p23">
                  <a:extLst>
                    <a:ext uri="{FF2B5EF4-FFF2-40B4-BE49-F238E27FC236}">
                      <a16:creationId xmlns:a16="http://schemas.microsoft.com/office/drawing/2014/main" id="{0606D7B0-776F-9AA2-93D4-60DED8734A5E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666;p23">
                  <a:extLst>
                    <a:ext uri="{FF2B5EF4-FFF2-40B4-BE49-F238E27FC236}">
                      <a16:creationId xmlns:a16="http://schemas.microsoft.com/office/drawing/2014/main" id="{F8695227-8946-BB4C-965A-359C50207075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667;p23">
                  <a:extLst>
                    <a:ext uri="{FF2B5EF4-FFF2-40B4-BE49-F238E27FC236}">
                      <a16:creationId xmlns:a16="http://schemas.microsoft.com/office/drawing/2014/main" id="{6445201C-83AD-6D31-0008-73CA9CED4B3F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668;p23">
                  <a:extLst>
                    <a:ext uri="{FF2B5EF4-FFF2-40B4-BE49-F238E27FC236}">
                      <a16:creationId xmlns:a16="http://schemas.microsoft.com/office/drawing/2014/main" id="{C47124BA-0867-B385-079A-366D0DB1C670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669;p23">
                  <a:extLst>
                    <a:ext uri="{FF2B5EF4-FFF2-40B4-BE49-F238E27FC236}">
                      <a16:creationId xmlns:a16="http://schemas.microsoft.com/office/drawing/2014/main" id="{9661C656-734C-7109-7E97-B9591A1AE955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670;p23">
                  <a:extLst>
                    <a:ext uri="{FF2B5EF4-FFF2-40B4-BE49-F238E27FC236}">
                      <a16:creationId xmlns:a16="http://schemas.microsoft.com/office/drawing/2014/main" id="{90EADD39-2128-EEDD-37AD-772C7E14C01D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671;p23">
                  <a:extLst>
                    <a:ext uri="{FF2B5EF4-FFF2-40B4-BE49-F238E27FC236}">
                      <a16:creationId xmlns:a16="http://schemas.microsoft.com/office/drawing/2014/main" id="{C3B558DC-23A8-8275-804C-C1F62A66D14F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672;p23">
                  <a:extLst>
                    <a:ext uri="{FF2B5EF4-FFF2-40B4-BE49-F238E27FC236}">
                      <a16:creationId xmlns:a16="http://schemas.microsoft.com/office/drawing/2014/main" id="{CF094544-2C1E-4C76-38AD-19571230C0C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673;p23">
                  <a:extLst>
                    <a:ext uri="{FF2B5EF4-FFF2-40B4-BE49-F238E27FC236}">
                      <a16:creationId xmlns:a16="http://schemas.microsoft.com/office/drawing/2014/main" id="{ACD9064E-8A41-34DE-FDEE-C1CB093E8B1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674;p23">
                  <a:extLst>
                    <a:ext uri="{FF2B5EF4-FFF2-40B4-BE49-F238E27FC236}">
                      <a16:creationId xmlns:a16="http://schemas.microsoft.com/office/drawing/2014/main" id="{8EB586FF-BF63-25FC-B63B-C19DA4E5AEC0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675;p23">
                  <a:extLst>
                    <a:ext uri="{FF2B5EF4-FFF2-40B4-BE49-F238E27FC236}">
                      <a16:creationId xmlns:a16="http://schemas.microsoft.com/office/drawing/2014/main" id="{C6954072-1041-12AB-2C80-0948765728FC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676;p23">
                  <a:extLst>
                    <a:ext uri="{FF2B5EF4-FFF2-40B4-BE49-F238E27FC236}">
                      <a16:creationId xmlns:a16="http://schemas.microsoft.com/office/drawing/2014/main" id="{85481EBC-33E8-43A2-CA8F-3B67D590A2C7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677;p23">
                  <a:extLst>
                    <a:ext uri="{FF2B5EF4-FFF2-40B4-BE49-F238E27FC236}">
                      <a16:creationId xmlns:a16="http://schemas.microsoft.com/office/drawing/2014/main" id="{3C08B5CD-610A-B1A9-5834-3B6AA768FE9F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2" name="Gruppo 1431">
              <a:extLst>
                <a:ext uri="{FF2B5EF4-FFF2-40B4-BE49-F238E27FC236}">
                  <a16:creationId xmlns:a16="http://schemas.microsoft.com/office/drawing/2014/main" id="{51C80DF3-7B53-EF05-EA21-8C5943F529FA}"/>
                </a:ext>
              </a:extLst>
            </p:cNvPr>
            <p:cNvGrpSpPr/>
            <p:nvPr/>
          </p:nvGrpSpPr>
          <p:grpSpPr>
            <a:xfrm>
              <a:off x="3427329" y="3803783"/>
              <a:ext cx="658343" cy="803273"/>
              <a:chOff x="2996141" y="2467232"/>
              <a:chExt cx="658343" cy="803273"/>
            </a:xfrm>
          </p:grpSpPr>
          <p:grpSp>
            <p:nvGrpSpPr>
              <p:cNvPr id="1448" name="Google Shape;637;p23">
                <a:extLst>
                  <a:ext uri="{FF2B5EF4-FFF2-40B4-BE49-F238E27FC236}">
                    <a16:creationId xmlns:a16="http://schemas.microsoft.com/office/drawing/2014/main" id="{28DC015A-4BAB-2FCC-855F-B844F0288A15}"/>
                  </a:ext>
                </a:extLst>
              </p:cNvPr>
              <p:cNvGrpSpPr/>
              <p:nvPr/>
            </p:nvGrpSpPr>
            <p:grpSpPr>
              <a:xfrm rot="20290140">
                <a:off x="3051691" y="2467232"/>
                <a:ext cx="342205" cy="421363"/>
                <a:chOff x="4223675" y="2441886"/>
                <a:chExt cx="715987" cy="882475"/>
              </a:xfrm>
            </p:grpSpPr>
            <p:sp>
              <p:nvSpPr>
                <p:cNvPr id="1531" name="Google Shape;638;p23">
                  <a:extLst>
                    <a:ext uri="{FF2B5EF4-FFF2-40B4-BE49-F238E27FC236}">
                      <a16:creationId xmlns:a16="http://schemas.microsoft.com/office/drawing/2014/main" id="{4C5AD4CB-761F-70A1-9A15-E4E90639207F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639;p23">
                  <a:extLst>
                    <a:ext uri="{FF2B5EF4-FFF2-40B4-BE49-F238E27FC236}">
                      <a16:creationId xmlns:a16="http://schemas.microsoft.com/office/drawing/2014/main" id="{0618A891-946F-233F-576C-9B2E2571F52D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640;p23">
                  <a:extLst>
                    <a:ext uri="{FF2B5EF4-FFF2-40B4-BE49-F238E27FC236}">
                      <a16:creationId xmlns:a16="http://schemas.microsoft.com/office/drawing/2014/main" id="{F0476608-746F-7381-F82C-AE44C023AEBB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641;p23">
                  <a:extLst>
                    <a:ext uri="{FF2B5EF4-FFF2-40B4-BE49-F238E27FC236}">
                      <a16:creationId xmlns:a16="http://schemas.microsoft.com/office/drawing/2014/main" id="{4374F162-BC24-4E23-3EC7-C2386BB76C4F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642;p23">
                  <a:extLst>
                    <a:ext uri="{FF2B5EF4-FFF2-40B4-BE49-F238E27FC236}">
                      <a16:creationId xmlns:a16="http://schemas.microsoft.com/office/drawing/2014/main" id="{7B0CF3D6-851F-B7D4-D67E-C4B87A6FF598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643;p23">
                  <a:extLst>
                    <a:ext uri="{FF2B5EF4-FFF2-40B4-BE49-F238E27FC236}">
                      <a16:creationId xmlns:a16="http://schemas.microsoft.com/office/drawing/2014/main" id="{75A104CB-B07F-851A-89A0-9E36B06BB9B3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644;p23">
                  <a:extLst>
                    <a:ext uri="{FF2B5EF4-FFF2-40B4-BE49-F238E27FC236}">
                      <a16:creationId xmlns:a16="http://schemas.microsoft.com/office/drawing/2014/main" id="{E5206823-7404-293F-2592-4B52ECC61A39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645;p23">
                  <a:extLst>
                    <a:ext uri="{FF2B5EF4-FFF2-40B4-BE49-F238E27FC236}">
                      <a16:creationId xmlns:a16="http://schemas.microsoft.com/office/drawing/2014/main" id="{91CFB016-570A-74F7-8FB8-DDC8EED2EB9E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646;p23">
                  <a:extLst>
                    <a:ext uri="{FF2B5EF4-FFF2-40B4-BE49-F238E27FC236}">
                      <a16:creationId xmlns:a16="http://schemas.microsoft.com/office/drawing/2014/main" id="{9835287E-0BE6-1B86-34C3-8677E447FABA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647;p23">
                  <a:extLst>
                    <a:ext uri="{FF2B5EF4-FFF2-40B4-BE49-F238E27FC236}">
                      <a16:creationId xmlns:a16="http://schemas.microsoft.com/office/drawing/2014/main" id="{952A7DBA-BD72-80F8-EB6B-78A6936D4E36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648;p23">
                  <a:extLst>
                    <a:ext uri="{FF2B5EF4-FFF2-40B4-BE49-F238E27FC236}">
                      <a16:creationId xmlns:a16="http://schemas.microsoft.com/office/drawing/2014/main" id="{FE108E74-1E07-4E54-8D44-3AF181F2ACBF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649;p23">
                  <a:extLst>
                    <a:ext uri="{FF2B5EF4-FFF2-40B4-BE49-F238E27FC236}">
                      <a16:creationId xmlns:a16="http://schemas.microsoft.com/office/drawing/2014/main" id="{E3CAB15F-D3D8-7635-C76E-F86E150564E6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650;p23">
                  <a:extLst>
                    <a:ext uri="{FF2B5EF4-FFF2-40B4-BE49-F238E27FC236}">
                      <a16:creationId xmlns:a16="http://schemas.microsoft.com/office/drawing/2014/main" id="{268AF970-DF64-BA73-5E9A-24D69D263F2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651;p23">
                  <a:extLst>
                    <a:ext uri="{FF2B5EF4-FFF2-40B4-BE49-F238E27FC236}">
                      <a16:creationId xmlns:a16="http://schemas.microsoft.com/office/drawing/2014/main" id="{1891E9B8-1EF9-626E-ACD7-C3DE8091A229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652;p23">
                  <a:extLst>
                    <a:ext uri="{FF2B5EF4-FFF2-40B4-BE49-F238E27FC236}">
                      <a16:creationId xmlns:a16="http://schemas.microsoft.com/office/drawing/2014/main" id="{E067A313-0C90-4B81-4B17-C2C23FC9A28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653;p23">
                  <a:extLst>
                    <a:ext uri="{FF2B5EF4-FFF2-40B4-BE49-F238E27FC236}">
                      <a16:creationId xmlns:a16="http://schemas.microsoft.com/office/drawing/2014/main" id="{3BC1F37D-FEEE-C892-9AF7-45CD6E812EF1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654;p23">
                  <a:extLst>
                    <a:ext uri="{FF2B5EF4-FFF2-40B4-BE49-F238E27FC236}">
                      <a16:creationId xmlns:a16="http://schemas.microsoft.com/office/drawing/2014/main" id="{3FEA03EB-C119-7944-EA95-8E1AA450D4C3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655;p23">
                  <a:extLst>
                    <a:ext uri="{FF2B5EF4-FFF2-40B4-BE49-F238E27FC236}">
                      <a16:creationId xmlns:a16="http://schemas.microsoft.com/office/drawing/2014/main" id="{6A0EAF0C-D1C0-FEEA-3A5E-8CD20264263A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656;p23">
                  <a:extLst>
                    <a:ext uri="{FF2B5EF4-FFF2-40B4-BE49-F238E27FC236}">
                      <a16:creationId xmlns:a16="http://schemas.microsoft.com/office/drawing/2014/main" id="{DE8200DD-40B4-E34F-F266-BEF75795F0DF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657;p23">
                  <a:extLst>
                    <a:ext uri="{FF2B5EF4-FFF2-40B4-BE49-F238E27FC236}">
                      <a16:creationId xmlns:a16="http://schemas.microsoft.com/office/drawing/2014/main" id="{9BDE16DF-065A-F083-DDC5-DDAF4DE6E05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658;p23">
                  <a:extLst>
                    <a:ext uri="{FF2B5EF4-FFF2-40B4-BE49-F238E27FC236}">
                      <a16:creationId xmlns:a16="http://schemas.microsoft.com/office/drawing/2014/main" id="{A7019A9A-2FE0-B4BA-A39D-3C36714F9D58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659;p23">
                  <a:extLst>
                    <a:ext uri="{FF2B5EF4-FFF2-40B4-BE49-F238E27FC236}">
                      <a16:creationId xmlns:a16="http://schemas.microsoft.com/office/drawing/2014/main" id="{E201644A-8C3D-BCC4-4265-64A306720AAA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660;p23">
                  <a:extLst>
                    <a:ext uri="{FF2B5EF4-FFF2-40B4-BE49-F238E27FC236}">
                      <a16:creationId xmlns:a16="http://schemas.microsoft.com/office/drawing/2014/main" id="{3E410C60-B8CA-3572-FB5B-F6898A694FE3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661;p23">
                  <a:extLst>
                    <a:ext uri="{FF2B5EF4-FFF2-40B4-BE49-F238E27FC236}">
                      <a16:creationId xmlns:a16="http://schemas.microsoft.com/office/drawing/2014/main" id="{541D599A-762A-C756-5570-EE46A91E6546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662;p23">
                  <a:extLst>
                    <a:ext uri="{FF2B5EF4-FFF2-40B4-BE49-F238E27FC236}">
                      <a16:creationId xmlns:a16="http://schemas.microsoft.com/office/drawing/2014/main" id="{502F5F61-E3C7-8892-309A-212618E4578F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663;p23">
                  <a:extLst>
                    <a:ext uri="{FF2B5EF4-FFF2-40B4-BE49-F238E27FC236}">
                      <a16:creationId xmlns:a16="http://schemas.microsoft.com/office/drawing/2014/main" id="{F6A573B4-28D8-71EC-F102-6D49C4538BF9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664;p23">
                  <a:extLst>
                    <a:ext uri="{FF2B5EF4-FFF2-40B4-BE49-F238E27FC236}">
                      <a16:creationId xmlns:a16="http://schemas.microsoft.com/office/drawing/2014/main" id="{0F337ECE-5B61-9570-7245-1CC52130D5FE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665;p23">
                  <a:extLst>
                    <a:ext uri="{FF2B5EF4-FFF2-40B4-BE49-F238E27FC236}">
                      <a16:creationId xmlns:a16="http://schemas.microsoft.com/office/drawing/2014/main" id="{7078B7DB-CD66-B85B-B5DA-AFD8E2F40F13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666;p23">
                  <a:extLst>
                    <a:ext uri="{FF2B5EF4-FFF2-40B4-BE49-F238E27FC236}">
                      <a16:creationId xmlns:a16="http://schemas.microsoft.com/office/drawing/2014/main" id="{86401ED3-38A3-86FA-9E29-B7B745B84BA4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667;p23">
                  <a:extLst>
                    <a:ext uri="{FF2B5EF4-FFF2-40B4-BE49-F238E27FC236}">
                      <a16:creationId xmlns:a16="http://schemas.microsoft.com/office/drawing/2014/main" id="{9EA5D71D-C1D8-816F-46AF-21F44C048DE0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668;p23">
                  <a:extLst>
                    <a:ext uri="{FF2B5EF4-FFF2-40B4-BE49-F238E27FC236}">
                      <a16:creationId xmlns:a16="http://schemas.microsoft.com/office/drawing/2014/main" id="{5C319770-C9EE-89C6-697E-599584F4F6EA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669;p23">
                  <a:extLst>
                    <a:ext uri="{FF2B5EF4-FFF2-40B4-BE49-F238E27FC236}">
                      <a16:creationId xmlns:a16="http://schemas.microsoft.com/office/drawing/2014/main" id="{AE8A96EE-96B7-5D76-CC16-B8A06D77EB2C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670;p23">
                  <a:extLst>
                    <a:ext uri="{FF2B5EF4-FFF2-40B4-BE49-F238E27FC236}">
                      <a16:creationId xmlns:a16="http://schemas.microsoft.com/office/drawing/2014/main" id="{25A8F7B1-2B26-C4EA-7B83-F788AFA17D9C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671;p23">
                  <a:extLst>
                    <a:ext uri="{FF2B5EF4-FFF2-40B4-BE49-F238E27FC236}">
                      <a16:creationId xmlns:a16="http://schemas.microsoft.com/office/drawing/2014/main" id="{2CB209B4-60CB-D820-3801-5BE8BABC5696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672;p23">
                  <a:extLst>
                    <a:ext uri="{FF2B5EF4-FFF2-40B4-BE49-F238E27FC236}">
                      <a16:creationId xmlns:a16="http://schemas.microsoft.com/office/drawing/2014/main" id="{AC5C2174-F3D7-9C4E-FFB9-89EDECB615FF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673;p23">
                  <a:extLst>
                    <a:ext uri="{FF2B5EF4-FFF2-40B4-BE49-F238E27FC236}">
                      <a16:creationId xmlns:a16="http://schemas.microsoft.com/office/drawing/2014/main" id="{4ED48C9B-1FE7-8F9C-D2DD-00601153B10E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674;p23">
                  <a:extLst>
                    <a:ext uri="{FF2B5EF4-FFF2-40B4-BE49-F238E27FC236}">
                      <a16:creationId xmlns:a16="http://schemas.microsoft.com/office/drawing/2014/main" id="{EB607609-BCBF-C164-55CA-2279C890CF34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675;p23">
                  <a:extLst>
                    <a:ext uri="{FF2B5EF4-FFF2-40B4-BE49-F238E27FC236}">
                      <a16:creationId xmlns:a16="http://schemas.microsoft.com/office/drawing/2014/main" id="{7567152E-5DDF-C4BF-A92D-7A53C503F582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676;p23">
                  <a:extLst>
                    <a:ext uri="{FF2B5EF4-FFF2-40B4-BE49-F238E27FC236}">
                      <a16:creationId xmlns:a16="http://schemas.microsoft.com/office/drawing/2014/main" id="{2F1C5A6C-DA6D-0828-2095-39EFF44F9332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677;p23">
                  <a:extLst>
                    <a:ext uri="{FF2B5EF4-FFF2-40B4-BE49-F238E27FC236}">
                      <a16:creationId xmlns:a16="http://schemas.microsoft.com/office/drawing/2014/main" id="{B84A16A6-E54F-6890-F0AB-E81E3E77992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49" name="Google Shape;637;p23">
                <a:extLst>
                  <a:ext uri="{FF2B5EF4-FFF2-40B4-BE49-F238E27FC236}">
                    <a16:creationId xmlns:a16="http://schemas.microsoft.com/office/drawing/2014/main" id="{41F2D673-036C-9B54-D782-FD31400B2812}"/>
                  </a:ext>
                </a:extLst>
              </p:cNvPr>
              <p:cNvGrpSpPr/>
              <p:nvPr/>
            </p:nvGrpSpPr>
            <p:grpSpPr>
              <a:xfrm rot="2048310">
                <a:off x="3367158" y="2730971"/>
                <a:ext cx="287326" cy="357758"/>
                <a:chOff x="4223675" y="2441886"/>
                <a:chExt cx="715987" cy="882475"/>
              </a:xfrm>
            </p:grpSpPr>
            <p:sp>
              <p:nvSpPr>
                <p:cNvPr id="1491" name="Google Shape;638;p23">
                  <a:extLst>
                    <a:ext uri="{FF2B5EF4-FFF2-40B4-BE49-F238E27FC236}">
                      <a16:creationId xmlns:a16="http://schemas.microsoft.com/office/drawing/2014/main" id="{2CBE383D-92B2-1EDE-5970-A8E125B3352E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639;p23">
                  <a:extLst>
                    <a:ext uri="{FF2B5EF4-FFF2-40B4-BE49-F238E27FC236}">
                      <a16:creationId xmlns:a16="http://schemas.microsoft.com/office/drawing/2014/main" id="{56642203-A290-3D24-482E-B33726A885BF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640;p23">
                  <a:extLst>
                    <a:ext uri="{FF2B5EF4-FFF2-40B4-BE49-F238E27FC236}">
                      <a16:creationId xmlns:a16="http://schemas.microsoft.com/office/drawing/2014/main" id="{0B3B84F2-A546-0EFD-DFE7-D9815F4C15E7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641;p23">
                  <a:extLst>
                    <a:ext uri="{FF2B5EF4-FFF2-40B4-BE49-F238E27FC236}">
                      <a16:creationId xmlns:a16="http://schemas.microsoft.com/office/drawing/2014/main" id="{37F27474-516C-38BD-34E6-87BA29BB7A64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642;p23">
                  <a:extLst>
                    <a:ext uri="{FF2B5EF4-FFF2-40B4-BE49-F238E27FC236}">
                      <a16:creationId xmlns:a16="http://schemas.microsoft.com/office/drawing/2014/main" id="{F71C9F90-A95E-40FD-6B60-E01536921C37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643;p23">
                  <a:extLst>
                    <a:ext uri="{FF2B5EF4-FFF2-40B4-BE49-F238E27FC236}">
                      <a16:creationId xmlns:a16="http://schemas.microsoft.com/office/drawing/2014/main" id="{99948EA8-F376-8D97-E60B-D5BDEAF16846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644;p23">
                  <a:extLst>
                    <a:ext uri="{FF2B5EF4-FFF2-40B4-BE49-F238E27FC236}">
                      <a16:creationId xmlns:a16="http://schemas.microsoft.com/office/drawing/2014/main" id="{3F562980-8618-0565-EFCF-B2013E5B9E3F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645;p23">
                  <a:extLst>
                    <a:ext uri="{FF2B5EF4-FFF2-40B4-BE49-F238E27FC236}">
                      <a16:creationId xmlns:a16="http://schemas.microsoft.com/office/drawing/2014/main" id="{59B460CA-F45E-3E35-B6B2-379E577AAD1D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646;p23">
                  <a:extLst>
                    <a:ext uri="{FF2B5EF4-FFF2-40B4-BE49-F238E27FC236}">
                      <a16:creationId xmlns:a16="http://schemas.microsoft.com/office/drawing/2014/main" id="{D63C07E8-505F-305E-608D-DE182111CFFC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647;p23">
                  <a:extLst>
                    <a:ext uri="{FF2B5EF4-FFF2-40B4-BE49-F238E27FC236}">
                      <a16:creationId xmlns:a16="http://schemas.microsoft.com/office/drawing/2014/main" id="{C0A3E289-BD0D-F25D-425A-2BF7EC2DAE7D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648;p23">
                  <a:extLst>
                    <a:ext uri="{FF2B5EF4-FFF2-40B4-BE49-F238E27FC236}">
                      <a16:creationId xmlns:a16="http://schemas.microsoft.com/office/drawing/2014/main" id="{42A2B3FF-56EA-CE58-0DA9-187814D375A0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649;p23">
                  <a:extLst>
                    <a:ext uri="{FF2B5EF4-FFF2-40B4-BE49-F238E27FC236}">
                      <a16:creationId xmlns:a16="http://schemas.microsoft.com/office/drawing/2014/main" id="{C33C58B6-4BDB-21EC-E60D-B4054FC4213A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650;p23">
                  <a:extLst>
                    <a:ext uri="{FF2B5EF4-FFF2-40B4-BE49-F238E27FC236}">
                      <a16:creationId xmlns:a16="http://schemas.microsoft.com/office/drawing/2014/main" id="{2979D5F2-4BC7-CEA0-5C55-319AB2ECE0DF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651;p23">
                  <a:extLst>
                    <a:ext uri="{FF2B5EF4-FFF2-40B4-BE49-F238E27FC236}">
                      <a16:creationId xmlns:a16="http://schemas.microsoft.com/office/drawing/2014/main" id="{6A5F9E96-2802-C18B-CC66-133817DC7CD8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652;p23">
                  <a:extLst>
                    <a:ext uri="{FF2B5EF4-FFF2-40B4-BE49-F238E27FC236}">
                      <a16:creationId xmlns:a16="http://schemas.microsoft.com/office/drawing/2014/main" id="{23CE2732-2C0B-B20F-8905-22F2171D5171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653;p23">
                  <a:extLst>
                    <a:ext uri="{FF2B5EF4-FFF2-40B4-BE49-F238E27FC236}">
                      <a16:creationId xmlns:a16="http://schemas.microsoft.com/office/drawing/2014/main" id="{2CBFA0A0-E4EF-5F34-5359-05EE7417BDF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654;p23">
                  <a:extLst>
                    <a:ext uri="{FF2B5EF4-FFF2-40B4-BE49-F238E27FC236}">
                      <a16:creationId xmlns:a16="http://schemas.microsoft.com/office/drawing/2014/main" id="{C4E41A4A-C7A2-5ACF-2C46-1C5E25047078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655;p23">
                  <a:extLst>
                    <a:ext uri="{FF2B5EF4-FFF2-40B4-BE49-F238E27FC236}">
                      <a16:creationId xmlns:a16="http://schemas.microsoft.com/office/drawing/2014/main" id="{A8B2BCE6-6284-F093-F6EB-FDF96540E577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656;p23">
                  <a:extLst>
                    <a:ext uri="{FF2B5EF4-FFF2-40B4-BE49-F238E27FC236}">
                      <a16:creationId xmlns:a16="http://schemas.microsoft.com/office/drawing/2014/main" id="{EB90935B-61A4-0CEF-AA91-6D58FD818F9A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657;p23">
                  <a:extLst>
                    <a:ext uri="{FF2B5EF4-FFF2-40B4-BE49-F238E27FC236}">
                      <a16:creationId xmlns:a16="http://schemas.microsoft.com/office/drawing/2014/main" id="{9C8FBD61-235B-900C-134F-BDC796A1C3E4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658;p23">
                  <a:extLst>
                    <a:ext uri="{FF2B5EF4-FFF2-40B4-BE49-F238E27FC236}">
                      <a16:creationId xmlns:a16="http://schemas.microsoft.com/office/drawing/2014/main" id="{90924429-B9E7-E74F-7E3C-291640FB14D3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659;p23">
                  <a:extLst>
                    <a:ext uri="{FF2B5EF4-FFF2-40B4-BE49-F238E27FC236}">
                      <a16:creationId xmlns:a16="http://schemas.microsoft.com/office/drawing/2014/main" id="{86441B48-4288-5B43-2E54-53C5C05DA967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660;p23">
                  <a:extLst>
                    <a:ext uri="{FF2B5EF4-FFF2-40B4-BE49-F238E27FC236}">
                      <a16:creationId xmlns:a16="http://schemas.microsoft.com/office/drawing/2014/main" id="{7CDDAD1B-E89F-3F89-5DD3-E26E1A92A6DA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661;p23">
                  <a:extLst>
                    <a:ext uri="{FF2B5EF4-FFF2-40B4-BE49-F238E27FC236}">
                      <a16:creationId xmlns:a16="http://schemas.microsoft.com/office/drawing/2014/main" id="{A3E46406-5C95-AAB7-6421-A1A0C20CEB5D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662;p23">
                  <a:extLst>
                    <a:ext uri="{FF2B5EF4-FFF2-40B4-BE49-F238E27FC236}">
                      <a16:creationId xmlns:a16="http://schemas.microsoft.com/office/drawing/2014/main" id="{44DB9521-8F0A-22B2-7E2B-3BE3EEE31FE4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663;p23">
                  <a:extLst>
                    <a:ext uri="{FF2B5EF4-FFF2-40B4-BE49-F238E27FC236}">
                      <a16:creationId xmlns:a16="http://schemas.microsoft.com/office/drawing/2014/main" id="{7892F57F-7A52-480E-8DB7-8034D347A626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664;p23">
                  <a:extLst>
                    <a:ext uri="{FF2B5EF4-FFF2-40B4-BE49-F238E27FC236}">
                      <a16:creationId xmlns:a16="http://schemas.microsoft.com/office/drawing/2014/main" id="{33ED0C0B-B312-91E3-EE63-074F681EEF16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665;p23">
                  <a:extLst>
                    <a:ext uri="{FF2B5EF4-FFF2-40B4-BE49-F238E27FC236}">
                      <a16:creationId xmlns:a16="http://schemas.microsoft.com/office/drawing/2014/main" id="{74A97454-621A-9A32-78DE-5E3DEC6B559D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666;p23">
                  <a:extLst>
                    <a:ext uri="{FF2B5EF4-FFF2-40B4-BE49-F238E27FC236}">
                      <a16:creationId xmlns:a16="http://schemas.microsoft.com/office/drawing/2014/main" id="{31719B3F-894D-9A9A-1A77-687792B65F88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667;p23">
                  <a:extLst>
                    <a:ext uri="{FF2B5EF4-FFF2-40B4-BE49-F238E27FC236}">
                      <a16:creationId xmlns:a16="http://schemas.microsoft.com/office/drawing/2014/main" id="{0B94E0E9-56D7-13D4-6685-337E7153E732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668;p23">
                  <a:extLst>
                    <a:ext uri="{FF2B5EF4-FFF2-40B4-BE49-F238E27FC236}">
                      <a16:creationId xmlns:a16="http://schemas.microsoft.com/office/drawing/2014/main" id="{0A83BC81-16DA-9169-9121-DE1A090860AA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669;p23">
                  <a:extLst>
                    <a:ext uri="{FF2B5EF4-FFF2-40B4-BE49-F238E27FC236}">
                      <a16:creationId xmlns:a16="http://schemas.microsoft.com/office/drawing/2014/main" id="{375B55A1-D671-BA92-BB58-BC654E8435FF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670;p23">
                  <a:extLst>
                    <a:ext uri="{FF2B5EF4-FFF2-40B4-BE49-F238E27FC236}">
                      <a16:creationId xmlns:a16="http://schemas.microsoft.com/office/drawing/2014/main" id="{AAA5FEBE-6925-D8FB-D2AF-D9732FC25385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671;p23">
                  <a:extLst>
                    <a:ext uri="{FF2B5EF4-FFF2-40B4-BE49-F238E27FC236}">
                      <a16:creationId xmlns:a16="http://schemas.microsoft.com/office/drawing/2014/main" id="{E10749D4-3FEC-EEE4-CAE4-76ADD6863E22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672;p23">
                  <a:extLst>
                    <a:ext uri="{FF2B5EF4-FFF2-40B4-BE49-F238E27FC236}">
                      <a16:creationId xmlns:a16="http://schemas.microsoft.com/office/drawing/2014/main" id="{BEBDC64F-68EB-4E42-72F3-CDD20CDE4A29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673;p23">
                  <a:extLst>
                    <a:ext uri="{FF2B5EF4-FFF2-40B4-BE49-F238E27FC236}">
                      <a16:creationId xmlns:a16="http://schemas.microsoft.com/office/drawing/2014/main" id="{352B89C9-AD98-8751-87DF-4A9DBDB25727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674;p23">
                  <a:extLst>
                    <a:ext uri="{FF2B5EF4-FFF2-40B4-BE49-F238E27FC236}">
                      <a16:creationId xmlns:a16="http://schemas.microsoft.com/office/drawing/2014/main" id="{C37D3ABC-0546-3921-8A64-23D9B526B25D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675;p23">
                  <a:extLst>
                    <a:ext uri="{FF2B5EF4-FFF2-40B4-BE49-F238E27FC236}">
                      <a16:creationId xmlns:a16="http://schemas.microsoft.com/office/drawing/2014/main" id="{4EDCC088-7140-A3BF-FEFF-1B0CA8566241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676;p23">
                  <a:extLst>
                    <a:ext uri="{FF2B5EF4-FFF2-40B4-BE49-F238E27FC236}">
                      <a16:creationId xmlns:a16="http://schemas.microsoft.com/office/drawing/2014/main" id="{BCB5D065-F55B-ABE0-B183-358514BBDCFB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677;p23">
                  <a:extLst>
                    <a:ext uri="{FF2B5EF4-FFF2-40B4-BE49-F238E27FC236}">
                      <a16:creationId xmlns:a16="http://schemas.microsoft.com/office/drawing/2014/main" id="{064C076A-0E66-85CA-8E08-2736CB57D65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0" name="Google Shape;637;p23">
                <a:extLst>
                  <a:ext uri="{FF2B5EF4-FFF2-40B4-BE49-F238E27FC236}">
                    <a16:creationId xmlns:a16="http://schemas.microsoft.com/office/drawing/2014/main" id="{A3C7F89F-967F-F84F-3D52-818FDEB2ACAC}"/>
                  </a:ext>
                </a:extLst>
              </p:cNvPr>
              <p:cNvGrpSpPr/>
              <p:nvPr/>
            </p:nvGrpSpPr>
            <p:grpSpPr>
              <a:xfrm rot="18426181">
                <a:off x="3031357" y="2947963"/>
                <a:ext cx="287326" cy="357758"/>
                <a:chOff x="4223675" y="2441886"/>
                <a:chExt cx="715987" cy="882475"/>
              </a:xfrm>
            </p:grpSpPr>
            <p:sp>
              <p:nvSpPr>
                <p:cNvPr id="1451" name="Google Shape;638;p23">
                  <a:extLst>
                    <a:ext uri="{FF2B5EF4-FFF2-40B4-BE49-F238E27FC236}">
                      <a16:creationId xmlns:a16="http://schemas.microsoft.com/office/drawing/2014/main" id="{5E0625E3-57CC-ED6F-C1AC-86F9F5957C82}"/>
                    </a:ext>
                  </a:extLst>
                </p:cNvPr>
                <p:cNvSpPr/>
                <p:nvPr/>
              </p:nvSpPr>
              <p:spPr>
                <a:xfrm>
                  <a:off x="4464645" y="2751449"/>
                  <a:ext cx="21031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" fill="none" extrusionOk="0">
                      <a:moveTo>
                        <a:pt x="1" y="1"/>
                      </a:moveTo>
                      <a:lnTo>
                        <a:pt x="308" y="1"/>
                      </a:lnTo>
                      <a:lnTo>
                        <a:pt x="1812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639;p23">
                  <a:extLst>
                    <a:ext uri="{FF2B5EF4-FFF2-40B4-BE49-F238E27FC236}">
                      <a16:creationId xmlns:a16="http://schemas.microsoft.com/office/drawing/2014/main" id="{E5F12389-A496-F336-620F-592B15AD5261}"/>
                    </a:ext>
                  </a:extLst>
                </p:cNvPr>
                <p:cNvSpPr/>
                <p:nvPr/>
              </p:nvSpPr>
              <p:spPr>
                <a:xfrm>
                  <a:off x="4876899" y="2547124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278" fill="none" extrusionOk="0">
                      <a:moveTo>
                        <a:pt x="53" y="1"/>
                      </a:moveTo>
                      <a:cubicBezTo>
                        <a:pt x="38" y="98"/>
                        <a:pt x="23" y="188"/>
                        <a:pt x="1" y="2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640;p23">
                  <a:extLst>
                    <a:ext uri="{FF2B5EF4-FFF2-40B4-BE49-F238E27FC236}">
                      <a16:creationId xmlns:a16="http://schemas.microsoft.com/office/drawing/2014/main" id="{F5157E70-9DE0-8D0E-89EB-19C3427A00B7}"/>
                    </a:ext>
                  </a:extLst>
                </p:cNvPr>
                <p:cNvSpPr/>
                <p:nvPr/>
              </p:nvSpPr>
              <p:spPr>
                <a:xfrm>
                  <a:off x="4762624" y="2675283"/>
                  <a:ext cx="55524" cy="4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82" fill="none" extrusionOk="0">
                      <a:moveTo>
                        <a:pt x="434" y="0"/>
                      </a:moveTo>
                      <a:cubicBezTo>
                        <a:pt x="307" y="112"/>
                        <a:pt x="157" y="240"/>
                        <a:pt x="0" y="3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641;p23">
                  <a:extLst>
                    <a:ext uri="{FF2B5EF4-FFF2-40B4-BE49-F238E27FC236}">
                      <a16:creationId xmlns:a16="http://schemas.microsoft.com/office/drawing/2014/main" id="{3DCE354D-4E0F-5F22-E1F4-FCD0C725CA1D}"/>
                    </a:ext>
                  </a:extLst>
                </p:cNvPr>
                <p:cNvSpPr/>
                <p:nvPr/>
              </p:nvSpPr>
              <p:spPr>
                <a:xfrm>
                  <a:off x="4891949" y="2441886"/>
                  <a:ext cx="1003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14" fill="none" extrusionOk="0">
                      <a:moveTo>
                        <a:pt x="8" y="1"/>
                      </a:moveTo>
                      <a:cubicBezTo>
                        <a:pt x="8" y="38"/>
                        <a:pt x="8" y="76"/>
                        <a:pt x="1" y="11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642;p23">
                  <a:extLst>
                    <a:ext uri="{FF2B5EF4-FFF2-40B4-BE49-F238E27FC236}">
                      <a16:creationId xmlns:a16="http://schemas.microsoft.com/office/drawing/2014/main" id="{2EA2D1D2-D2C0-DF14-C47C-3492A3624320}"/>
                    </a:ext>
                  </a:extLst>
                </p:cNvPr>
                <p:cNvSpPr/>
                <p:nvPr/>
              </p:nvSpPr>
              <p:spPr>
                <a:xfrm>
                  <a:off x="4484775" y="2796600"/>
                  <a:ext cx="195348" cy="174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505" fill="none" extrusionOk="0">
                      <a:moveTo>
                        <a:pt x="1685" y="0"/>
                      </a:moveTo>
                      <a:cubicBezTo>
                        <a:pt x="1401" y="255"/>
                        <a:pt x="1109" y="517"/>
                        <a:pt x="817" y="771"/>
                      </a:cubicBezTo>
                      <a:cubicBezTo>
                        <a:pt x="540" y="1026"/>
                        <a:pt x="263" y="1273"/>
                        <a:pt x="1" y="1505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643;p23">
                  <a:extLst>
                    <a:ext uri="{FF2B5EF4-FFF2-40B4-BE49-F238E27FC236}">
                      <a16:creationId xmlns:a16="http://schemas.microsoft.com/office/drawing/2014/main" id="{5364ADA5-B462-1277-B7B4-AA75EAB2D869}"/>
                    </a:ext>
                  </a:extLst>
                </p:cNvPr>
                <p:cNvSpPr/>
                <p:nvPr/>
              </p:nvSpPr>
              <p:spPr>
                <a:xfrm>
                  <a:off x="4274459" y="3302241"/>
                  <a:ext cx="1784" cy="2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88" fill="none" extrusionOk="0">
                      <a:moveTo>
                        <a:pt x="15" y="188"/>
                      </a:moveTo>
                      <a:cubicBezTo>
                        <a:pt x="8" y="128"/>
                        <a:pt x="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644;p23">
                  <a:extLst>
                    <a:ext uri="{FF2B5EF4-FFF2-40B4-BE49-F238E27FC236}">
                      <a16:creationId xmlns:a16="http://schemas.microsoft.com/office/drawing/2014/main" id="{C6315A00-34DF-7C30-8C2E-07182DAA7D94}"/>
                    </a:ext>
                  </a:extLst>
                </p:cNvPr>
                <p:cNvSpPr/>
                <p:nvPr/>
              </p:nvSpPr>
              <p:spPr>
                <a:xfrm>
                  <a:off x="4285274" y="3150254"/>
                  <a:ext cx="21725" cy="5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263" fill="none" extrusionOk="0">
                      <a:moveTo>
                        <a:pt x="106" y="0"/>
                      </a:moveTo>
                      <a:cubicBezTo>
                        <a:pt x="68" y="90"/>
                        <a:pt x="31" y="173"/>
                        <a:pt x="1" y="26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645;p23">
                  <a:extLst>
                    <a:ext uri="{FF2B5EF4-FFF2-40B4-BE49-F238E27FC236}">
                      <a16:creationId xmlns:a16="http://schemas.microsoft.com/office/drawing/2014/main" id="{F51627E7-737B-2C41-0772-972282D1B831}"/>
                    </a:ext>
                  </a:extLst>
                </p:cNvPr>
                <p:cNvSpPr/>
                <p:nvPr/>
              </p:nvSpPr>
              <p:spPr>
                <a:xfrm>
                  <a:off x="4362574" y="3033477"/>
                  <a:ext cx="51125" cy="4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68" fill="none" extrusionOk="0">
                      <a:moveTo>
                        <a:pt x="405" y="1"/>
                      </a:moveTo>
                      <a:cubicBezTo>
                        <a:pt x="240" y="150"/>
                        <a:pt x="105" y="270"/>
                        <a:pt x="1" y="36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646;p23">
                  <a:extLst>
                    <a:ext uri="{FF2B5EF4-FFF2-40B4-BE49-F238E27FC236}">
                      <a16:creationId xmlns:a16="http://schemas.microsoft.com/office/drawing/2014/main" id="{30261B60-72E7-155B-854C-DD36FC250B57}"/>
                    </a:ext>
                  </a:extLst>
                </p:cNvPr>
                <p:cNvSpPr/>
                <p:nvPr/>
              </p:nvSpPr>
              <p:spPr>
                <a:xfrm>
                  <a:off x="4307011" y="2505314"/>
                  <a:ext cx="52250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" fill="none" extrusionOk="0">
                      <a:moveTo>
                        <a:pt x="0" y="1"/>
                      </a:moveTo>
                      <a:lnTo>
                        <a:pt x="240" y="1"/>
                      </a:lnTo>
                      <a:lnTo>
                        <a:pt x="4686" y="1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647;p23">
                  <a:extLst>
                    <a:ext uri="{FF2B5EF4-FFF2-40B4-BE49-F238E27FC236}">
                      <a16:creationId xmlns:a16="http://schemas.microsoft.com/office/drawing/2014/main" id="{FDAD3DD6-2FA2-164D-9194-71C8E9206C42}"/>
                    </a:ext>
                  </a:extLst>
                </p:cNvPr>
                <p:cNvSpPr/>
                <p:nvPr/>
              </p:nvSpPr>
              <p:spPr>
                <a:xfrm>
                  <a:off x="4891168" y="2505314"/>
                  <a:ext cx="5017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1" fill="none" extrusionOk="0">
                      <a:moveTo>
                        <a:pt x="45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648;p23">
                  <a:extLst>
                    <a:ext uri="{FF2B5EF4-FFF2-40B4-BE49-F238E27FC236}">
                      <a16:creationId xmlns:a16="http://schemas.microsoft.com/office/drawing/2014/main" id="{32F23FA0-0197-8BCE-A7E7-157BA202A997}"/>
                    </a:ext>
                  </a:extLst>
                </p:cNvPr>
                <p:cNvSpPr/>
                <p:nvPr/>
              </p:nvSpPr>
              <p:spPr>
                <a:xfrm>
                  <a:off x="4376241" y="2631391"/>
                  <a:ext cx="42062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1" fill="none" extrusionOk="0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3728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649;p23">
                  <a:extLst>
                    <a:ext uri="{FF2B5EF4-FFF2-40B4-BE49-F238E27FC236}">
                      <a16:creationId xmlns:a16="http://schemas.microsoft.com/office/drawing/2014/main" id="{6CA43027-48C2-2534-DB29-4CC94B1428F1}"/>
                    </a:ext>
                  </a:extLst>
                </p:cNvPr>
                <p:cNvSpPr/>
                <p:nvPr/>
              </p:nvSpPr>
              <p:spPr>
                <a:xfrm>
                  <a:off x="4863633" y="2631391"/>
                  <a:ext cx="11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650;p23">
                  <a:extLst>
                    <a:ext uri="{FF2B5EF4-FFF2-40B4-BE49-F238E27FC236}">
                      <a16:creationId xmlns:a16="http://schemas.microsoft.com/office/drawing/2014/main" id="{72B9E4D6-428E-9D33-708A-F72B5ACAB68D}"/>
                    </a:ext>
                  </a:extLst>
                </p:cNvPr>
                <p:cNvSpPr/>
                <p:nvPr/>
              </p:nvSpPr>
              <p:spPr>
                <a:xfrm>
                  <a:off x="4730860" y="2751449"/>
                  <a:ext cx="178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" fill="none" extrusionOk="0">
                      <a:moveTo>
                        <a:pt x="16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651;p23">
                  <a:extLst>
                    <a:ext uri="{FF2B5EF4-FFF2-40B4-BE49-F238E27FC236}">
                      <a16:creationId xmlns:a16="http://schemas.microsoft.com/office/drawing/2014/main" id="{A0907FF5-E58C-5A29-2D68-36617586B83F}"/>
                    </a:ext>
                  </a:extLst>
                </p:cNvPr>
                <p:cNvSpPr/>
                <p:nvPr/>
              </p:nvSpPr>
              <p:spPr>
                <a:xfrm>
                  <a:off x="4889496" y="3250517"/>
                  <a:ext cx="1003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" fill="none" extrusionOk="0">
                      <a:moveTo>
                        <a:pt x="9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652;p23">
                  <a:extLst>
                    <a:ext uri="{FF2B5EF4-FFF2-40B4-BE49-F238E27FC236}">
                      <a16:creationId xmlns:a16="http://schemas.microsoft.com/office/drawing/2014/main" id="{E401B903-23CB-6DE4-F13D-F6C0570BFDA9}"/>
                    </a:ext>
                  </a:extLst>
                </p:cNvPr>
                <p:cNvSpPr/>
                <p:nvPr/>
              </p:nvSpPr>
              <p:spPr>
                <a:xfrm>
                  <a:off x="4334256" y="3250517"/>
                  <a:ext cx="493773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" fill="none" extrusionOk="0">
                      <a:moveTo>
                        <a:pt x="4305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653;p23">
                  <a:extLst>
                    <a:ext uri="{FF2B5EF4-FFF2-40B4-BE49-F238E27FC236}">
                      <a16:creationId xmlns:a16="http://schemas.microsoft.com/office/drawing/2014/main" id="{46744960-FE19-00DB-A5C9-76D99F26A0D8}"/>
                    </a:ext>
                  </a:extLst>
                </p:cNvPr>
                <p:cNvSpPr/>
                <p:nvPr/>
              </p:nvSpPr>
              <p:spPr>
                <a:xfrm>
                  <a:off x="4342908" y="3132020"/>
                  <a:ext cx="441461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1" fill="none" extrusionOk="0">
                      <a:moveTo>
                        <a:pt x="0" y="0"/>
                      </a:moveTo>
                      <a:lnTo>
                        <a:pt x="427" y="0"/>
                      </a:lnTo>
                      <a:lnTo>
                        <a:pt x="3960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654;p23">
                  <a:extLst>
                    <a:ext uri="{FF2B5EF4-FFF2-40B4-BE49-F238E27FC236}">
                      <a16:creationId xmlns:a16="http://schemas.microsoft.com/office/drawing/2014/main" id="{E9CB2D86-CEF8-998C-0251-EFE7BF02F067}"/>
                    </a:ext>
                  </a:extLst>
                </p:cNvPr>
                <p:cNvSpPr/>
                <p:nvPr/>
              </p:nvSpPr>
              <p:spPr>
                <a:xfrm>
                  <a:off x="4846911" y="3132020"/>
                  <a:ext cx="15942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" fill="none" extrusionOk="0">
                      <a:moveTo>
                        <a:pt x="14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655;p23">
                  <a:extLst>
                    <a:ext uri="{FF2B5EF4-FFF2-40B4-BE49-F238E27FC236}">
                      <a16:creationId xmlns:a16="http://schemas.microsoft.com/office/drawing/2014/main" id="{67511F44-EE35-CB74-1382-404A507BB8DE}"/>
                    </a:ext>
                  </a:extLst>
                </p:cNvPr>
                <p:cNvSpPr/>
                <p:nvPr/>
              </p:nvSpPr>
              <p:spPr>
                <a:xfrm>
                  <a:off x="4489704" y="3004383"/>
                  <a:ext cx="192024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" fill="none" extrusionOk="0">
                      <a:moveTo>
                        <a:pt x="157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656;p23">
                  <a:extLst>
                    <a:ext uri="{FF2B5EF4-FFF2-40B4-BE49-F238E27FC236}">
                      <a16:creationId xmlns:a16="http://schemas.microsoft.com/office/drawing/2014/main" id="{F662D787-3B6E-1922-6D8F-34C05C02973A}"/>
                    </a:ext>
                  </a:extLst>
                </p:cNvPr>
                <p:cNvSpPr/>
                <p:nvPr/>
              </p:nvSpPr>
              <p:spPr>
                <a:xfrm>
                  <a:off x="4438001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657;p23">
                  <a:extLst>
                    <a:ext uri="{FF2B5EF4-FFF2-40B4-BE49-F238E27FC236}">
                      <a16:creationId xmlns:a16="http://schemas.microsoft.com/office/drawing/2014/main" id="{71EC6559-7FDB-414D-2AC3-1433E0C21A3F}"/>
                    </a:ext>
                  </a:extLst>
                </p:cNvPr>
                <p:cNvSpPr/>
                <p:nvPr/>
              </p:nvSpPr>
              <p:spPr>
                <a:xfrm>
                  <a:off x="4718374" y="3004383"/>
                  <a:ext cx="5908" cy="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" fill="none" extrusionOk="0">
                      <a:moveTo>
                        <a:pt x="53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467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658;p23">
                  <a:extLst>
                    <a:ext uri="{FF2B5EF4-FFF2-40B4-BE49-F238E27FC236}">
                      <a16:creationId xmlns:a16="http://schemas.microsoft.com/office/drawing/2014/main" id="{C3FCAEF0-FF98-ABD2-08B1-E834256A6BC7}"/>
                    </a:ext>
                  </a:extLst>
                </p:cNvPr>
                <p:cNvSpPr/>
                <p:nvPr/>
              </p:nvSpPr>
              <p:spPr>
                <a:xfrm>
                  <a:off x="4274459" y="2441886"/>
                  <a:ext cx="111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6" fill="none" extrusionOk="0">
                      <a:moveTo>
                        <a:pt x="0" y="106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659;p23">
                  <a:extLst>
                    <a:ext uri="{FF2B5EF4-FFF2-40B4-BE49-F238E27FC236}">
                      <a16:creationId xmlns:a16="http://schemas.microsoft.com/office/drawing/2014/main" id="{7787FB61-22E6-21FD-6636-B6E1A1E1577D}"/>
                    </a:ext>
                  </a:extLst>
                </p:cNvPr>
                <p:cNvSpPr/>
                <p:nvPr/>
              </p:nvSpPr>
              <p:spPr>
                <a:xfrm>
                  <a:off x="4867758" y="3169587"/>
                  <a:ext cx="9253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10" fill="none" extrusionOk="0">
                      <a:moveTo>
                        <a:pt x="83" y="210"/>
                      </a:moveTo>
                      <a:cubicBezTo>
                        <a:pt x="60" y="143"/>
                        <a:pt x="30" y="68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660;p23">
                  <a:extLst>
                    <a:ext uri="{FF2B5EF4-FFF2-40B4-BE49-F238E27FC236}">
                      <a16:creationId xmlns:a16="http://schemas.microsoft.com/office/drawing/2014/main" id="{92179231-8DAF-DDC8-1358-068A2CF2529C}"/>
                    </a:ext>
                  </a:extLst>
                </p:cNvPr>
                <p:cNvSpPr/>
                <p:nvPr/>
              </p:nvSpPr>
              <p:spPr>
                <a:xfrm>
                  <a:off x="4751650" y="3034674"/>
                  <a:ext cx="55526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383" fill="none" extrusionOk="0">
                      <a:moveTo>
                        <a:pt x="428" y="382"/>
                      </a:moveTo>
                      <a:cubicBezTo>
                        <a:pt x="323" y="285"/>
                        <a:pt x="173" y="15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661;p23">
                  <a:extLst>
                    <a:ext uri="{FF2B5EF4-FFF2-40B4-BE49-F238E27FC236}">
                      <a16:creationId xmlns:a16="http://schemas.microsoft.com/office/drawing/2014/main" id="{DEB3D14F-DEDE-2C1E-285C-0E091F8F87DA}"/>
                    </a:ext>
                  </a:extLst>
                </p:cNvPr>
                <p:cNvSpPr/>
                <p:nvPr/>
              </p:nvSpPr>
              <p:spPr>
                <a:xfrm>
                  <a:off x="4890277" y="3287785"/>
                  <a:ext cx="1784" cy="3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" h="195" fill="none" extrusionOk="0">
                      <a:moveTo>
                        <a:pt x="16" y="0"/>
                      </a:moveTo>
                      <a:cubicBezTo>
                        <a:pt x="8" y="127"/>
                        <a:pt x="1" y="195"/>
                        <a:pt x="1" y="19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662;p23">
                  <a:extLst>
                    <a:ext uri="{FF2B5EF4-FFF2-40B4-BE49-F238E27FC236}">
                      <a16:creationId xmlns:a16="http://schemas.microsoft.com/office/drawing/2014/main" id="{21823446-9E34-5AFA-AD45-E11E1F1444B2}"/>
                    </a:ext>
                  </a:extLst>
                </p:cNvPr>
                <p:cNvSpPr/>
                <p:nvPr/>
              </p:nvSpPr>
              <p:spPr>
                <a:xfrm>
                  <a:off x="4486375" y="2795700"/>
                  <a:ext cx="195351" cy="17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528" fill="none" extrusionOk="0">
                      <a:moveTo>
                        <a:pt x="1700" y="1528"/>
                      </a:moveTo>
                      <a:cubicBezTo>
                        <a:pt x="1438" y="1296"/>
                        <a:pt x="1161" y="1041"/>
                        <a:pt x="869" y="779"/>
                      </a:cubicBezTo>
                      <a:cubicBezTo>
                        <a:pt x="577" y="517"/>
                        <a:pt x="285" y="255"/>
                        <a:pt x="1" y="1"/>
                      </a:cubicBezTo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663;p23">
                  <a:extLst>
                    <a:ext uri="{FF2B5EF4-FFF2-40B4-BE49-F238E27FC236}">
                      <a16:creationId xmlns:a16="http://schemas.microsoft.com/office/drawing/2014/main" id="{653C95EA-0C56-0596-5BE6-C04539540235}"/>
                    </a:ext>
                  </a:extLst>
                </p:cNvPr>
                <p:cNvSpPr/>
                <p:nvPr/>
              </p:nvSpPr>
              <p:spPr>
                <a:xfrm>
                  <a:off x="4351875" y="2679074"/>
                  <a:ext cx="55525" cy="4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0" fill="none" extrusionOk="0">
                      <a:moveTo>
                        <a:pt x="382" y="329"/>
                      </a:moveTo>
                      <a:cubicBezTo>
                        <a:pt x="247" y="210"/>
                        <a:pt x="120" y="9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664;p23">
                  <a:extLst>
                    <a:ext uri="{FF2B5EF4-FFF2-40B4-BE49-F238E27FC236}">
                      <a16:creationId xmlns:a16="http://schemas.microsoft.com/office/drawing/2014/main" id="{8517C3E8-5F75-C2B7-3E6D-EAB654CA070D}"/>
                    </a:ext>
                  </a:extLst>
                </p:cNvPr>
                <p:cNvSpPr/>
                <p:nvPr/>
              </p:nvSpPr>
              <p:spPr>
                <a:xfrm>
                  <a:off x="4280250" y="2556775"/>
                  <a:ext cx="12600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61" fill="none" extrusionOk="0">
                      <a:moveTo>
                        <a:pt x="83" y="360"/>
                      </a:moveTo>
                      <a:cubicBezTo>
                        <a:pt x="45" y="248"/>
                        <a:pt x="16" y="128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748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665;p23">
                  <a:extLst>
                    <a:ext uri="{FF2B5EF4-FFF2-40B4-BE49-F238E27FC236}">
                      <a16:creationId xmlns:a16="http://schemas.microsoft.com/office/drawing/2014/main" id="{2F0CAC33-C3B1-FD15-90BE-D7240DCA13B7}"/>
                    </a:ext>
                  </a:extLst>
                </p:cNvPr>
                <p:cNvSpPr/>
                <p:nvPr/>
              </p:nvSpPr>
              <p:spPr>
                <a:xfrm>
                  <a:off x="4876899" y="3192885"/>
                  <a:ext cx="111" cy="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1"/>
                      </a:moveTo>
                      <a:lnTo>
                        <a:pt x="1" y="8"/>
                      </a:lnTo>
                      <a:cubicBezTo>
                        <a:pt x="1" y="8"/>
                        <a:pt x="1" y="8"/>
                        <a:pt x="1" y="1"/>
                      </a:cubicBezTo>
                      <a:close/>
                    </a:path>
                  </a:pathLst>
                </a:custGeom>
                <a:solidFill>
                  <a:srgbClr val="8ECDC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666;p23">
                  <a:extLst>
                    <a:ext uri="{FF2B5EF4-FFF2-40B4-BE49-F238E27FC236}">
                      <a16:creationId xmlns:a16="http://schemas.microsoft.com/office/drawing/2014/main" id="{F1762E0C-3161-5EC6-D474-87A23A88D77A}"/>
                    </a:ext>
                  </a:extLst>
                </p:cNvPr>
                <p:cNvSpPr/>
                <p:nvPr/>
              </p:nvSpPr>
              <p:spPr>
                <a:xfrm>
                  <a:off x="4273790" y="2583235"/>
                  <a:ext cx="114267" cy="11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2" extrusionOk="0">
                      <a:moveTo>
                        <a:pt x="531" y="1"/>
                      </a:moveTo>
                      <a:cubicBezTo>
                        <a:pt x="267" y="1"/>
                        <a:pt x="0" y="192"/>
                        <a:pt x="29" y="537"/>
                      </a:cubicBezTo>
                      <a:cubicBezTo>
                        <a:pt x="43" y="797"/>
                        <a:pt x="260" y="1002"/>
                        <a:pt x="518" y="1002"/>
                      </a:cubicBezTo>
                      <a:cubicBezTo>
                        <a:pt x="527" y="1002"/>
                        <a:pt x="536" y="1001"/>
                        <a:pt x="545" y="1001"/>
                      </a:cubicBezTo>
                      <a:cubicBezTo>
                        <a:pt x="815" y="993"/>
                        <a:pt x="1024" y="769"/>
                        <a:pt x="1024" y="499"/>
                      </a:cubicBezTo>
                      <a:cubicBezTo>
                        <a:pt x="1024" y="477"/>
                        <a:pt x="1024" y="454"/>
                        <a:pt x="1017" y="432"/>
                      </a:cubicBezTo>
                      <a:cubicBezTo>
                        <a:pt x="976" y="137"/>
                        <a:pt x="754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667;p23">
                  <a:extLst>
                    <a:ext uri="{FF2B5EF4-FFF2-40B4-BE49-F238E27FC236}">
                      <a16:creationId xmlns:a16="http://schemas.microsoft.com/office/drawing/2014/main" id="{BD7A53F3-2CC0-2991-63FF-1E90D60499AE}"/>
                    </a:ext>
                  </a:extLst>
                </p:cNvPr>
                <p:cNvSpPr/>
                <p:nvPr/>
              </p:nvSpPr>
              <p:spPr>
                <a:xfrm>
                  <a:off x="4790948" y="2583792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495" y="0"/>
                      </a:moveTo>
                      <a:cubicBezTo>
                        <a:pt x="248" y="0"/>
                        <a:pt x="38" y="180"/>
                        <a:pt x="8" y="427"/>
                      </a:cubicBezTo>
                      <a:cubicBezTo>
                        <a:pt x="1" y="449"/>
                        <a:pt x="1" y="472"/>
                        <a:pt x="1" y="494"/>
                      </a:cubicBezTo>
                      <a:cubicBezTo>
                        <a:pt x="1" y="764"/>
                        <a:pt x="225" y="988"/>
                        <a:pt x="495" y="988"/>
                      </a:cubicBezTo>
                      <a:cubicBezTo>
                        <a:pt x="772" y="988"/>
                        <a:pt x="996" y="764"/>
                        <a:pt x="996" y="494"/>
                      </a:cubicBezTo>
                      <a:cubicBezTo>
                        <a:pt x="996" y="337"/>
                        <a:pt x="922" y="195"/>
                        <a:pt x="802" y="98"/>
                      </a:cubicBezTo>
                      <a:cubicBezTo>
                        <a:pt x="712" y="30"/>
                        <a:pt x="607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04A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668;p23">
                  <a:extLst>
                    <a:ext uri="{FF2B5EF4-FFF2-40B4-BE49-F238E27FC236}">
                      <a16:creationId xmlns:a16="http://schemas.microsoft.com/office/drawing/2014/main" id="{656AE581-FF15-0C21-50AC-5B24630BEFAD}"/>
                    </a:ext>
                  </a:extLst>
                </p:cNvPr>
                <p:cNvSpPr/>
                <p:nvPr/>
              </p:nvSpPr>
              <p:spPr>
                <a:xfrm>
                  <a:off x="4783478" y="3066920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4" y="1"/>
                      </a:moveTo>
                      <a:cubicBezTo>
                        <a:pt x="375" y="1"/>
                        <a:pt x="262" y="45"/>
                        <a:pt x="173" y="120"/>
                      </a:cubicBezTo>
                      <a:cubicBezTo>
                        <a:pt x="60" y="218"/>
                        <a:pt x="0" y="352"/>
                        <a:pt x="0" y="495"/>
                      </a:cubicBezTo>
                      <a:cubicBezTo>
                        <a:pt x="0" y="525"/>
                        <a:pt x="0" y="554"/>
                        <a:pt x="8" y="584"/>
                      </a:cubicBezTo>
                      <a:cubicBezTo>
                        <a:pt x="53" y="816"/>
                        <a:pt x="255" y="996"/>
                        <a:pt x="494" y="996"/>
                      </a:cubicBezTo>
                      <a:cubicBezTo>
                        <a:pt x="584" y="996"/>
                        <a:pt x="674" y="966"/>
                        <a:pt x="756" y="921"/>
                      </a:cubicBezTo>
                      <a:cubicBezTo>
                        <a:pt x="899" y="831"/>
                        <a:pt x="989" y="667"/>
                        <a:pt x="989" y="495"/>
                      </a:cubicBezTo>
                      <a:cubicBezTo>
                        <a:pt x="989" y="225"/>
                        <a:pt x="771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669;p23">
                  <a:extLst>
                    <a:ext uri="{FF2B5EF4-FFF2-40B4-BE49-F238E27FC236}">
                      <a16:creationId xmlns:a16="http://schemas.microsoft.com/office/drawing/2014/main" id="{7E685069-714A-2902-CA0A-519626053AF5}"/>
                    </a:ext>
                  </a:extLst>
                </p:cNvPr>
                <p:cNvSpPr/>
                <p:nvPr/>
              </p:nvSpPr>
              <p:spPr>
                <a:xfrm>
                  <a:off x="4263534" y="3066920"/>
                  <a:ext cx="127868" cy="1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994" extrusionOk="0">
                      <a:moveTo>
                        <a:pt x="652" y="1"/>
                      </a:moveTo>
                      <a:cubicBezTo>
                        <a:pt x="233" y="1"/>
                        <a:pt x="1" y="495"/>
                        <a:pt x="270" y="816"/>
                      </a:cubicBezTo>
                      <a:cubicBezTo>
                        <a:pt x="372" y="938"/>
                        <a:pt x="509" y="993"/>
                        <a:pt x="645" y="993"/>
                      </a:cubicBezTo>
                      <a:cubicBezTo>
                        <a:pt x="871" y="993"/>
                        <a:pt x="1092" y="841"/>
                        <a:pt x="1139" y="584"/>
                      </a:cubicBezTo>
                      <a:cubicBezTo>
                        <a:pt x="1146" y="554"/>
                        <a:pt x="1146" y="525"/>
                        <a:pt x="1146" y="495"/>
                      </a:cubicBezTo>
                      <a:cubicBezTo>
                        <a:pt x="1146" y="337"/>
                        <a:pt x="1071" y="180"/>
                        <a:pt x="937" y="90"/>
                      </a:cubicBezTo>
                      <a:cubicBezTo>
                        <a:pt x="854" y="30"/>
                        <a:pt x="749" y="1"/>
                        <a:pt x="652" y="1"/>
                      </a:cubicBezTo>
                      <a:close/>
                    </a:path>
                  </a:pathLst>
                </a:custGeom>
                <a:solidFill>
                  <a:srgbClr val="ECB0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670;p23">
                  <a:extLst>
                    <a:ext uri="{FF2B5EF4-FFF2-40B4-BE49-F238E27FC236}">
                      <a16:creationId xmlns:a16="http://schemas.microsoft.com/office/drawing/2014/main" id="{EA8FC874-0A35-75F3-F59A-86183DE36604}"/>
                    </a:ext>
                  </a:extLst>
                </p:cNvPr>
                <p:cNvSpPr/>
                <p:nvPr/>
              </p:nvSpPr>
              <p:spPr>
                <a:xfrm>
                  <a:off x="4388726" y="2704741"/>
                  <a:ext cx="111146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97" extrusionOk="0">
                      <a:moveTo>
                        <a:pt x="495" y="1"/>
                      </a:moveTo>
                      <a:cubicBezTo>
                        <a:pt x="225" y="8"/>
                        <a:pt x="1" y="225"/>
                        <a:pt x="1" y="502"/>
                      </a:cubicBezTo>
                      <a:cubicBezTo>
                        <a:pt x="1" y="772"/>
                        <a:pt x="225" y="996"/>
                        <a:pt x="495" y="996"/>
                      </a:cubicBezTo>
                      <a:cubicBezTo>
                        <a:pt x="772" y="996"/>
                        <a:pt x="989" y="772"/>
                        <a:pt x="996" y="502"/>
                      </a:cubicBezTo>
                      <a:cubicBezTo>
                        <a:pt x="996" y="472"/>
                        <a:pt x="989" y="442"/>
                        <a:pt x="989" y="420"/>
                      </a:cubicBezTo>
                      <a:cubicBezTo>
                        <a:pt x="944" y="180"/>
                        <a:pt x="742" y="1"/>
                        <a:pt x="495" y="1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671;p23">
                  <a:extLst>
                    <a:ext uri="{FF2B5EF4-FFF2-40B4-BE49-F238E27FC236}">
                      <a16:creationId xmlns:a16="http://schemas.microsoft.com/office/drawing/2014/main" id="{7BD9A0AE-A875-A23F-F34D-22C135F3603E}"/>
                    </a:ext>
                  </a:extLst>
                </p:cNvPr>
                <p:cNvSpPr/>
                <p:nvPr/>
              </p:nvSpPr>
              <p:spPr>
                <a:xfrm>
                  <a:off x="4824228" y="3192885"/>
                  <a:ext cx="110254" cy="111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97" extrusionOk="0">
                      <a:moveTo>
                        <a:pt x="495" y="1"/>
                      </a:moveTo>
                      <a:cubicBezTo>
                        <a:pt x="218" y="8"/>
                        <a:pt x="1" y="225"/>
                        <a:pt x="1" y="502"/>
                      </a:cubicBezTo>
                      <a:cubicBezTo>
                        <a:pt x="1" y="502"/>
                        <a:pt x="1" y="510"/>
                        <a:pt x="1" y="510"/>
                      </a:cubicBezTo>
                      <a:cubicBezTo>
                        <a:pt x="8" y="779"/>
                        <a:pt x="225" y="996"/>
                        <a:pt x="495" y="996"/>
                      </a:cubicBezTo>
                      <a:cubicBezTo>
                        <a:pt x="540" y="996"/>
                        <a:pt x="585" y="989"/>
                        <a:pt x="630" y="974"/>
                      </a:cubicBezTo>
                      <a:cubicBezTo>
                        <a:pt x="847" y="914"/>
                        <a:pt x="989" y="719"/>
                        <a:pt x="989" y="502"/>
                      </a:cubicBezTo>
                      <a:cubicBezTo>
                        <a:pt x="989" y="225"/>
                        <a:pt x="772" y="8"/>
                        <a:pt x="495" y="1"/>
                      </a:cubicBezTo>
                      <a:close/>
                    </a:path>
                  </a:pathLst>
                </a:custGeom>
                <a:solidFill>
                  <a:srgbClr val="287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672;p23">
                  <a:extLst>
                    <a:ext uri="{FF2B5EF4-FFF2-40B4-BE49-F238E27FC236}">
                      <a16:creationId xmlns:a16="http://schemas.microsoft.com/office/drawing/2014/main" id="{B7E56C33-1C64-48ED-A2F9-1828DD687CF7}"/>
                    </a:ext>
                  </a:extLst>
                </p:cNvPr>
                <p:cNvSpPr/>
                <p:nvPr/>
              </p:nvSpPr>
              <p:spPr>
                <a:xfrm>
                  <a:off x="4828516" y="2453590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673;p23">
                  <a:extLst>
                    <a:ext uri="{FF2B5EF4-FFF2-40B4-BE49-F238E27FC236}">
                      <a16:creationId xmlns:a16="http://schemas.microsoft.com/office/drawing/2014/main" id="{8562FC87-17C1-E060-F0E9-56686328133F}"/>
                    </a:ext>
                  </a:extLst>
                </p:cNvPr>
                <p:cNvSpPr/>
                <p:nvPr/>
              </p:nvSpPr>
              <p:spPr>
                <a:xfrm>
                  <a:off x="4669991" y="2935938"/>
                  <a:ext cx="111034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989" extrusionOk="0">
                      <a:moveTo>
                        <a:pt x="502" y="0"/>
                      </a:moveTo>
                      <a:cubicBezTo>
                        <a:pt x="225" y="0"/>
                        <a:pt x="0" y="217"/>
                        <a:pt x="0" y="494"/>
                      </a:cubicBezTo>
                      <a:cubicBezTo>
                        <a:pt x="0" y="532"/>
                        <a:pt x="8" y="577"/>
                        <a:pt x="23" y="614"/>
                      </a:cubicBezTo>
                      <a:cubicBezTo>
                        <a:pt x="75" y="831"/>
                        <a:pt x="270" y="988"/>
                        <a:pt x="502" y="988"/>
                      </a:cubicBezTo>
                      <a:cubicBezTo>
                        <a:pt x="592" y="988"/>
                        <a:pt x="682" y="958"/>
                        <a:pt x="764" y="914"/>
                      </a:cubicBezTo>
                      <a:cubicBezTo>
                        <a:pt x="906" y="824"/>
                        <a:pt x="996" y="659"/>
                        <a:pt x="996" y="494"/>
                      </a:cubicBezTo>
                      <a:cubicBezTo>
                        <a:pt x="996" y="217"/>
                        <a:pt x="77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E77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674;p23">
                  <a:extLst>
                    <a:ext uri="{FF2B5EF4-FFF2-40B4-BE49-F238E27FC236}">
                      <a16:creationId xmlns:a16="http://schemas.microsoft.com/office/drawing/2014/main" id="{32782901-287F-5455-4176-7E4AF9C1D1D8}"/>
                    </a:ext>
                  </a:extLst>
                </p:cNvPr>
                <p:cNvSpPr/>
                <p:nvPr/>
              </p:nvSpPr>
              <p:spPr>
                <a:xfrm>
                  <a:off x="4384936" y="2935492"/>
                  <a:ext cx="114936" cy="1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991" extrusionOk="0">
                      <a:moveTo>
                        <a:pt x="540" y="1"/>
                      </a:moveTo>
                      <a:cubicBezTo>
                        <a:pt x="269" y="1"/>
                        <a:pt x="0" y="221"/>
                        <a:pt x="42" y="558"/>
                      </a:cubicBezTo>
                      <a:cubicBezTo>
                        <a:pt x="78" y="842"/>
                        <a:pt x="306" y="991"/>
                        <a:pt x="534" y="991"/>
                      </a:cubicBezTo>
                      <a:cubicBezTo>
                        <a:pt x="739" y="991"/>
                        <a:pt x="944" y="870"/>
                        <a:pt x="1008" y="618"/>
                      </a:cubicBezTo>
                      <a:cubicBezTo>
                        <a:pt x="1023" y="581"/>
                        <a:pt x="1030" y="536"/>
                        <a:pt x="1030" y="498"/>
                      </a:cubicBezTo>
                      <a:cubicBezTo>
                        <a:pt x="1030" y="416"/>
                        <a:pt x="1008" y="334"/>
                        <a:pt x="963" y="259"/>
                      </a:cubicBezTo>
                      <a:cubicBezTo>
                        <a:pt x="865" y="80"/>
                        <a:pt x="702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675;p23">
                  <a:extLst>
                    <a:ext uri="{FF2B5EF4-FFF2-40B4-BE49-F238E27FC236}">
                      <a16:creationId xmlns:a16="http://schemas.microsoft.com/office/drawing/2014/main" id="{477D8925-0A5C-6E59-2841-30CA07E970A0}"/>
                    </a:ext>
                  </a:extLst>
                </p:cNvPr>
                <p:cNvSpPr/>
                <p:nvPr/>
              </p:nvSpPr>
              <p:spPr>
                <a:xfrm>
                  <a:off x="4229375" y="3195075"/>
                  <a:ext cx="111000" cy="11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676;p23">
                  <a:extLst>
                    <a:ext uri="{FF2B5EF4-FFF2-40B4-BE49-F238E27FC236}">
                      <a16:creationId xmlns:a16="http://schemas.microsoft.com/office/drawing/2014/main" id="{BAAB07F1-9270-6FD5-CAF2-2A9922409EEC}"/>
                    </a:ext>
                  </a:extLst>
                </p:cNvPr>
                <p:cNvSpPr/>
                <p:nvPr/>
              </p:nvSpPr>
              <p:spPr>
                <a:xfrm>
                  <a:off x="4665754" y="2705178"/>
                  <a:ext cx="111146" cy="1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989" extrusionOk="0">
                      <a:moveTo>
                        <a:pt x="502" y="1"/>
                      </a:moveTo>
                      <a:cubicBezTo>
                        <a:pt x="233" y="1"/>
                        <a:pt x="16" y="203"/>
                        <a:pt x="8" y="465"/>
                      </a:cubicBezTo>
                      <a:cubicBezTo>
                        <a:pt x="1" y="480"/>
                        <a:pt x="1" y="487"/>
                        <a:pt x="1" y="495"/>
                      </a:cubicBezTo>
                      <a:cubicBezTo>
                        <a:pt x="1" y="772"/>
                        <a:pt x="225" y="989"/>
                        <a:pt x="502" y="989"/>
                      </a:cubicBezTo>
                      <a:lnTo>
                        <a:pt x="517" y="989"/>
                      </a:lnTo>
                      <a:cubicBezTo>
                        <a:pt x="787" y="981"/>
                        <a:pt x="996" y="764"/>
                        <a:pt x="996" y="495"/>
                      </a:cubicBezTo>
                      <a:cubicBezTo>
                        <a:pt x="996" y="248"/>
                        <a:pt x="817" y="38"/>
                        <a:pt x="570" y="8"/>
                      </a:cubicBezTo>
                      <a:cubicBezTo>
                        <a:pt x="547" y="1"/>
                        <a:pt x="525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5A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677;p23">
                  <a:extLst>
                    <a:ext uri="{FF2B5EF4-FFF2-40B4-BE49-F238E27FC236}">
                      <a16:creationId xmlns:a16="http://schemas.microsoft.com/office/drawing/2014/main" id="{42C6319E-BD04-FF9C-B7A9-1DFFBA6F0652}"/>
                    </a:ext>
                  </a:extLst>
                </p:cNvPr>
                <p:cNvSpPr/>
                <p:nvPr/>
              </p:nvSpPr>
              <p:spPr>
                <a:xfrm>
                  <a:off x="4223675" y="2453675"/>
                  <a:ext cx="110100" cy="1101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ruppo 1432">
              <a:extLst>
                <a:ext uri="{FF2B5EF4-FFF2-40B4-BE49-F238E27FC236}">
                  <a16:creationId xmlns:a16="http://schemas.microsoft.com/office/drawing/2014/main" id="{553E693B-16D9-BD78-870F-76899C93725D}"/>
                </a:ext>
              </a:extLst>
            </p:cNvPr>
            <p:cNvGrpSpPr/>
            <p:nvPr/>
          </p:nvGrpSpPr>
          <p:grpSpPr>
            <a:xfrm rot="19067475">
              <a:off x="4003814" y="2128496"/>
              <a:ext cx="2357157" cy="129745"/>
              <a:chOff x="2256773" y="2749105"/>
              <a:chExt cx="2357157" cy="129745"/>
            </a:xfrm>
            <a:solidFill>
              <a:schemeClr val="tx1"/>
            </a:solidFill>
          </p:grpSpPr>
          <p:sp>
            <p:nvSpPr>
              <p:cNvPr id="1446" name="Elaborazione alternativa 1445">
                <a:extLst>
                  <a:ext uri="{FF2B5EF4-FFF2-40B4-BE49-F238E27FC236}">
                    <a16:creationId xmlns:a16="http://schemas.microsoft.com/office/drawing/2014/main" id="{04B27E0D-5706-ACA4-EC04-5E5650336101}"/>
                  </a:ext>
                </a:extLst>
              </p:cNvPr>
              <p:cNvSpPr/>
              <p:nvPr/>
            </p:nvSpPr>
            <p:spPr>
              <a:xfrm flipV="1">
                <a:off x="2256773" y="2808663"/>
                <a:ext cx="230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7" name="Google Shape;15358;p40">
                <a:extLst>
                  <a:ext uri="{FF2B5EF4-FFF2-40B4-BE49-F238E27FC236}">
                    <a16:creationId xmlns:a16="http://schemas.microsoft.com/office/drawing/2014/main" id="{E437E1F4-A3A6-14C9-75AD-7A2352ECB9DE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ruppo 1433">
              <a:extLst>
                <a:ext uri="{FF2B5EF4-FFF2-40B4-BE49-F238E27FC236}">
                  <a16:creationId xmlns:a16="http://schemas.microsoft.com/office/drawing/2014/main" id="{BCB94B32-3CA2-559A-EEE3-391A866691C7}"/>
                </a:ext>
              </a:extLst>
            </p:cNvPr>
            <p:cNvGrpSpPr/>
            <p:nvPr/>
          </p:nvGrpSpPr>
          <p:grpSpPr>
            <a:xfrm rot="19667507">
              <a:off x="4318088" y="2295367"/>
              <a:ext cx="3229559" cy="129745"/>
              <a:chOff x="1384371" y="2749105"/>
              <a:chExt cx="3229559" cy="129745"/>
            </a:xfrm>
            <a:solidFill>
              <a:schemeClr val="tx1"/>
            </a:solidFill>
          </p:grpSpPr>
          <p:sp>
            <p:nvSpPr>
              <p:cNvPr id="1444" name="Elaborazione alternativa 1443">
                <a:extLst>
                  <a:ext uri="{FF2B5EF4-FFF2-40B4-BE49-F238E27FC236}">
                    <a16:creationId xmlns:a16="http://schemas.microsoft.com/office/drawing/2014/main" id="{BC8522B7-D7ED-52F1-3A30-BFCDA444D00E}"/>
                  </a:ext>
                </a:extLst>
              </p:cNvPr>
              <p:cNvSpPr/>
              <p:nvPr/>
            </p:nvSpPr>
            <p:spPr>
              <a:xfrm flipV="1">
                <a:off x="1384371" y="2804505"/>
                <a:ext cx="3168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5" name="Google Shape;15358;p40">
                <a:extLst>
                  <a:ext uri="{FF2B5EF4-FFF2-40B4-BE49-F238E27FC236}">
                    <a16:creationId xmlns:a16="http://schemas.microsoft.com/office/drawing/2014/main" id="{EEA5C68A-765F-E6B1-D966-CFE4BF50E333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ruppo 1434">
              <a:extLst>
                <a:ext uri="{FF2B5EF4-FFF2-40B4-BE49-F238E27FC236}">
                  <a16:creationId xmlns:a16="http://schemas.microsoft.com/office/drawing/2014/main" id="{2755C66E-B992-06F6-786A-BF0464131BB7}"/>
                </a:ext>
              </a:extLst>
            </p:cNvPr>
            <p:cNvGrpSpPr/>
            <p:nvPr/>
          </p:nvGrpSpPr>
          <p:grpSpPr>
            <a:xfrm rot="49897">
              <a:off x="4776080" y="3864144"/>
              <a:ext cx="2357157" cy="129745"/>
              <a:chOff x="2256773" y="2749105"/>
              <a:chExt cx="2357157" cy="129745"/>
            </a:xfrm>
            <a:solidFill>
              <a:schemeClr val="tx1"/>
            </a:solidFill>
          </p:grpSpPr>
          <p:sp>
            <p:nvSpPr>
              <p:cNvPr id="1442" name="Elaborazione alternativa 1441">
                <a:extLst>
                  <a:ext uri="{FF2B5EF4-FFF2-40B4-BE49-F238E27FC236}">
                    <a16:creationId xmlns:a16="http://schemas.microsoft.com/office/drawing/2014/main" id="{D8CCE6DF-03E8-69BD-80C3-2F7191417D20}"/>
                  </a:ext>
                </a:extLst>
              </p:cNvPr>
              <p:cNvSpPr/>
              <p:nvPr/>
            </p:nvSpPr>
            <p:spPr>
              <a:xfrm flipV="1">
                <a:off x="2256773" y="2808663"/>
                <a:ext cx="230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3" name="Google Shape;15358;p40">
                <a:extLst>
                  <a:ext uri="{FF2B5EF4-FFF2-40B4-BE49-F238E27FC236}">
                    <a16:creationId xmlns:a16="http://schemas.microsoft.com/office/drawing/2014/main" id="{8CF907B6-FAC4-29FA-DD96-AB2C14DED1F9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6" name="Gruppo 1435">
              <a:extLst>
                <a:ext uri="{FF2B5EF4-FFF2-40B4-BE49-F238E27FC236}">
                  <a16:creationId xmlns:a16="http://schemas.microsoft.com/office/drawing/2014/main" id="{008DDE15-9F4C-1F50-544D-4261E5EC124C}"/>
                </a:ext>
              </a:extLst>
            </p:cNvPr>
            <p:cNvGrpSpPr/>
            <p:nvPr/>
          </p:nvGrpSpPr>
          <p:grpSpPr>
            <a:xfrm rot="49897">
              <a:off x="4803920" y="3575667"/>
              <a:ext cx="1110136" cy="129745"/>
              <a:chOff x="3503794" y="2749105"/>
              <a:chExt cx="1110136" cy="129745"/>
            </a:xfrm>
            <a:solidFill>
              <a:schemeClr val="tx1"/>
            </a:solidFill>
          </p:grpSpPr>
          <p:sp>
            <p:nvSpPr>
              <p:cNvPr id="1440" name="Elaborazione alternativa 1439">
                <a:extLst>
                  <a:ext uri="{FF2B5EF4-FFF2-40B4-BE49-F238E27FC236}">
                    <a16:creationId xmlns:a16="http://schemas.microsoft.com/office/drawing/2014/main" id="{E239022D-F3F3-B039-1EB7-AAF0AB41D5AC}"/>
                  </a:ext>
                </a:extLst>
              </p:cNvPr>
              <p:cNvSpPr/>
              <p:nvPr/>
            </p:nvSpPr>
            <p:spPr>
              <a:xfrm flipV="1">
                <a:off x="3503794" y="2805213"/>
                <a:ext cx="1044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1" name="Google Shape;15358;p40">
                <a:extLst>
                  <a:ext uri="{FF2B5EF4-FFF2-40B4-BE49-F238E27FC236}">
                    <a16:creationId xmlns:a16="http://schemas.microsoft.com/office/drawing/2014/main" id="{20CD1459-1C78-150D-ED40-9E89682F44E4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7" name="Gruppo 1436">
              <a:extLst>
                <a:ext uri="{FF2B5EF4-FFF2-40B4-BE49-F238E27FC236}">
                  <a16:creationId xmlns:a16="http://schemas.microsoft.com/office/drawing/2014/main" id="{3D04B259-981D-871E-FF64-B2E37C536B2F}"/>
                </a:ext>
              </a:extLst>
            </p:cNvPr>
            <p:cNvGrpSpPr/>
            <p:nvPr/>
          </p:nvGrpSpPr>
          <p:grpSpPr>
            <a:xfrm rot="20470514">
              <a:off x="4648073" y="2881511"/>
              <a:ext cx="3229559" cy="129745"/>
              <a:chOff x="1384371" y="2749105"/>
              <a:chExt cx="3229559" cy="129745"/>
            </a:xfrm>
            <a:solidFill>
              <a:schemeClr val="tx1"/>
            </a:solidFill>
          </p:grpSpPr>
          <p:sp>
            <p:nvSpPr>
              <p:cNvPr id="1438" name="Elaborazione alternativa 1437">
                <a:extLst>
                  <a:ext uri="{FF2B5EF4-FFF2-40B4-BE49-F238E27FC236}">
                    <a16:creationId xmlns:a16="http://schemas.microsoft.com/office/drawing/2014/main" id="{69287E34-0C01-1245-99E0-366289601249}"/>
                  </a:ext>
                </a:extLst>
              </p:cNvPr>
              <p:cNvSpPr/>
              <p:nvPr/>
            </p:nvSpPr>
            <p:spPr>
              <a:xfrm flipV="1">
                <a:off x="1384371" y="2804505"/>
                <a:ext cx="3168000" cy="18000"/>
              </a:xfrm>
              <a:prstGeom prst="flowChartAlternate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9" name="Google Shape;15358;p40">
                <a:extLst>
                  <a:ext uri="{FF2B5EF4-FFF2-40B4-BE49-F238E27FC236}">
                    <a16:creationId xmlns:a16="http://schemas.microsoft.com/office/drawing/2014/main" id="{4798BDD2-0A02-3385-2C7D-8536F72F8A00}"/>
                  </a:ext>
                </a:extLst>
              </p:cNvPr>
              <p:cNvSpPr/>
              <p:nvPr/>
            </p:nvSpPr>
            <p:spPr>
              <a:xfrm>
                <a:off x="45172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773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CasellaDiTesto 3788">
            <a:extLst>
              <a:ext uri="{FF2B5EF4-FFF2-40B4-BE49-F238E27FC236}">
                <a16:creationId xmlns:a16="http://schemas.microsoft.com/office/drawing/2014/main" id="{72C4340B-BB49-7908-7969-57FFE947BF2A}"/>
              </a:ext>
            </a:extLst>
          </p:cNvPr>
          <p:cNvSpPr txBox="1"/>
          <p:nvPr/>
        </p:nvSpPr>
        <p:spPr>
          <a:xfrm>
            <a:off x="782734" y="2479604"/>
            <a:ext cx="3556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200">
                <a:solidFill>
                  <a:srgbClr val="C00000"/>
                </a:solidFill>
                <a:latin typeface="Fira Sans" panose="020B0503050000020004" pitchFamily="34" charset="0"/>
              </a:rPr>
              <a:t>When?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Fitness changes are less or </a:t>
            </a: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equal to a given threshold.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GB" sz="120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 The number of generation is greater or equal a given threshold.</a:t>
            </a:r>
            <a:endParaRPr lang="en-GB" sz="1200" b="0" i="0" u="none" strike="noStrike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145" name="CasellaDiTesto 1144">
            <a:extLst>
              <a:ext uri="{FF2B5EF4-FFF2-40B4-BE49-F238E27FC236}">
                <a16:creationId xmlns:a16="http://schemas.microsoft.com/office/drawing/2014/main" id="{A40C61E9-3D1C-CD81-79E9-BBC566F89E64}"/>
              </a:ext>
            </a:extLst>
          </p:cNvPr>
          <p:cNvSpPr txBox="1"/>
          <p:nvPr/>
        </p:nvSpPr>
        <p:spPr>
          <a:xfrm>
            <a:off x="448763" y="1279275"/>
            <a:ext cx="4474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>
                <a:solidFill>
                  <a:schemeClr val="tx1"/>
                </a:solidFill>
                <a:latin typeface="Fira Sans" panose="020B0503050000020004" pitchFamily="34" charset="0"/>
              </a:rPr>
              <a:t>M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ultiple </a:t>
            </a: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subpopulations (islands) evolve independently 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for a certain number of generations before occasionally exchanging information.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b="1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The islands most similar in fitness are combined</a:t>
            </a:r>
            <a:r>
              <a:rPr lang="en-GB" sz="1200" b="0" i="0" u="none" strike="noStrike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 into a single island. 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F6EB9D8-F5E0-F2E3-82A6-94D441CB8B9A}"/>
              </a:ext>
            </a:extLst>
          </p:cNvPr>
          <p:cNvGrpSpPr/>
          <p:nvPr/>
        </p:nvGrpSpPr>
        <p:grpSpPr>
          <a:xfrm>
            <a:off x="3552307" y="683464"/>
            <a:ext cx="5216871" cy="4297641"/>
            <a:chOff x="3469929" y="616688"/>
            <a:chExt cx="5216871" cy="4297641"/>
          </a:xfrm>
        </p:grpSpPr>
        <p:grpSp>
          <p:nvGrpSpPr>
            <p:cNvPr id="1146" name="Gruppo 1145">
              <a:extLst>
                <a:ext uri="{FF2B5EF4-FFF2-40B4-BE49-F238E27FC236}">
                  <a16:creationId xmlns:a16="http://schemas.microsoft.com/office/drawing/2014/main" id="{65DD1A38-8B2A-E9C9-8734-0564ED2AC71B}"/>
                </a:ext>
              </a:extLst>
            </p:cNvPr>
            <p:cNvGrpSpPr/>
            <p:nvPr/>
          </p:nvGrpSpPr>
          <p:grpSpPr>
            <a:xfrm>
              <a:off x="5182392" y="863671"/>
              <a:ext cx="3504408" cy="3416157"/>
              <a:chOff x="5182392" y="863671"/>
              <a:chExt cx="3504408" cy="3416157"/>
            </a:xfrm>
          </p:grpSpPr>
          <p:grpSp>
            <p:nvGrpSpPr>
              <p:cNvPr id="1147" name="Google Shape;550;p23">
                <a:extLst>
                  <a:ext uri="{FF2B5EF4-FFF2-40B4-BE49-F238E27FC236}">
                    <a16:creationId xmlns:a16="http://schemas.microsoft.com/office/drawing/2014/main" id="{8992F793-618A-0200-714B-4B24BA094F3B}"/>
                  </a:ext>
                </a:extLst>
              </p:cNvPr>
              <p:cNvGrpSpPr/>
              <p:nvPr/>
            </p:nvGrpSpPr>
            <p:grpSpPr>
              <a:xfrm>
                <a:off x="5182392" y="863671"/>
                <a:ext cx="3504408" cy="3416157"/>
                <a:chOff x="2819800" y="1170150"/>
                <a:chExt cx="3504408" cy="3416157"/>
              </a:xfrm>
            </p:grpSpPr>
            <p:sp>
              <p:nvSpPr>
                <p:cNvPr id="3031" name="Google Shape;553;p23">
                  <a:extLst>
                    <a:ext uri="{FF2B5EF4-FFF2-40B4-BE49-F238E27FC236}">
                      <a16:creationId xmlns:a16="http://schemas.microsoft.com/office/drawing/2014/main" id="{CB0189DC-2C1F-861D-F410-76C58B005C05}"/>
                    </a:ext>
                  </a:extLst>
                </p:cNvPr>
                <p:cNvSpPr/>
                <p:nvPr/>
              </p:nvSpPr>
              <p:spPr>
                <a:xfrm>
                  <a:off x="4628664" y="1170150"/>
                  <a:ext cx="1443263" cy="1233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5" h="19874" extrusionOk="0">
                      <a:moveTo>
                        <a:pt x="2044" y="0"/>
                      </a:moveTo>
                      <a:cubicBezTo>
                        <a:pt x="1053" y="0"/>
                        <a:pt x="0" y="309"/>
                        <a:pt x="49" y="1769"/>
                      </a:cubicBezTo>
                      <a:cubicBezTo>
                        <a:pt x="124" y="4014"/>
                        <a:pt x="199" y="12990"/>
                        <a:pt x="199" y="12990"/>
                      </a:cubicBezTo>
                      <a:cubicBezTo>
                        <a:pt x="199" y="12990"/>
                        <a:pt x="176" y="14704"/>
                        <a:pt x="1583" y="15205"/>
                      </a:cubicBezTo>
                      <a:cubicBezTo>
                        <a:pt x="2983" y="15699"/>
                        <a:pt x="5903" y="16762"/>
                        <a:pt x="7647" y="18334"/>
                      </a:cubicBezTo>
                      <a:cubicBezTo>
                        <a:pt x="8640" y="19220"/>
                        <a:pt x="9146" y="19873"/>
                        <a:pt x="9978" y="19873"/>
                      </a:cubicBezTo>
                      <a:cubicBezTo>
                        <a:pt x="10488" y="19873"/>
                        <a:pt x="11121" y="19627"/>
                        <a:pt x="12063" y="19038"/>
                      </a:cubicBezTo>
                      <a:cubicBezTo>
                        <a:pt x="13516" y="18132"/>
                        <a:pt x="21144" y="13656"/>
                        <a:pt x="21144" y="13656"/>
                      </a:cubicBezTo>
                      <a:cubicBezTo>
                        <a:pt x="21144" y="13656"/>
                        <a:pt x="23254" y="12810"/>
                        <a:pt x="19422" y="8760"/>
                      </a:cubicBezTo>
                      <a:cubicBezTo>
                        <a:pt x="15619" y="4748"/>
                        <a:pt x="10319" y="1147"/>
                        <a:pt x="3410" y="137"/>
                      </a:cubicBezTo>
                      <a:cubicBezTo>
                        <a:pt x="3093" y="90"/>
                        <a:pt x="2577" y="0"/>
                        <a:pt x="2044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2" name="Google Shape;551;p23">
                  <a:extLst>
                    <a:ext uri="{FF2B5EF4-FFF2-40B4-BE49-F238E27FC236}">
                      <a16:creationId xmlns:a16="http://schemas.microsoft.com/office/drawing/2014/main" id="{464A10CF-ACB7-0C74-CE26-31F6BA1D5C51}"/>
                    </a:ext>
                  </a:extLst>
                </p:cNvPr>
                <p:cNvSpPr/>
                <p:nvPr/>
              </p:nvSpPr>
              <p:spPr>
                <a:xfrm>
                  <a:off x="4617244" y="3361504"/>
                  <a:ext cx="1432837" cy="122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87" h="19696" extrusionOk="0">
                      <a:moveTo>
                        <a:pt x="9859" y="0"/>
                      </a:moveTo>
                      <a:cubicBezTo>
                        <a:pt x="9439" y="0"/>
                        <a:pt x="8975" y="116"/>
                        <a:pt x="8564" y="482"/>
                      </a:cubicBezTo>
                      <a:cubicBezTo>
                        <a:pt x="7449" y="1477"/>
                        <a:pt x="5121" y="3521"/>
                        <a:pt x="2905" y="4307"/>
                      </a:cubicBezTo>
                      <a:cubicBezTo>
                        <a:pt x="884" y="5026"/>
                        <a:pt x="1" y="4921"/>
                        <a:pt x="166" y="7840"/>
                      </a:cubicBezTo>
                      <a:cubicBezTo>
                        <a:pt x="263" y="9554"/>
                        <a:pt x="532" y="18388"/>
                        <a:pt x="532" y="18388"/>
                      </a:cubicBezTo>
                      <a:cubicBezTo>
                        <a:pt x="532" y="18388"/>
                        <a:pt x="376" y="19696"/>
                        <a:pt x="2674" y="19696"/>
                      </a:cubicBezTo>
                      <a:cubicBezTo>
                        <a:pt x="3397" y="19696"/>
                        <a:pt x="4363" y="19566"/>
                        <a:pt x="5653" y="19226"/>
                      </a:cubicBezTo>
                      <a:cubicBezTo>
                        <a:pt x="10997" y="17819"/>
                        <a:pt x="16701" y="14892"/>
                        <a:pt x="20901" y="9315"/>
                      </a:cubicBezTo>
                      <a:cubicBezTo>
                        <a:pt x="21455" y="8589"/>
                        <a:pt x="23087" y="6598"/>
                        <a:pt x="21080" y="5580"/>
                      </a:cubicBezTo>
                      <a:cubicBezTo>
                        <a:pt x="19074" y="4569"/>
                        <a:pt x="11162" y="332"/>
                        <a:pt x="11162" y="332"/>
                      </a:cubicBezTo>
                      <a:cubicBezTo>
                        <a:pt x="11162" y="332"/>
                        <a:pt x="10572" y="0"/>
                        <a:pt x="9859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552;p23">
                  <a:extLst>
                    <a:ext uri="{FF2B5EF4-FFF2-40B4-BE49-F238E27FC236}">
                      <a16:creationId xmlns:a16="http://schemas.microsoft.com/office/drawing/2014/main" id="{D526C873-DD55-D8A2-6D28-C7CC508F5C41}"/>
                    </a:ext>
                  </a:extLst>
                </p:cNvPr>
                <p:cNvSpPr/>
                <p:nvPr/>
              </p:nvSpPr>
              <p:spPr>
                <a:xfrm>
                  <a:off x="5263498" y="2093574"/>
                  <a:ext cx="1060710" cy="153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1" h="24696" extrusionOk="0">
                      <a:moveTo>
                        <a:pt x="12307" y="1"/>
                      </a:moveTo>
                      <a:cubicBezTo>
                        <a:pt x="12014" y="1"/>
                        <a:pt x="11685" y="99"/>
                        <a:pt x="11319" y="334"/>
                      </a:cubicBezTo>
                      <a:cubicBezTo>
                        <a:pt x="9425" y="1547"/>
                        <a:pt x="1737" y="6180"/>
                        <a:pt x="1737" y="6180"/>
                      </a:cubicBezTo>
                      <a:cubicBezTo>
                        <a:pt x="1737" y="6180"/>
                        <a:pt x="255" y="7041"/>
                        <a:pt x="547" y="8501"/>
                      </a:cubicBezTo>
                      <a:cubicBezTo>
                        <a:pt x="831" y="9960"/>
                        <a:pt x="1408" y="13015"/>
                        <a:pt x="951" y="15320"/>
                      </a:cubicBezTo>
                      <a:cubicBezTo>
                        <a:pt x="532" y="17424"/>
                        <a:pt x="0" y="18127"/>
                        <a:pt x="2590" y="19475"/>
                      </a:cubicBezTo>
                      <a:cubicBezTo>
                        <a:pt x="4118" y="20268"/>
                        <a:pt x="11850" y="24535"/>
                        <a:pt x="11850" y="24535"/>
                      </a:cubicBezTo>
                      <a:cubicBezTo>
                        <a:pt x="11850" y="24535"/>
                        <a:pt x="12060" y="24696"/>
                        <a:pt x="12398" y="24696"/>
                      </a:cubicBezTo>
                      <a:cubicBezTo>
                        <a:pt x="13051" y="24696"/>
                        <a:pt x="14179" y="24094"/>
                        <a:pt x="15181" y="20560"/>
                      </a:cubicBezTo>
                      <a:cubicBezTo>
                        <a:pt x="16701" y="15245"/>
                        <a:pt x="17090" y="8845"/>
                        <a:pt x="14440" y="2392"/>
                      </a:cubicBezTo>
                      <a:cubicBezTo>
                        <a:pt x="14157" y="1710"/>
                        <a:pt x="13532" y="1"/>
                        <a:pt x="12307" y="1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554;p23">
                  <a:extLst>
                    <a:ext uri="{FF2B5EF4-FFF2-40B4-BE49-F238E27FC236}">
                      <a16:creationId xmlns:a16="http://schemas.microsoft.com/office/drawing/2014/main" id="{3E042A69-0FB3-42B3-3DD8-36D56F35E28E}"/>
                    </a:ext>
                  </a:extLst>
                </p:cNvPr>
                <p:cNvSpPr/>
                <p:nvPr/>
              </p:nvSpPr>
              <p:spPr>
                <a:xfrm>
                  <a:off x="3075310" y="3355856"/>
                  <a:ext cx="1447670" cy="123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26" h="19826" extrusionOk="0">
                      <a:moveTo>
                        <a:pt x="13242" y="1"/>
                      </a:moveTo>
                      <a:cubicBezTo>
                        <a:pt x="12730" y="1"/>
                        <a:pt x="12097" y="248"/>
                        <a:pt x="11155" y="842"/>
                      </a:cubicBezTo>
                      <a:cubicBezTo>
                        <a:pt x="9702" y="1763"/>
                        <a:pt x="2112" y="6277"/>
                        <a:pt x="2112" y="6277"/>
                      </a:cubicBezTo>
                      <a:cubicBezTo>
                        <a:pt x="2112" y="6277"/>
                        <a:pt x="1" y="7138"/>
                        <a:pt x="3856" y="11165"/>
                      </a:cubicBezTo>
                      <a:cubicBezTo>
                        <a:pt x="7681" y="15155"/>
                        <a:pt x="13004" y="18726"/>
                        <a:pt x="19920" y="19699"/>
                      </a:cubicBezTo>
                      <a:cubicBezTo>
                        <a:pt x="20228" y="19742"/>
                        <a:pt x="20729" y="19826"/>
                        <a:pt x="21251" y="19826"/>
                      </a:cubicBezTo>
                      <a:cubicBezTo>
                        <a:pt x="22250" y="19826"/>
                        <a:pt x="23325" y="19520"/>
                        <a:pt x="23266" y="18044"/>
                      </a:cubicBezTo>
                      <a:cubicBezTo>
                        <a:pt x="23184" y="15799"/>
                        <a:pt x="23057" y="6823"/>
                        <a:pt x="23057" y="6823"/>
                      </a:cubicBezTo>
                      <a:cubicBezTo>
                        <a:pt x="23057" y="6823"/>
                        <a:pt x="23064" y="5109"/>
                        <a:pt x="21657" y="4623"/>
                      </a:cubicBezTo>
                      <a:cubicBezTo>
                        <a:pt x="20250" y="4136"/>
                        <a:pt x="17330" y="3088"/>
                        <a:pt x="15571" y="1531"/>
                      </a:cubicBezTo>
                      <a:cubicBezTo>
                        <a:pt x="14580" y="651"/>
                        <a:pt x="14071" y="1"/>
                        <a:pt x="13242" y="1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555;p23">
                  <a:extLst>
                    <a:ext uri="{FF2B5EF4-FFF2-40B4-BE49-F238E27FC236}">
                      <a16:creationId xmlns:a16="http://schemas.microsoft.com/office/drawing/2014/main" id="{8FEFF2A6-12E7-FECB-FC59-346B863C16F2}"/>
                    </a:ext>
                  </a:extLst>
                </p:cNvPr>
                <p:cNvSpPr/>
                <p:nvPr/>
              </p:nvSpPr>
              <p:spPr>
                <a:xfrm>
                  <a:off x="2819800" y="2119143"/>
                  <a:ext cx="1060710" cy="153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1" h="24704" extrusionOk="0">
                      <a:moveTo>
                        <a:pt x="4693" y="1"/>
                      </a:moveTo>
                      <a:cubicBezTo>
                        <a:pt x="4039" y="1"/>
                        <a:pt x="2909" y="603"/>
                        <a:pt x="1902" y="4136"/>
                      </a:cubicBezTo>
                      <a:cubicBezTo>
                        <a:pt x="390" y="9459"/>
                        <a:pt x="1" y="15851"/>
                        <a:pt x="2651" y="22311"/>
                      </a:cubicBezTo>
                      <a:cubicBezTo>
                        <a:pt x="2928" y="22994"/>
                        <a:pt x="3552" y="24703"/>
                        <a:pt x="4776" y="24703"/>
                      </a:cubicBezTo>
                      <a:cubicBezTo>
                        <a:pt x="5070" y="24703"/>
                        <a:pt x="5398" y="24605"/>
                        <a:pt x="5765" y="24370"/>
                      </a:cubicBezTo>
                      <a:cubicBezTo>
                        <a:pt x="7666" y="23157"/>
                        <a:pt x="15346" y="18516"/>
                        <a:pt x="15346" y="18516"/>
                      </a:cubicBezTo>
                      <a:cubicBezTo>
                        <a:pt x="15346" y="18516"/>
                        <a:pt x="16829" y="17663"/>
                        <a:pt x="16544" y="16203"/>
                      </a:cubicBezTo>
                      <a:cubicBezTo>
                        <a:pt x="16252" y="14736"/>
                        <a:pt x="15683" y="11689"/>
                        <a:pt x="16140" y="9384"/>
                      </a:cubicBezTo>
                      <a:cubicBezTo>
                        <a:pt x="16552" y="7280"/>
                        <a:pt x="17091" y="6569"/>
                        <a:pt x="14501" y="5229"/>
                      </a:cubicBezTo>
                      <a:cubicBezTo>
                        <a:pt x="12974" y="4436"/>
                        <a:pt x="5241" y="161"/>
                        <a:pt x="5241" y="161"/>
                      </a:cubicBezTo>
                      <a:cubicBezTo>
                        <a:pt x="5241" y="161"/>
                        <a:pt x="5031" y="1"/>
                        <a:pt x="4693" y="1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556;p23">
                  <a:extLst>
                    <a:ext uri="{FF2B5EF4-FFF2-40B4-BE49-F238E27FC236}">
                      <a16:creationId xmlns:a16="http://schemas.microsoft.com/office/drawing/2014/main" id="{D140DB53-D64B-86CD-A45E-87B7FFED879C}"/>
                    </a:ext>
                  </a:extLst>
                </p:cNvPr>
                <p:cNvSpPr/>
                <p:nvPr/>
              </p:nvSpPr>
              <p:spPr>
                <a:xfrm>
                  <a:off x="3087412" y="1186783"/>
                  <a:ext cx="1438112" cy="1206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72" h="19443" extrusionOk="0">
                      <a:moveTo>
                        <a:pt x="20635" y="0"/>
                      </a:moveTo>
                      <a:cubicBezTo>
                        <a:pt x="19940" y="0"/>
                        <a:pt x="19038" y="105"/>
                        <a:pt x="17869" y="370"/>
                      </a:cubicBezTo>
                      <a:cubicBezTo>
                        <a:pt x="12479" y="1598"/>
                        <a:pt x="6678" y="4323"/>
                        <a:pt x="2284" y="9742"/>
                      </a:cubicBezTo>
                      <a:cubicBezTo>
                        <a:pt x="1707" y="10453"/>
                        <a:pt x="1" y="12392"/>
                        <a:pt x="1977" y="13470"/>
                      </a:cubicBezTo>
                      <a:cubicBezTo>
                        <a:pt x="3946" y="14548"/>
                        <a:pt x="11701" y="19069"/>
                        <a:pt x="11701" y="19069"/>
                      </a:cubicBezTo>
                      <a:cubicBezTo>
                        <a:pt x="11701" y="19069"/>
                        <a:pt x="12321" y="19443"/>
                        <a:pt x="13069" y="19443"/>
                      </a:cubicBezTo>
                      <a:cubicBezTo>
                        <a:pt x="13472" y="19443"/>
                        <a:pt x="13912" y="19335"/>
                        <a:pt x="14313" y="19002"/>
                      </a:cubicBezTo>
                      <a:cubicBezTo>
                        <a:pt x="15451" y="18051"/>
                        <a:pt x="17854" y="16083"/>
                        <a:pt x="20092" y="15379"/>
                      </a:cubicBezTo>
                      <a:cubicBezTo>
                        <a:pt x="22143" y="14735"/>
                        <a:pt x="23019" y="14862"/>
                        <a:pt x="22959" y="11943"/>
                      </a:cubicBezTo>
                      <a:cubicBezTo>
                        <a:pt x="22922" y="10229"/>
                        <a:pt x="22959" y="1388"/>
                        <a:pt x="22959" y="1388"/>
                      </a:cubicBezTo>
                      <a:cubicBezTo>
                        <a:pt x="22959" y="1388"/>
                        <a:pt x="23171" y="0"/>
                        <a:pt x="20635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ruppo 1147">
                <a:extLst>
                  <a:ext uri="{FF2B5EF4-FFF2-40B4-BE49-F238E27FC236}">
                    <a16:creationId xmlns:a16="http://schemas.microsoft.com/office/drawing/2014/main" id="{2D033E65-0FFD-4AA6-7C30-B6DC042659C8}"/>
                  </a:ext>
                </a:extLst>
              </p:cNvPr>
              <p:cNvGrpSpPr/>
              <p:nvPr/>
            </p:nvGrpSpPr>
            <p:grpSpPr>
              <a:xfrm>
                <a:off x="5358737" y="2225397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2908" name="Google Shape;637;p23">
                  <a:extLst>
                    <a:ext uri="{FF2B5EF4-FFF2-40B4-BE49-F238E27FC236}">
                      <a16:creationId xmlns:a16="http://schemas.microsoft.com/office/drawing/2014/main" id="{74D83257-3A6C-CDD7-130D-3E79748EABC3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991" name="Google Shape;638;p23">
                    <a:extLst>
                      <a:ext uri="{FF2B5EF4-FFF2-40B4-BE49-F238E27FC236}">
                        <a16:creationId xmlns:a16="http://schemas.microsoft.com/office/drawing/2014/main" id="{8A792C56-9202-7EF6-F41C-B8F2FF7EBDF6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2" name="Google Shape;639;p23">
                    <a:extLst>
                      <a:ext uri="{FF2B5EF4-FFF2-40B4-BE49-F238E27FC236}">
                        <a16:creationId xmlns:a16="http://schemas.microsoft.com/office/drawing/2014/main" id="{235A5088-982E-BBA2-82E3-CB2A6E432D11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3" name="Google Shape;640;p23">
                    <a:extLst>
                      <a:ext uri="{FF2B5EF4-FFF2-40B4-BE49-F238E27FC236}">
                        <a16:creationId xmlns:a16="http://schemas.microsoft.com/office/drawing/2014/main" id="{A517B742-46B7-C22B-288C-BFC0C035FA7E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4" name="Google Shape;641;p23">
                    <a:extLst>
                      <a:ext uri="{FF2B5EF4-FFF2-40B4-BE49-F238E27FC236}">
                        <a16:creationId xmlns:a16="http://schemas.microsoft.com/office/drawing/2014/main" id="{46055C20-FF27-EF20-3D61-602D1E004B0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5" name="Google Shape;642;p23">
                    <a:extLst>
                      <a:ext uri="{FF2B5EF4-FFF2-40B4-BE49-F238E27FC236}">
                        <a16:creationId xmlns:a16="http://schemas.microsoft.com/office/drawing/2014/main" id="{215C3DA1-CF1C-C2BC-47C4-AFC1782D72A5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6" name="Google Shape;643;p23">
                    <a:extLst>
                      <a:ext uri="{FF2B5EF4-FFF2-40B4-BE49-F238E27FC236}">
                        <a16:creationId xmlns:a16="http://schemas.microsoft.com/office/drawing/2014/main" id="{1075EACB-3EF7-68DB-D57A-FBE75EEA5601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7" name="Google Shape;644;p23">
                    <a:extLst>
                      <a:ext uri="{FF2B5EF4-FFF2-40B4-BE49-F238E27FC236}">
                        <a16:creationId xmlns:a16="http://schemas.microsoft.com/office/drawing/2014/main" id="{FB082A18-942A-E962-2131-89853206DC37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8" name="Google Shape;645;p23">
                    <a:extLst>
                      <a:ext uri="{FF2B5EF4-FFF2-40B4-BE49-F238E27FC236}">
                        <a16:creationId xmlns:a16="http://schemas.microsoft.com/office/drawing/2014/main" id="{868287B0-DDD7-ABA8-3230-294F6B95BC7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9" name="Google Shape;646;p23">
                    <a:extLst>
                      <a:ext uri="{FF2B5EF4-FFF2-40B4-BE49-F238E27FC236}">
                        <a16:creationId xmlns:a16="http://schemas.microsoft.com/office/drawing/2014/main" id="{4F7769B1-A903-C503-A738-52ECD94ECA14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0" name="Google Shape;647;p23">
                    <a:extLst>
                      <a:ext uri="{FF2B5EF4-FFF2-40B4-BE49-F238E27FC236}">
                        <a16:creationId xmlns:a16="http://schemas.microsoft.com/office/drawing/2014/main" id="{56CF8030-CB5A-00DA-F2C1-194FB1D88D37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1" name="Google Shape;648;p23">
                    <a:extLst>
                      <a:ext uri="{FF2B5EF4-FFF2-40B4-BE49-F238E27FC236}">
                        <a16:creationId xmlns:a16="http://schemas.microsoft.com/office/drawing/2014/main" id="{19DB18CF-4F99-9BBD-0BEB-07FD5F73E895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2" name="Google Shape;649;p23">
                    <a:extLst>
                      <a:ext uri="{FF2B5EF4-FFF2-40B4-BE49-F238E27FC236}">
                        <a16:creationId xmlns:a16="http://schemas.microsoft.com/office/drawing/2014/main" id="{4720A6C6-BA66-3598-A661-38466C8E2DC6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3" name="Google Shape;650;p23">
                    <a:extLst>
                      <a:ext uri="{FF2B5EF4-FFF2-40B4-BE49-F238E27FC236}">
                        <a16:creationId xmlns:a16="http://schemas.microsoft.com/office/drawing/2014/main" id="{EC715172-1B63-6C9C-F9FE-93484ED9B7DF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4" name="Google Shape;651;p23">
                    <a:extLst>
                      <a:ext uri="{FF2B5EF4-FFF2-40B4-BE49-F238E27FC236}">
                        <a16:creationId xmlns:a16="http://schemas.microsoft.com/office/drawing/2014/main" id="{2BB75A59-D79B-9EC3-41DE-22DE8EC262D3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5" name="Google Shape;652;p23">
                    <a:extLst>
                      <a:ext uri="{FF2B5EF4-FFF2-40B4-BE49-F238E27FC236}">
                        <a16:creationId xmlns:a16="http://schemas.microsoft.com/office/drawing/2014/main" id="{9F9F91F0-EEFE-876D-8C0F-FB2F77B87126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6" name="Google Shape;653;p23">
                    <a:extLst>
                      <a:ext uri="{FF2B5EF4-FFF2-40B4-BE49-F238E27FC236}">
                        <a16:creationId xmlns:a16="http://schemas.microsoft.com/office/drawing/2014/main" id="{F446444B-171E-FAD6-BC4B-171DFB2E244E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7" name="Google Shape;654;p23">
                    <a:extLst>
                      <a:ext uri="{FF2B5EF4-FFF2-40B4-BE49-F238E27FC236}">
                        <a16:creationId xmlns:a16="http://schemas.microsoft.com/office/drawing/2014/main" id="{A1B25A5F-E825-EBF4-B041-E42DF5F4C00D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8" name="Google Shape;655;p23">
                    <a:extLst>
                      <a:ext uri="{FF2B5EF4-FFF2-40B4-BE49-F238E27FC236}">
                        <a16:creationId xmlns:a16="http://schemas.microsoft.com/office/drawing/2014/main" id="{4D950AD8-51B2-8083-7CFD-599A98BCD553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9" name="Google Shape;656;p23">
                    <a:extLst>
                      <a:ext uri="{FF2B5EF4-FFF2-40B4-BE49-F238E27FC236}">
                        <a16:creationId xmlns:a16="http://schemas.microsoft.com/office/drawing/2014/main" id="{D1FC9896-A2BA-02F2-C8D1-280FCCA54453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0" name="Google Shape;657;p23">
                    <a:extLst>
                      <a:ext uri="{FF2B5EF4-FFF2-40B4-BE49-F238E27FC236}">
                        <a16:creationId xmlns:a16="http://schemas.microsoft.com/office/drawing/2014/main" id="{E5407BF4-B852-85C3-8610-3309954042B2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1" name="Google Shape;658;p23">
                    <a:extLst>
                      <a:ext uri="{FF2B5EF4-FFF2-40B4-BE49-F238E27FC236}">
                        <a16:creationId xmlns:a16="http://schemas.microsoft.com/office/drawing/2014/main" id="{9B140988-ABF8-9259-81CA-936732A24AE0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2" name="Google Shape;659;p23">
                    <a:extLst>
                      <a:ext uri="{FF2B5EF4-FFF2-40B4-BE49-F238E27FC236}">
                        <a16:creationId xmlns:a16="http://schemas.microsoft.com/office/drawing/2014/main" id="{704A3573-5F9D-6E0F-5DB0-BD4519DEF1B9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3" name="Google Shape;660;p23">
                    <a:extLst>
                      <a:ext uri="{FF2B5EF4-FFF2-40B4-BE49-F238E27FC236}">
                        <a16:creationId xmlns:a16="http://schemas.microsoft.com/office/drawing/2014/main" id="{AF912C84-36DC-A07B-1829-1DE63A4E7E46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4" name="Google Shape;661;p23">
                    <a:extLst>
                      <a:ext uri="{FF2B5EF4-FFF2-40B4-BE49-F238E27FC236}">
                        <a16:creationId xmlns:a16="http://schemas.microsoft.com/office/drawing/2014/main" id="{7EDF033B-F997-0C7A-3193-A54EF69DEAE4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5" name="Google Shape;662;p23">
                    <a:extLst>
                      <a:ext uri="{FF2B5EF4-FFF2-40B4-BE49-F238E27FC236}">
                        <a16:creationId xmlns:a16="http://schemas.microsoft.com/office/drawing/2014/main" id="{2750FFAA-B706-88E1-FB5D-8BC257F3A329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6" name="Google Shape;663;p23">
                    <a:extLst>
                      <a:ext uri="{FF2B5EF4-FFF2-40B4-BE49-F238E27FC236}">
                        <a16:creationId xmlns:a16="http://schemas.microsoft.com/office/drawing/2014/main" id="{B42F9123-435F-0FF2-8236-531DED2BB3A7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7" name="Google Shape;664;p23">
                    <a:extLst>
                      <a:ext uri="{FF2B5EF4-FFF2-40B4-BE49-F238E27FC236}">
                        <a16:creationId xmlns:a16="http://schemas.microsoft.com/office/drawing/2014/main" id="{E3E51078-6722-1DAD-9774-72052CCD3A4B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8" name="Google Shape;665;p23">
                    <a:extLst>
                      <a:ext uri="{FF2B5EF4-FFF2-40B4-BE49-F238E27FC236}">
                        <a16:creationId xmlns:a16="http://schemas.microsoft.com/office/drawing/2014/main" id="{20345438-DE18-810A-B240-CBB47BBEE2DD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9" name="Google Shape;666;p23">
                    <a:extLst>
                      <a:ext uri="{FF2B5EF4-FFF2-40B4-BE49-F238E27FC236}">
                        <a16:creationId xmlns:a16="http://schemas.microsoft.com/office/drawing/2014/main" id="{87E6DE94-7079-B390-553A-CDD2464BBA1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0" name="Google Shape;667;p23">
                    <a:extLst>
                      <a:ext uri="{FF2B5EF4-FFF2-40B4-BE49-F238E27FC236}">
                        <a16:creationId xmlns:a16="http://schemas.microsoft.com/office/drawing/2014/main" id="{6DFEDCAB-BC77-6FE5-A289-F5E4305D5054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1" name="Google Shape;668;p23">
                    <a:extLst>
                      <a:ext uri="{FF2B5EF4-FFF2-40B4-BE49-F238E27FC236}">
                        <a16:creationId xmlns:a16="http://schemas.microsoft.com/office/drawing/2014/main" id="{F4D44B06-F8B3-62C9-434B-E55857FDCB20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2" name="Google Shape;669;p23">
                    <a:extLst>
                      <a:ext uri="{FF2B5EF4-FFF2-40B4-BE49-F238E27FC236}">
                        <a16:creationId xmlns:a16="http://schemas.microsoft.com/office/drawing/2014/main" id="{E4DB1766-AB65-E2E2-8030-D23756D4AEE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3" name="Google Shape;670;p23">
                    <a:extLst>
                      <a:ext uri="{FF2B5EF4-FFF2-40B4-BE49-F238E27FC236}">
                        <a16:creationId xmlns:a16="http://schemas.microsoft.com/office/drawing/2014/main" id="{8EE5E42D-3BB4-0523-00D7-7ED206E62153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4" name="Google Shape;671;p23">
                    <a:extLst>
                      <a:ext uri="{FF2B5EF4-FFF2-40B4-BE49-F238E27FC236}">
                        <a16:creationId xmlns:a16="http://schemas.microsoft.com/office/drawing/2014/main" id="{6E824A0D-A41F-7749-4E84-C538582B6490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5" name="Google Shape;672;p23">
                    <a:extLst>
                      <a:ext uri="{FF2B5EF4-FFF2-40B4-BE49-F238E27FC236}">
                        <a16:creationId xmlns:a16="http://schemas.microsoft.com/office/drawing/2014/main" id="{0F4427B5-2D5D-4D25-D2E3-9984A0986D3D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6" name="Google Shape;673;p23">
                    <a:extLst>
                      <a:ext uri="{FF2B5EF4-FFF2-40B4-BE49-F238E27FC236}">
                        <a16:creationId xmlns:a16="http://schemas.microsoft.com/office/drawing/2014/main" id="{EE59BB25-8809-8C0B-52FF-62DD5FD39054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7" name="Google Shape;674;p23">
                    <a:extLst>
                      <a:ext uri="{FF2B5EF4-FFF2-40B4-BE49-F238E27FC236}">
                        <a16:creationId xmlns:a16="http://schemas.microsoft.com/office/drawing/2014/main" id="{EAC04BF1-1B53-D4DC-0A05-880866D2357B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8" name="Google Shape;675;p23">
                    <a:extLst>
                      <a:ext uri="{FF2B5EF4-FFF2-40B4-BE49-F238E27FC236}">
                        <a16:creationId xmlns:a16="http://schemas.microsoft.com/office/drawing/2014/main" id="{E691F955-EF44-2764-915F-D345115BE0D1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9" name="Google Shape;676;p23">
                    <a:extLst>
                      <a:ext uri="{FF2B5EF4-FFF2-40B4-BE49-F238E27FC236}">
                        <a16:creationId xmlns:a16="http://schemas.microsoft.com/office/drawing/2014/main" id="{9A36D3A4-5A05-D738-78AD-DC9E603D2239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0" name="Google Shape;677;p23">
                    <a:extLst>
                      <a:ext uri="{FF2B5EF4-FFF2-40B4-BE49-F238E27FC236}">
                        <a16:creationId xmlns:a16="http://schemas.microsoft.com/office/drawing/2014/main" id="{A5F1A08C-109A-2610-0033-785E1A981472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09" name="Google Shape;637;p23">
                  <a:extLst>
                    <a:ext uri="{FF2B5EF4-FFF2-40B4-BE49-F238E27FC236}">
                      <a16:creationId xmlns:a16="http://schemas.microsoft.com/office/drawing/2014/main" id="{87A900EE-DE2D-2866-98AD-16DAEBA703D8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951" name="Google Shape;638;p23">
                    <a:extLst>
                      <a:ext uri="{FF2B5EF4-FFF2-40B4-BE49-F238E27FC236}">
                        <a16:creationId xmlns:a16="http://schemas.microsoft.com/office/drawing/2014/main" id="{736A50E6-2736-BA9F-2F44-B4827F985DBB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2" name="Google Shape;639;p23">
                    <a:extLst>
                      <a:ext uri="{FF2B5EF4-FFF2-40B4-BE49-F238E27FC236}">
                        <a16:creationId xmlns:a16="http://schemas.microsoft.com/office/drawing/2014/main" id="{DAF2FFEE-C4CB-3EE9-24AD-406804E633F9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3" name="Google Shape;640;p23">
                    <a:extLst>
                      <a:ext uri="{FF2B5EF4-FFF2-40B4-BE49-F238E27FC236}">
                        <a16:creationId xmlns:a16="http://schemas.microsoft.com/office/drawing/2014/main" id="{3AA69D3B-E620-C3EA-141C-127DCE723760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4" name="Google Shape;641;p23">
                    <a:extLst>
                      <a:ext uri="{FF2B5EF4-FFF2-40B4-BE49-F238E27FC236}">
                        <a16:creationId xmlns:a16="http://schemas.microsoft.com/office/drawing/2014/main" id="{113648D7-4329-329F-5F02-6E857B68F441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5" name="Google Shape;642;p23">
                    <a:extLst>
                      <a:ext uri="{FF2B5EF4-FFF2-40B4-BE49-F238E27FC236}">
                        <a16:creationId xmlns:a16="http://schemas.microsoft.com/office/drawing/2014/main" id="{1648AEBE-536D-8473-AAD3-957682475B02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6" name="Google Shape;643;p23">
                    <a:extLst>
                      <a:ext uri="{FF2B5EF4-FFF2-40B4-BE49-F238E27FC236}">
                        <a16:creationId xmlns:a16="http://schemas.microsoft.com/office/drawing/2014/main" id="{6DD68A85-FD7D-964F-8098-A4C1B6390588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7" name="Google Shape;644;p23">
                    <a:extLst>
                      <a:ext uri="{FF2B5EF4-FFF2-40B4-BE49-F238E27FC236}">
                        <a16:creationId xmlns:a16="http://schemas.microsoft.com/office/drawing/2014/main" id="{80D0AD21-3A3E-0A87-17AB-255908B6256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8" name="Google Shape;645;p23">
                    <a:extLst>
                      <a:ext uri="{FF2B5EF4-FFF2-40B4-BE49-F238E27FC236}">
                        <a16:creationId xmlns:a16="http://schemas.microsoft.com/office/drawing/2014/main" id="{9642FA2B-DE56-147B-799B-4EAD874986F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9" name="Google Shape;646;p23">
                    <a:extLst>
                      <a:ext uri="{FF2B5EF4-FFF2-40B4-BE49-F238E27FC236}">
                        <a16:creationId xmlns:a16="http://schemas.microsoft.com/office/drawing/2014/main" id="{3542BDB8-0348-ADD8-753A-0FD5F36A917D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0" name="Google Shape;647;p23">
                    <a:extLst>
                      <a:ext uri="{FF2B5EF4-FFF2-40B4-BE49-F238E27FC236}">
                        <a16:creationId xmlns:a16="http://schemas.microsoft.com/office/drawing/2014/main" id="{56061094-922F-AE18-DF9E-5DC98D8B9AE5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1" name="Google Shape;648;p23">
                    <a:extLst>
                      <a:ext uri="{FF2B5EF4-FFF2-40B4-BE49-F238E27FC236}">
                        <a16:creationId xmlns:a16="http://schemas.microsoft.com/office/drawing/2014/main" id="{1B9FDFA0-B0D0-ADC0-ADEE-678E1331DBA1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2" name="Google Shape;649;p23">
                    <a:extLst>
                      <a:ext uri="{FF2B5EF4-FFF2-40B4-BE49-F238E27FC236}">
                        <a16:creationId xmlns:a16="http://schemas.microsoft.com/office/drawing/2014/main" id="{4B3EDBEA-5795-4A30-227E-3931A995F392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3" name="Google Shape;650;p23">
                    <a:extLst>
                      <a:ext uri="{FF2B5EF4-FFF2-40B4-BE49-F238E27FC236}">
                        <a16:creationId xmlns:a16="http://schemas.microsoft.com/office/drawing/2014/main" id="{F00F2117-5821-4253-1D65-53BB001C9EBD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4" name="Google Shape;651;p23">
                    <a:extLst>
                      <a:ext uri="{FF2B5EF4-FFF2-40B4-BE49-F238E27FC236}">
                        <a16:creationId xmlns:a16="http://schemas.microsoft.com/office/drawing/2014/main" id="{16E924F0-1F0D-CA57-7A53-9CDF46A0FF1E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5" name="Google Shape;652;p23">
                    <a:extLst>
                      <a:ext uri="{FF2B5EF4-FFF2-40B4-BE49-F238E27FC236}">
                        <a16:creationId xmlns:a16="http://schemas.microsoft.com/office/drawing/2014/main" id="{331885CC-CA0C-9299-4BF7-2AB5818C5723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6" name="Google Shape;653;p23">
                    <a:extLst>
                      <a:ext uri="{FF2B5EF4-FFF2-40B4-BE49-F238E27FC236}">
                        <a16:creationId xmlns:a16="http://schemas.microsoft.com/office/drawing/2014/main" id="{112F010F-E3BD-4BF5-DA3A-B43F08FBBB62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7" name="Google Shape;654;p23">
                    <a:extLst>
                      <a:ext uri="{FF2B5EF4-FFF2-40B4-BE49-F238E27FC236}">
                        <a16:creationId xmlns:a16="http://schemas.microsoft.com/office/drawing/2014/main" id="{AA43FB9D-0A86-7A05-DF84-65D026F7E7D0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8" name="Google Shape;655;p23">
                    <a:extLst>
                      <a:ext uri="{FF2B5EF4-FFF2-40B4-BE49-F238E27FC236}">
                        <a16:creationId xmlns:a16="http://schemas.microsoft.com/office/drawing/2014/main" id="{2594E185-CA51-DAB4-409F-2B4AFC53DE6A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9" name="Google Shape;656;p23">
                    <a:extLst>
                      <a:ext uri="{FF2B5EF4-FFF2-40B4-BE49-F238E27FC236}">
                        <a16:creationId xmlns:a16="http://schemas.microsoft.com/office/drawing/2014/main" id="{CBEFEFFE-3B15-1E38-9802-116BFF58EC44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0" name="Google Shape;657;p23">
                    <a:extLst>
                      <a:ext uri="{FF2B5EF4-FFF2-40B4-BE49-F238E27FC236}">
                        <a16:creationId xmlns:a16="http://schemas.microsoft.com/office/drawing/2014/main" id="{E05B9E85-24EE-47DB-5831-18ABD515CC4C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1" name="Google Shape;658;p23">
                    <a:extLst>
                      <a:ext uri="{FF2B5EF4-FFF2-40B4-BE49-F238E27FC236}">
                        <a16:creationId xmlns:a16="http://schemas.microsoft.com/office/drawing/2014/main" id="{E489C89B-8E86-B933-80CA-7F8D2C3A8DD4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2" name="Google Shape;659;p23">
                    <a:extLst>
                      <a:ext uri="{FF2B5EF4-FFF2-40B4-BE49-F238E27FC236}">
                        <a16:creationId xmlns:a16="http://schemas.microsoft.com/office/drawing/2014/main" id="{6EC702F9-1CAE-7D06-89BF-021D2760BF17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3" name="Google Shape;660;p23">
                    <a:extLst>
                      <a:ext uri="{FF2B5EF4-FFF2-40B4-BE49-F238E27FC236}">
                        <a16:creationId xmlns:a16="http://schemas.microsoft.com/office/drawing/2014/main" id="{2449B602-B0D5-54BF-E880-D7B74CAC73E1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4" name="Google Shape;661;p23">
                    <a:extLst>
                      <a:ext uri="{FF2B5EF4-FFF2-40B4-BE49-F238E27FC236}">
                        <a16:creationId xmlns:a16="http://schemas.microsoft.com/office/drawing/2014/main" id="{858845AE-A6E9-C1DB-2648-7FA2B30AB5F3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5" name="Google Shape;662;p23">
                    <a:extLst>
                      <a:ext uri="{FF2B5EF4-FFF2-40B4-BE49-F238E27FC236}">
                        <a16:creationId xmlns:a16="http://schemas.microsoft.com/office/drawing/2014/main" id="{45DE3734-3A5B-0EE1-86D0-E7F34F18B611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6" name="Google Shape;663;p23">
                    <a:extLst>
                      <a:ext uri="{FF2B5EF4-FFF2-40B4-BE49-F238E27FC236}">
                        <a16:creationId xmlns:a16="http://schemas.microsoft.com/office/drawing/2014/main" id="{C85D300C-F71A-A85F-40E2-36B407BCF136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7" name="Google Shape;664;p23">
                    <a:extLst>
                      <a:ext uri="{FF2B5EF4-FFF2-40B4-BE49-F238E27FC236}">
                        <a16:creationId xmlns:a16="http://schemas.microsoft.com/office/drawing/2014/main" id="{D6725912-1DEC-7BA6-8CC7-C082E623052F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8" name="Google Shape;665;p23">
                    <a:extLst>
                      <a:ext uri="{FF2B5EF4-FFF2-40B4-BE49-F238E27FC236}">
                        <a16:creationId xmlns:a16="http://schemas.microsoft.com/office/drawing/2014/main" id="{72586AED-B9DF-0111-6383-7A10C7BE2445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9" name="Google Shape;666;p23">
                    <a:extLst>
                      <a:ext uri="{FF2B5EF4-FFF2-40B4-BE49-F238E27FC236}">
                        <a16:creationId xmlns:a16="http://schemas.microsoft.com/office/drawing/2014/main" id="{6721C447-BC77-CAA4-977F-1328E8C39773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0" name="Google Shape;667;p23">
                    <a:extLst>
                      <a:ext uri="{FF2B5EF4-FFF2-40B4-BE49-F238E27FC236}">
                        <a16:creationId xmlns:a16="http://schemas.microsoft.com/office/drawing/2014/main" id="{1AE40279-4AB9-7D9E-3F04-6FBC7A408ACE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1" name="Google Shape;668;p23">
                    <a:extLst>
                      <a:ext uri="{FF2B5EF4-FFF2-40B4-BE49-F238E27FC236}">
                        <a16:creationId xmlns:a16="http://schemas.microsoft.com/office/drawing/2014/main" id="{702924BF-D6E2-F85C-3B45-065E35A7A3B7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2" name="Google Shape;669;p23">
                    <a:extLst>
                      <a:ext uri="{FF2B5EF4-FFF2-40B4-BE49-F238E27FC236}">
                        <a16:creationId xmlns:a16="http://schemas.microsoft.com/office/drawing/2014/main" id="{7E5C7FED-DCF5-9A58-F057-9886B41065B4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3" name="Google Shape;670;p23">
                    <a:extLst>
                      <a:ext uri="{FF2B5EF4-FFF2-40B4-BE49-F238E27FC236}">
                        <a16:creationId xmlns:a16="http://schemas.microsoft.com/office/drawing/2014/main" id="{626A35CE-0E68-99F0-027D-3E71B611912A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4" name="Google Shape;671;p23">
                    <a:extLst>
                      <a:ext uri="{FF2B5EF4-FFF2-40B4-BE49-F238E27FC236}">
                        <a16:creationId xmlns:a16="http://schemas.microsoft.com/office/drawing/2014/main" id="{FEB4E450-8EAA-52BC-9024-0954970A283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5" name="Google Shape;672;p23">
                    <a:extLst>
                      <a:ext uri="{FF2B5EF4-FFF2-40B4-BE49-F238E27FC236}">
                        <a16:creationId xmlns:a16="http://schemas.microsoft.com/office/drawing/2014/main" id="{58B2B191-C680-FF79-393F-AAFA896B5625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6" name="Google Shape;673;p23">
                    <a:extLst>
                      <a:ext uri="{FF2B5EF4-FFF2-40B4-BE49-F238E27FC236}">
                        <a16:creationId xmlns:a16="http://schemas.microsoft.com/office/drawing/2014/main" id="{AAD2A06C-DBB1-8156-941B-1778014C4334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7" name="Google Shape;674;p23">
                    <a:extLst>
                      <a:ext uri="{FF2B5EF4-FFF2-40B4-BE49-F238E27FC236}">
                        <a16:creationId xmlns:a16="http://schemas.microsoft.com/office/drawing/2014/main" id="{D89D864A-0E7B-4D0D-CD00-641D5D1B1C25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8" name="Google Shape;675;p23">
                    <a:extLst>
                      <a:ext uri="{FF2B5EF4-FFF2-40B4-BE49-F238E27FC236}">
                        <a16:creationId xmlns:a16="http://schemas.microsoft.com/office/drawing/2014/main" id="{41FF7D1E-27F1-4E3C-4718-D3431489AB82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9" name="Google Shape;676;p23">
                    <a:extLst>
                      <a:ext uri="{FF2B5EF4-FFF2-40B4-BE49-F238E27FC236}">
                        <a16:creationId xmlns:a16="http://schemas.microsoft.com/office/drawing/2014/main" id="{96A75445-8EF8-1A0E-F89E-9758CEB91D8E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0" name="Google Shape;677;p23">
                    <a:extLst>
                      <a:ext uri="{FF2B5EF4-FFF2-40B4-BE49-F238E27FC236}">
                        <a16:creationId xmlns:a16="http://schemas.microsoft.com/office/drawing/2014/main" id="{BCEE9B60-FCD6-834A-8E22-65A249410ED5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10" name="Google Shape;637;p23">
                  <a:extLst>
                    <a:ext uri="{FF2B5EF4-FFF2-40B4-BE49-F238E27FC236}">
                      <a16:creationId xmlns:a16="http://schemas.microsoft.com/office/drawing/2014/main" id="{383B2A9B-38AB-C2FE-D070-B432C83A2D56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911" name="Google Shape;638;p23">
                    <a:extLst>
                      <a:ext uri="{FF2B5EF4-FFF2-40B4-BE49-F238E27FC236}">
                        <a16:creationId xmlns:a16="http://schemas.microsoft.com/office/drawing/2014/main" id="{466C2183-78AD-0B40-AE45-B1180C5DEB7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2" name="Google Shape;639;p23">
                    <a:extLst>
                      <a:ext uri="{FF2B5EF4-FFF2-40B4-BE49-F238E27FC236}">
                        <a16:creationId xmlns:a16="http://schemas.microsoft.com/office/drawing/2014/main" id="{72919682-91C1-8454-F16A-6DE4733C4D14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3" name="Google Shape;640;p23">
                    <a:extLst>
                      <a:ext uri="{FF2B5EF4-FFF2-40B4-BE49-F238E27FC236}">
                        <a16:creationId xmlns:a16="http://schemas.microsoft.com/office/drawing/2014/main" id="{C347CF97-E37F-BA39-1AE7-2177EA8A0BBB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4" name="Google Shape;641;p23">
                    <a:extLst>
                      <a:ext uri="{FF2B5EF4-FFF2-40B4-BE49-F238E27FC236}">
                        <a16:creationId xmlns:a16="http://schemas.microsoft.com/office/drawing/2014/main" id="{C45AD701-6D48-A262-4DCE-806A770E8E4A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5" name="Google Shape;642;p23">
                    <a:extLst>
                      <a:ext uri="{FF2B5EF4-FFF2-40B4-BE49-F238E27FC236}">
                        <a16:creationId xmlns:a16="http://schemas.microsoft.com/office/drawing/2014/main" id="{3C8F3A50-FF17-A55C-2C41-92F3C27D1CCB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6" name="Google Shape;643;p23">
                    <a:extLst>
                      <a:ext uri="{FF2B5EF4-FFF2-40B4-BE49-F238E27FC236}">
                        <a16:creationId xmlns:a16="http://schemas.microsoft.com/office/drawing/2014/main" id="{93AFEB00-68E7-AFEB-BE95-281F504C3822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7" name="Google Shape;644;p23">
                    <a:extLst>
                      <a:ext uri="{FF2B5EF4-FFF2-40B4-BE49-F238E27FC236}">
                        <a16:creationId xmlns:a16="http://schemas.microsoft.com/office/drawing/2014/main" id="{91DE3718-A6C8-3A5E-9682-3814C531ACD6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8" name="Google Shape;645;p23">
                    <a:extLst>
                      <a:ext uri="{FF2B5EF4-FFF2-40B4-BE49-F238E27FC236}">
                        <a16:creationId xmlns:a16="http://schemas.microsoft.com/office/drawing/2014/main" id="{283A1FCC-3CF6-0143-D15F-443ACDF42CC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9" name="Google Shape;646;p23">
                    <a:extLst>
                      <a:ext uri="{FF2B5EF4-FFF2-40B4-BE49-F238E27FC236}">
                        <a16:creationId xmlns:a16="http://schemas.microsoft.com/office/drawing/2014/main" id="{558B9EED-A461-EE68-C1CE-21E7F33FE87F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0" name="Google Shape;647;p23">
                    <a:extLst>
                      <a:ext uri="{FF2B5EF4-FFF2-40B4-BE49-F238E27FC236}">
                        <a16:creationId xmlns:a16="http://schemas.microsoft.com/office/drawing/2014/main" id="{FF29D0AC-D12E-7B1A-903C-429DA220BCBB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1" name="Google Shape;648;p23">
                    <a:extLst>
                      <a:ext uri="{FF2B5EF4-FFF2-40B4-BE49-F238E27FC236}">
                        <a16:creationId xmlns:a16="http://schemas.microsoft.com/office/drawing/2014/main" id="{C7B5A7AD-777C-5687-41FA-513704DF3E21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2" name="Google Shape;649;p23">
                    <a:extLst>
                      <a:ext uri="{FF2B5EF4-FFF2-40B4-BE49-F238E27FC236}">
                        <a16:creationId xmlns:a16="http://schemas.microsoft.com/office/drawing/2014/main" id="{63C8B6B2-2ABE-4337-E3E2-942D0DEFFB64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3" name="Google Shape;650;p23">
                    <a:extLst>
                      <a:ext uri="{FF2B5EF4-FFF2-40B4-BE49-F238E27FC236}">
                        <a16:creationId xmlns:a16="http://schemas.microsoft.com/office/drawing/2014/main" id="{D78FEEEA-7A44-E03E-B90F-1C6BACF0C8C3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4" name="Google Shape;651;p23">
                    <a:extLst>
                      <a:ext uri="{FF2B5EF4-FFF2-40B4-BE49-F238E27FC236}">
                        <a16:creationId xmlns:a16="http://schemas.microsoft.com/office/drawing/2014/main" id="{7F19AA04-A061-87A4-6E40-94CBF95AA61F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5" name="Google Shape;652;p23">
                    <a:extLst>
                      <a:ext uri="{FF2B5EF4-FFF2-40B4-BE49-F238E27FC236}">
                        <a16:creationId xmlns:a16="http://schemas.microsoft.com/office/drawing/2014/main" id="{B201F6C6-2F21-6605-1A95-969777FC0EBB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6" name="Google Shape;653;p23">
                    <a:extLst>
                      <a:ext uri="{FF2B5EF4-FFF2-40B4-BE49-F238E27FC236}">
                        <a16:creationId xmlns:a16="http://schemas.microsoft.com/office/drawing/2014/main" id="{30D3B6D2-9462-2BEE-3F81-0CF9EF9E82A8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7" name="Google Shape;654;p23">
                    <a:extLst>
                      <a:ext uri="{FF2B5EF4-FFF2-40B4-BE49-F238E27FC236}">
                        <a16:creationId xmlns:a16="http://schemas.microsoft.com/office/drawing/2014/main" id="{FEBE636D-62A2-5420-0134-83514656FFBD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8" name="Google Shape;655;p23">
                    <a:extLst>
                      <a:ext uri="{FF2B5EF4-FFF2-40B4-BE49-F238E27FC236}">
                        <a16:creationId xmlns:a16="http://schemas.microsoft.com/office/drawing/2014/main" id="{07AEE916-1A16-75DD-A09F-F4470B3CDAA8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9" name="Google Shape;656;p23">
                    <a:extLst>
                      <a:ext uri="{FF2B5EF4-FFF2-40B4-BE49-F238E27FC236}">
                        <a16:creationId xmlns:a16="http://schemas.microsoft.com/office/drawing/2014/main" id="{D62F0F23-087C-E3E9-7FBC-BD8729FB22ED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0" name="Google Shape;657;p23">
                    <a:extLst>
                      <a:ext uri="{FF2B5EF4-FFF2-40B4-BE49-F238E27FC236}">
                        <a16:creationId xmlns:a16="http://schemas.microsoft.com/office/drawing/2014/main" id="{2BDFCD51-80BB-D62C-AEA0-3B73745A8EAF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1" name="Google Shape;658;p23">
                    <a:extLst>
                      <a:ext uri="{FF2B5EF4-FFF2-40B4-BE49-F238E27FC236}">
                        <a16:creationId xmlns:a16="http://schemas.microsoft.com/office/drawing/2014/main" id="{9A7A270A-4F1B-248F-BCFC-D6A22D59F723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2" name="Google Shape;659;p23">
                    <a:extLst>
                      <a:ext uri="{FF2B5EF4-FFF2-40B4-BE49-F238E27FC236}">
                        <a16:creationId xmlns:a16="http://schemas.microsoft.com/office/drawing/2014/main" id="{2787B841-F000-39B7-A99F-7890E8B9ED07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3" name="Google Shape;660;p23">
                    <a:extLst>
                      <a:ext uri="{FF2B5EF4-FFF2-40B4-BE49-F238E27FC236}">
                        <a16:creationId xmlns:a16="http://schemas.microsoft.com/office/drawing/2014/main" id="{C97322D7-630B-0697-33B5-77028D644A5D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4" name="Google Shape;661;p23">
                    <a:extLst>
                      <a:ext uri="{FF2B5EF4-FFF2-40B4-BE49-F238E27FC236}">
                        <a16:creationId xmlns:a16="http://schemas.microsoft.com/office/drawing/2014/main" id="{7EC340BC-329C-3DC3-7D62-4E6F13011065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5" name="Google Shape;662;p23">
                    <a:extLst>
                      <a:ext uri="{FF2B5EF4-FFF2-40B4-BE49-F238E27FC236}">
                        <a16:creationId xmlns:a16="http://schemas.microsoft.com/office/drawing/2014/main" id="{E91B4FE5-B0BA-A14A-C5DB-9364EE56EE69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6" name="Google Shape;663;p23">
                    <a:extLst>
                      <a:ext uri="{FF2B5EF4-FFF2-40B4-BE49-F238E27FC236}">
                        <a16:creationId xmlns:a16="http://schemas.microsoft.com/office/drawing/2014/main" id="{CB8D82AA-755D-D7B6-1ADB-4886EA10041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7" name="Google Shape;664;p23">
                    <a:extLst>
                      <a:ext uri="{FF2B5EF4-FFF2-40B4-BE49-F238E27FC236}">
                        <a16:creationId xmlns:a16="http://schemas.microsoft.com/office/drawing/2014/main" id="{BF7E576A-53D1-0A51-6CDF-53B04CD15A7C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8" name="Google Shape;665;p23">
                    <a:extLst>
                      <a:ext uri="{FF2B5EF4-FFF2-40B4-BE49-F238E27FC236}">
                        <a16:creationId xmlns:a16="http://schemas.microsoft.com/office/drawing/2014/main" id="{3B0F146C-3B81-94DC-6379-AF7F236D7FEB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9" name="Google Shape;666;p23">
                    <a:extLst>
                      <a:ext uri="{FF2B5EF4-FFF2-40B4-BE49-F238E27FC236}">
                        <a16:creationId xmlns:a16="http://schemas.microsoft.com/office/drawing/2014/main" id="{732AF79E-70BD-41F0-259D-095440D7FE54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0" name="Google Shape;667;p23">
                    <a:extLst>
                      <a:ext uri="{FF2B5EF4-FFF2-40B4-BE49-F238E27FC236}">
                        <a16:creationId xmlns:a16="http://schemas.microsoft.com/office/drawing/2014/main" id="{24FF88DF-66BA-3E26-178E-789AC3347E3B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1" name="Google Shape;668;p23">
                    <a:extLst>
                      <a:ext uri="{FF2B5EF4-FFF2-40B4-BE49-F238E27FC236}">
                        <a16:creationId xmlns:a16="http://schemas.microsoft.com/office/drawing/2014/main" id="{44DEE88C-2A3A-1BD2-6690-AFE15D5E1432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2" name="Google Shape;669;p23">
                    <a:extLst>
                      <a:ext uri="{FF2B5EF4-FFF2-40B4-BE49-F238E27FC236}">
                        <a16:creationId xmlns:a16="http://schemas.microsoft.com/office/drawing/2014/main" id="{526DB437-FBA4-40BB-E00B-9E7FF9995379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3" name="Google Shape;670;p23">
                    <a:extLst>
                      <a:ext uri="{FF2B5EF4-FFF2-40B4-BE49-F238E27FC236}">
                        <a16:creationId xmlns:a16="http://schemas.microsoft.com/office/drawing/2014/main" id="{9A305455-61D3-2487-91F2-06BFFF17238E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4" name="Google Shape;671;p23">
                    <a:extLst>
                      <a:ext uri="{FF2B5EF4-FFF2-40B4-BE49-F238E27FC236}">
                        <a16:creationId xmlns:a16="http://schemas.microsoft.com/office/drawing/2014/main" id="{BB4C1C45-025D-A11F-2A9D-D88892A1EB9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5" name="Google Shape;672;p23">
                    <a:extLst>
                      <a:ext uri="{FF2B5EF4-FFF2-40B4-BE49-F238E27FC236}">
                        <a16:creationId xmlns:a16="http://schemas.microsoft.com/office/drawing/2014/main" id="{0655E40E-F80F-6D5F-6149-CE201F8F623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6" name="Google Shape;673;p23">
                    <a:extLst>
                      <a:ext uri="{FF2B5EF4-FFF2-40B4-BE49-F238E27FC236}">
                        <a16:creationId xmlns:a16="http://schemas.microsoft.com/office/drawing/2014/main" id="{320CDF7A-1ADB-85C9-BB52-42B65AEB7C19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7" name="Google Shape;674;p23">
                    <a:extLst>
                      <a:ext uri="{FF2B5EF4-FFF2-40B4-BE49-F238E27FC236}">
                        <a16:creationId xmlns:a16="http://schemas.microsoft.com/office/drawing/2014/main" id="{76F829CC-E60E-7534-6533-5DABC7137F3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8" name="Google Shape;675;p23">
                    <a:extLst>
                      <a:ext uri="{FF2B5EF4-FFF2-40B4-BE49-F238E27FC236}">
                        <a16:creationId xmlns:a16="http://schemas.microsoft.com/office/drawing/2014/main" id="{411C8C92-120F-2EE3-2FCB-7C8895FC1392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9" name="Google Shape;676;p23">
                    <a:extLst>
                      <a:ext uri="{FF2B5EF4-FFF2-40B4-BE49-F238E27FC236}">
                        <a16:creationId xmlns:a16="http://schemas.microsoft.com/office/drawing/2014/main" id="{A6055EBF-89B8-22CA-9523-1D10E01E98D8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0" name="Google Shape;677;p23">
                    <a:extLst>
                      <a:ext uri="{FF2B5EF4-FFF2-40B4-BE49-F238E27FC236}">
                        <a16:creationId xmlns:a16="http://schemas.microsoft.com/office/drawing/2014/main" id="{2F5273E2-47F7-6237-FA4C-A51295E92112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49" name="Gruppo 1148">
                <a:extLst>
                  <a:ext uri="{FF2B5EF4-FFF2-40B4-BE49-F238E27FC236}">
                    <a16:creationId xmlns:a16="http://schemas.microsoft.com/office/drawing/2014/main" id="{E63F40D8-4269-3414-8D41-012B4A0CA87C}"/>
                  </a:ext>
                </a:extLst>
              </p:cNvPr>
              <p:cNvGrpSpPr/>
              <p:nvPr/>
            </p:nvGrpSpPr>
            <p:grpSpPr>
              <a:xfrm>
                <a:off x="6012972" y="1111222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2785" name="Google Shape;637;p23">
                  <a:extLst>
                    <a:ext uri="{FF2B5EF4-FFF2-40B4-BE49-F238E27FC236}">
                      <a16:creationId xmlns:a16="http://schemas.microsoft.com/office/drawing/2014/main" id="{88862FAC-66DD-830D-140D-0BA8A382751F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868" name="Google Shape;638;p23">
                    <a:extLst>
                      <a:ext uri="{FF2B5EF4-FFF2-40B4-BE49-F238E27FC236}">
                        <a16:creationId xmlns:a16="http://schemas.microsoft.com/office/drawing/2014/main" id="{5F908A2D-FB2B-1679-8768-553966AC5BF4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9" name="Google Shape;639;p23">
                    <a:extLst>
                      <a:ext uri="{FF2B5EF4-FFF2-40B4-BE49-F238E27FC236}">
                        <a16:creationId xmlns:a16="http://schemas.microsoft.com/office/drawing/2014/main" id="{6FC97D57-BF8B-DCAB-F69A-88D6E8D90B9B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0" name="Google Shape;640;p23">
                    <a:extLst>
                      <a:ext uri="{FF2B5EF4-FFF2-40B4-BE49-F238E27FC236}">
                        <a16:creationId xmlns:a16="http://schemas.microsoft.com/office/drawing/2014/main" id="{11BAC74F-C21F-77DA-2E2C-DE5A65ED39A9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1" name="Google Shape;641;p23">
                    <a:extLst>
                      <a:ext uri="{FF2B5EF4-FFF2-40B4-BE49-F238E27FC236}">
                        <a16:creationId xmlns:a16="http://schemas.microsoft.com/office/drawing/2014/main" id="{328157FB-8E24-21D5-519C-298DB6221BD9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2" name="Google Shape;642;p23">
                    <a:extLst>
                      <a:ext uri="{FF2B5EF4-FFF2-40B4-BE49-F238E27FC236}">
                        <a16:creationId xmlns:a16="http://schemas.microsoft.com/office/drawing/2014/main" id="{D8C4A396-4521-7A6A-CE67-C00FEE6E31E9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3" name="Google Shape;643;p23">
                    <a:extLst>
                      <a:ext uri="{FF2B5EF4-FFF2-40B4-BE49-F238E27FC236}">
                        <a16:creationId xmlns:a16="http://schemas.microsoft.com/office/drawing/2014/main" id="{6F8C3FFC-4449-62B3-BB68-42D4F875D5BE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4" name="Google Shape;644;p23">
                    <a:extLst>
                      <a:ext uri="{FF2B5EF4-FFF2-40B4-BE49-F238E27FC236}">
                        <a16:creationId xmlns:a16="http://schemas.microsoft.com/office/drawing/2014/main" id="{97DF5FB6-82AB-899F-1ECF-F7EE47376531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5" name="Google Shape;645;p23">
                    <a:extLst>
                      <a:ext uri="{FF2B5EF4-FFF2-40B4-BE49-F238E27FC236}">
                        <a16:creationId xmlns:a16="http://schemas.microsoft.com/office/drawing/2014/main" id="{ED510C84-9F09-B147-06A1-07914312484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6" name="Google Shape;646;p23">
                    <a:extLst>
                      <a:ext uri="{FF2B5EF4-FFF2-40B4-BE49-F238E27FC236}">
                        <a16:creationId xmlns:a16="http://schemas.microsoft.com/office/drawing/2014/main" id="{336371A6-2291-986F-5B00-5340AB28649C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7" name="Google Shape;647;p23">
                    <a:extLst>
                      <a:ext uri="{FF2B5EF4-FFF2-40B4-BE49-F238E27FC236}">
                        <a16:creationId xmlns:a16="http://schemas.microsoft.com/office/drawing/2014/main" id="{D903D337-3389-1A1D-AAA1-0169CE393648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8" name="Google Shape;648;p23">
                    <a:extLst>
                      <a:ext uri="{FF2B5EF4-FFF2-40B4-BE49-F238E27FC236}">
                        <a16:creationId xmlns:a16="http://schemas.microsoft.com/office/drawing/2014/main" id="{049D002E-A0E0-6525-017B-9DB1D25FB4E6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9" name="Google Shape;649;p23">
                    <a:extLst>
                      <a:ext uri="{FF2B5EF4-FFF2-40B4-BE49-F238E27FC236}">
                        <a16:creationId xmlns:a16="http://schemas.microsoft.com/office/drawing/2014/main" id="{BF36936E-FEBC-987A-3194-4E29E54E37A1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0" name="Google Shape;650;p23">
                    <a:extLst>
                      <a:ext uri="{FF2B5EF4-FFF2-40B4-BE49-F238E27FC236}">
                        <a16:creationId xmlns:a16="http://schemas.microsoft.com/office/drawing/2014/main" id="{BCDC6EA8-E969-008B-B65D-0D3F0C7500A8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1" name="Google Shape;651;p23">
                    <a:extLst>
                      <a:ext uri="{FF2B5EF4-FFF2-40B4-BE49-F238E27FC236}">
                        <a16:creationId xmlns:a16="http://schemas.microsoft.com/office/drawing/2014/main" id="{143F8979-A954-B27B-2169-3A9A9D69B120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2" name="Google Shape;652;p23">
                    <a:extLst>
                      <a:ext uri="{FF2B5EF4-FFF2-40B4-BE49-F238E27FC236}">
                        <a16:creationId xmlns:a16="http://schemas.microsoft.com/office/drawing/2014/main" id="{EF2A53D7-2CFC-8998-AE78-E72B3809C6CD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3" name="Google Shape;653;p23">
                    <a:extLst>
                      <a:ext uri="{FF2B5EF4-FFF2-40B4-BE49-F238E27FC236}">
                        <a16:creationId xmlns:a16="http://schemas.microsoft.com/office/drawing/2014/main" id="{A62BA8A8-3190-3299-567B-C7F032591C4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4" name="Google Shape;654;p23">
                    <a:extLst>
                      <a:ext uri="{FF2B5EF4-FFF2-40B4-BE49-F238E27FC236}">
                        <a16:creationId xmlns:a16="http://schemas.microsoft.com/office/drawing/2014/main" id="{C91D1CA8-10F8-0792-52FD-50598E2C0CBE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5" name="Google Shape;655;p23">
                    <a:extLst>
                      <a:ext uri="{FF2B5EF4-FFF2-40B4-BE49-F238E27FC236}">
                        <a16:creationId xmlns:a16="http://schemas.microsoft.com/office/drawing/2014/main" id="{605C7E98-026A-CB3F-6ED4-2AAFE6311CFB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6" name="Google Shape;656;p23">
                    <a:extLst>
                      <a:ext uri="{FF2B5EF4-FFF2-40B4-BE49-F238E27FC236}">
                        <a16:creationId xmlns:a16="http://schemas.microsoft.com/office/drawing/2014/main" id="{AEF0916C-A5D9-6248-530E-C9E34A8386A9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7" name="Google Shape;657;p23">
                    <a:extLst>
                      <a:ext uri="{FF2B5EF4-FFF2-40B4-BE49-F238E27FC236}">
                        <a16:creationId xmlns:a16="http://schemas.microsoft.com/office/drawing/2014/main" id="{025A3E5D-5EB0-280F-F673-3AED6E617241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8" name="Google Shape;658;p23">
                    <a:extLst>
                      <a:ext uri="{FF2B5EF4-FFF2-40B4-BE49-F238E27FC236}">
                        <a16:creationId xmlns:a16="http://schemas.microsoft.com/office/drawing/2014/main" id="{CE3EF7A8-807C-4DD9-515E-B6637A362B6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9" name="Google Shape;659;p23">
                    <a:extLst>
                      <a:ext uri="{FF2B5EF4-FFF2-40B4-BE49-F238E27FC236}">
                        <a16:creationId xmlns:a16="http://schemas.microsoft.com/office/drawing/2014/main" id="{B4981B76-BDBD-D3EE-917A-611490B398BD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0" name="Google Shape;660;p23">
                    <a:extLst>
                      <a:ext uri="{FF2B5EF4-FFF2-40B4-BE49-F238E27FC236}">
                        <a16:creationId xmlns:a16="http://schemas.microsoft.com/office/drawing/2014/main" id="{3275B182-241D-472D-B0BC-1F351C02B2D9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1" name="Google Shape;661;p23">
                    <a:extLst>
                      <a:ext uri="{FF2B5EF4-FFF2-40B4-BE49-F238E27FC236}">
                        <a16:creationId xmlns:a16="http://schemas.microsoft.com/office/drawing/2014/main" id="{2DEC52B1-3E0C-595C-2E91-C42C3CDCA73D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2" name="Google Shape;662;p23">
                    <a:extLst>
                      <a:ext uri="{FF2B5EF4-FFF2-40B4-BE49-F238E27FC236}">
                        <a16:creationId xmlns:a16="http://schemas.microsoft.com/office/drawing/2014/main" id="{D2AEB611-EA42-4C88-30AB-0C78E47F933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3" name="Google Shape;663;p23">
                    <a:extLst>
                      <a:ext uri="{FF2B5EF4-FFF2-40B4-BE49-F238E27FC236}">
                        <a16:creationId xmlns:a16="http://schemas.microsoft.com/office/drawing/2014/main" id="{348DC8D1-654E-4554-6255-979698F9B095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4" name="Google Shape;664;p23">
                    <a:extLst>
                      <a:ext uri="{FF2B5EF4-FFF2-40B4-BE49-F238E27FC236}">
                        <a16:creationId xmlns:a16="http://schemas.microsoft.com/office/drawing/2014/main" id="{C5570066-7B58-AE77-CB18-DE0F9B545A89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5" name="Google Shape;665;p23">
                    <a:extLst>
                      <a:ext uri="{FF2B5EF4-FFF2-40B4-BE49-F238E27FC236}">
                        <a16:creationId xmlns:a16="http://schemas.microsoft.com/office/drawing/2014/main" id="{5AFD1597-0777-B909-811C-43567AF35081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6" name="Google Shape;666;p23">
                    <a:extLst>
                      <a:ext uri="{FF2B5EF4-FFF2-40B4-BE49-F238E27FC236}">
                        <a16:creationId xmlns:a16="http://schemas.microsoft.com/office/drawing/2014/main" id="{20D3F623-8682-053A-1BB9-92C3AB8622DE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7" name="Google Shape;667;p23">
                    <a:extLst>
                      <a:ext uri="{FF2B5EF4-FFF2-40B4-BE49-F238E27FC236}">
                        <a16:creationId xmlns:a16="http://schemas.microsoft.com/office/drawing/2014/main" id="{AF75BF37-1E38-0585-E430-471894AD8B57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8" name="Google Shape;668;p23">
                    <a:extLst>
                      <a:ext uri="{FF2B5EF4-FFF2-40B4-BE49-F238E27FC236}">
                        <a16:creationId xmlns:a16="http://schemas.microsoft.com/office/drawing/2014/main" id="{9A547316-CCFA-3DFB-60AC-6CB6E6555403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9" name="Google Shape;669;p23">
                    <a:extLst>
                      <a:ext uri="{FF2B5EF4-FFF2-40B4-BE49-F238E27FC236}">
                        <a16:creationId xmlns:a16="http://schemas.microsoft.com/office/drawing/2014/main" id="{B009CD8C-C732-7B92-ED00-97B9DDC17F23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0" name="Google Shape;670;p23">
                    <a:extLst>
                      <a:ext uri="{FF2B5EF4-FFF2-40B4-BE49-F238E27FC236}">
                        <a16:creationId xmlns:a16="http://schemas.microsoft.com/office/drawing/2014/main" id="{E551F53F-8B8F-97BD-A99D-47E6FBFB4AA1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1" name="Google Shape;671;p23">
                    <a:extLst>
                      <a:ext uri="{FF2B5EF4-FFF2-40B4-BE49-F238E27FC236}">
                        <a16:creationId xmlns:a16="http://schemas.microsoft.com/office/drawing/2014/main" id="{036189F7-C44E-DCD3-CD99-17CE0BFF502B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2" name="Google Shape;672;p23">
                    <a:extLst>
                      <a:ext uri="{FF2B5EF4-FFF2-40B4-BE49-F238E27FC236}">
                        <a16:creationId xmlns:a16="http://schemas.microsoft.com/office/drawing/2014/main" id="{61DC23A3-ABD6-D01F-92CE-B503B03E9E67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3" name="Google Shape;673;p23">
                    <a:extLst>
                      <a:ext uri="{FF2B5EF4-FFF2-40B4-BE49-F238E27FC236}">
                        <a16:creationId xmlns:a16="http://schemas.microsoft.com/office/drawing/2014/main" id="{14871C05-5B25-D7C4-6993-CEE8CC2786A8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4" name="Google Shape;674;p23">
                    <a:extLst>
                      <a:ext uri="{FF2B5EF4-FFF2-40B4-BE49-F238E27FC236}">
                        <a16:creationId xmlns:a16="http://schemas.microsoft.com/office/drawing/2014/main" id="{BB8C14AE-7200-AC75-8AF1-D1DF71C175FF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5" name="Google Shape;675;p23">
                    <a:extLst>
                      <a:ext uri="{FF2B5EF4-FFF2-40B4-BE49-F238E27FC236}">
                        <a16:creationId xmlns:a16="http://schemas.microsoft.com/office/drawing/2014/main" id="{96AFB81F-30B3-52F4-8C62-CEA86C568B9D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6" name="Google Shape;676;p23">
                    <a:extLst>
                      <a:ext uri="{FF2B5EF4-FFF2-40B4-BE49-F238E27FC236}">
                        <a16:creationId xmlns:a16="http://schemas.microsoft.com/office/drawing/2014/main" id="{FE098A70-63F6-E774-0377-CB7FAF42352E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7" name="Google Shape;677;p23">
                    <a:extLst>
                      <a:ext uri="{FF2B5EF4-FFF2-40B4-BE49-F238E27FC236}">
                        <a16:creationId xmlns:a16="http://schemas.microsoft.com/office/drawing/2014/main" id="{43887FFC-0697-6D8D-4B7B-F17A19551970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86" name="Google Shape;637;p23">
                  <a:extLst>
                    <a:ext uri="{FF2B5EF4-FFF2-40B4-BE49-F238E27FC236}">
                      <a16:creationId xmlns:a16="http://schemas.microsoft.com/office/drawing/2014/main" id="{40614FED-ED6E-9C4C-D312-088EFD8CFA5F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828" name="Google Shape;638;p23">
                    <a:extLst>
                      <a:ext uri="{FF2B5EF4-FFF2-40B4-BE49-F238E27FC236}">
                        <a16:creationId xmlns:a16="http://schemas.microsoft.com/office/drawing/2014/main" id="{DDCD0E08-AAAE-25BB-988A-4A2AD63E863B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9" name="Google Shape;639;p23">
                    <a:extLst>
                      <a:ext uri="{FF2B5EF4-FFF2-40B4-BE49-F238E27FC236}">
                        <a16:creationId xmlns:a16="http://schemas.microsoft.com/office/drawing/2014/main" id="{B09AF996-C9AE-0A0E-2687-3E5B113853C0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0" name="Google Shape;640;p23">
                    <a:extLst>
                      <a:ext uri="{FF2B5EF4-FFF2-40B4-BE49-F238E27FC236}">
                        <a16:creationId xmlns:a16="http://schemas.microsoft.com/office/drawing/2014/main" id="{49CEE421-54B8-FFCF-9807-265231E898B4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1" name="Google Shape;641;p23">
                    <a:extLst>
                      <a:ext uri="{FF2B5EF4-FFF2-40B4-BE49-F238E27FC236}">
                        <a16:creationId xmlns:a16="http://schemas.microsoft.com/office/drawing/2014/main" id="{4E2376C3-E889-21C5-47AD-810C72B418D4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2" name="Google Shape;642;p23">
                    <a:extLst>
                      <a:ext uri="{FF2B5EF4-FFF2-40B4-BE49-F238E27FC236}">
                        <a16:creationId xmlns:a16="http://schemas.microsoft.com/office/drawing/2014/main" id="{131FB0B2-818B-EE9E-A340-23BE0488C82E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3" name="Google Shape;643;p23">
                    <a:extLst>
                      <a:ext uri="{FF2B5EF4-FFF2-40B4-BE49-F238E27FC236}">
                        <a16:creationId xmlns:a16="http://schemas.microsoft.com/office/drawing/2014/main" id="{FB930A45-2386-7736-4C8E-EA37DD34AA25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4" name="Google Shape;644;p23">
                    <a:extLst>
                      <a:ext uri="{FF2B5EF4-FFF2-40B4-BE49-F238E27FC236}">
                        <a16:creationId xmlns:a16="http://schemas.microsoft.com/office/drawing/2014/main" id="{372CCA3F-2750-4862-D2C3-8234F913C7D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5" name="Google Shape;645;p23">
                    <a:extLst>
                      <a:ext uri="{FF2B5EF4-FFF2-40B4-BE49-F238E27FC236}">
                        <a16:creationId xmlns:a16="http://schemas.microsoft.com/office/drawing/2014/main" id="{AE098A92-7B09-8904-0FC6-DB68140959B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6" name="Google Shape;646;p23">
                    <a:extLst>
                      <a:ext uri="{FF2B5EF4-FFF2-40B4-BE49-F238E27FC236}">
                        <a16:creationId xmlns:a16="http://schemas.microsoft.com/office/drawing/2014/main" id="{DBE2110F-D2B4-CDCB-42E2-5B0E4378A3DB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7" name="Google Shape;647;p23">
                    <a:extLst>
                      <a:ext uri="{FF2B5EF4-FFF2-40B4-BE49-F238E27FC236}">
                        <a16:creationId xmlns:a16="http://schemas.microsoft.com/office/drawing/2014/main" id="{CBB19941-325B-A8C1-4A0E-8E6EBA8A91D3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8" name="Google Shape;648;p23">
                    <a:extLst>
                      <a:ext uri="{FF2B5EF4-FFF2-40B4-BE49-F238E27FC236}">
                        <a16:creationId xmlns:a16="http://schemas.microsoft.com/office/drawing/2014/main" id="{CCA70049-01AC-93B1-22B0-30197A04DDCE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9" name="Google Shape;649;p23">
                    <a:extLst>
                      <a:ext uri="{FF2B5EF4-FFF2-40B4-BE49-F238E27FC236}">
                        <a16:creationId xmlns:a16="http://schemas.microsoft.com/office/drawing/2014/main" id="{9CC9B28D-BB35-D434-3792-EC2B2A7BAA6A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0" name="Google Shape;650;p23">
                    <a:extLst>
                      <a:ext uri="{FF2B5EF4-FFF2-40B4-BE49-F238E27FC236}">
                        <a16:creationId xmlns:a16="http://schemas.microsoft.com/office/drawing/2014/main" id="{D3130994-A1F4-AD7F-4E8A-A38E6932014C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1" name="Google Shape;651;p23">
                    <a:extLst>
                      <a:ext uri="{FF2B5EF4-FFF2-40B4-BE49-F238E27FC236}">
                        <a16:creationId xmlns:a16="http://schemas.microsoft.com/office/drawing/2014/main" id="{699BA053-F2F2-6EAC-19C9-46875958A21C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2" name="Google Shape;652;p23">
                    <a:extLst>
                      <a:ext uri="{FF2B5EF4-FFF2-40B4-BE49-F238E27FC236}">
                        <a16:creationId xmlns:a16="http://schemas.microsoft.com/office/drawing/2014/main" id="{CB6433F2-436C-F3D8-F54A-062971F645F7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3" name="Google Shape;653;p23">
                    <a:extLst>
                      <a:ext uri="{FF2B5EF4-FFF2-40B4-BE49-F238E27FC236}">
                        <a16:creationId xmlns:a16="http://schemas.microsoft.com/office/drawing/2014/main" id="{B6A20538-CEBC-2CB9-E447-14EBF154768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4" name="Google Shape;654;p23">
                    <a:extLst>
                      <a:ext uri="{FF2B5EF4-FFF2-40B4-BE49-F238E27FC236}">
                        <a16:creationId xmlns:a16="http://schemas.microsoft.com/office/drawing/2014/main" id="{ACE3036B-5975-02E2-D99A-A48679157E9B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5" name="Google Shape;655;p23">
                    <a:extLst>
                      <a:ext uri="{FF2B5EF4-FFF2-40B4-BE49-F238E27FC236}">
                        <a16:creationId xmlns:a16="http://schemas.microsoft.com/office/drawing/2014/main" id="{F968D3EC-0DAA-E16B-B091-1A6E1A444F9F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6" name="Google Shape;656;p23">
                    <a:extLst>
                      <a:ext uri="{FF2B5EF4-FFF2-40B4-BE49-F238E27FC236}">
                        <a16:creationId xmlns:a16="http://schemas.microsoft.com/office/drawing/2014/main" id="{D97E3EF0-579A-F3C8-D84B-0CC297387FB3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7" name="Google Shape;657;p23">
                    <a:extLst>
                      <a:ext uri="{FF2B5EF4-FFF2-40B4-BE49-F238E27FC236}">
                        <a16:creationId xmlns:a16="http://schemas.microsoft.com/office/drawing/2014/main" id="{2A03DBEE-C46E-2FFC-0EF8-AACE95DC4144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8" name="Google Shape;658;p23">
                    <a:extLst>
                      <a:ext uri="{FF2B5EF4-FFF2-40B4-BE49-F238E27FC236}">
                        <a16:creationId xmlns:a16="http://schemas.microsoft.com/office/drawing/2014/main" id="{EEE356BD-EE1C-1584-3AA0-03E1D0F44422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9" name="Google Shape;659;p23">
                    <a:extLst>
                      <a:ext uri="{FF2B5EF4-FFF2-40B4-BE49-F238E27FC236}">
                        <a16:creationId xmlns:a16="http://schemas.microsoft.com/office/drawing/2014/main" id="{4BE58BE6-2635-B99D-A4AE-6A70C3927F59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0" name="Google Shape;660;p23">
                    <a:extLst>
                      <a:ext uri="{FF2B5EF4-FFF2-40B4-BE49-F238E27FC236}">
                        <a16:creationId xmlns:a16="http://schemas.microsoft.com/office/drawing/2014/main" id="{C70F76CA-B5F3-61F9-59AD-4012865C9D7B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1" name="Google Shape;661;p23">
                    <a:extLst>
                      <a:ext uri="{FF2B5EF4-FFF2-40B4-BE49-F238E27FC236}">
                        <a16:creationId xmlns:a16="http://schemas.microsoft.com/office/drawing/2014/main" id="{A095AC25-B780-3B74-04C2-066594EDCA80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2" name="Google Shape;662;p23">
                    <a:extLst>
                      <a:ext uri="{FF2B5EF4-FFF2-40B4-BE49-F238E27FC236}">
                        <a16:creationId xmlns:a16="http://schemas.microsoft.com/office/drawing/2014/main" id="{ABD1C2DA-894E-949D-66E7-395535990EC2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3" name="Google Shape;663;p23">
                    <a:extLst>
                      <a:ext uri="{FF2B5EF4-FFF2-40B4-BE49-F238E27FC236}">
                        <a16:creationId xmlns:a16="http://schemas.microsoft.com/office/drawing/2014/main" id="{AC7E7CDE-FA3A-D44C-A59A-28042C150AD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4" name="Google Shape;664;p23">
                    <a:extLst>
                      <a:ext uri="{FF2B5EF4-FFF2-40B4-BE49-F238E27FC236}">
                        <a16:creationId xmlns:a16="http://schemas.microsoft.com/office/drawing/2014/main" id="{45251692-B318-8455-2E16-E1D82F490289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5" name="Google Shape;665;p23">
                    <a:extLst>
                      <a:ext uri="{FF2B5EF4-FFF2-40B4-BE49-F238E27FC236}">
                        <a16:creationId xmlns:a16="http://schemas.microsoft.com/office/drawing/2014/main" id="{9229F91B-06DA-FEDC-1D22-18D5F38C4DCF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6" name="Google Shape;666;p23">
                    <a:extLst>
                      <a:ext uri="{FF2B5EF4-FFF2-40B4-BE49-F238E27FC236}">
                        <a16:creationId xmlns:a16="http://schemas.microsoft.com/office/drawing/2014/main" id="{801248A5-EFE8-8A09-C3E1-83DE791979C4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7" name="Google Shape;667;p23">
                    <a:extLst>
                      <a:ext uri="{FF2B5EF4-FFF2-40B4-BE49-F238E27FC236}">
                        <a16:creationId xmlns:a16="http://schemas.microsoft.com/office/drawing/2014/main" id="{CA0074C6-70FB-8AE6-FD26-1162E39DE570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8" name="Google Shape;668;p23">
                    <a:extLst>
                      <a:ext uri="{FF2B5EF4-FFF2-40B4-BE49-F238E27FC236}">
                        <a16:creationId xmlns:a16="http://schemas.microsoft.com/office/drawing/2014/main" id="{F226FB3D-1D3A-B996-B7AF-67A7425832F0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9" name="Google Shape;669;p23">
                    <a:extLst>
                      <a:ext uri="{FF2B5EF4-FFF2-40B4-BE49-F238E27FC236}">
                        <a16:creationId xmlns:a16="http://schemas.microsoft.com/office/drawing/2014/main" id="{CF89D3F6-7325-B62E-B9B2-D3E6179D8F8B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0" name="Google Shape;670;p23">
                    <a:extLst>
                      <a:ext uri="{FF2B5EF4-FFF2-40B4-BE49-F238E27FC236}">
                        <a16:creationId xmlns:a16="http://schemas.microsoft.com/office/drawing/2014/main" id="{60F521AF-1FE0-030E-6C1C-19C361D6D35A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1" name="Google Shape;671;p23">
                    <a:extLst>
                      <a:ext uri="{FF2B5EF4-FFF2-40B4-BE49-F238E27FC236}">
                        <a16:creationId xmlns:a16="http://schemas.microsoft.com/office/drawing/2014/main" id="{6E79C18F-D033-28CF-40AF-4057DDD585D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2" name="Google Shape;672;p23">
                    <a:extLst>
                      <a:ext uri="{FF2B5EF4-FFF2-40B4-BE49-F238E27FC236}">
                        <a16:creationId xmlns:a16="http://schemas.microsoft.com/office/drawing/2014/main" id="{9F6F5426-4050-F978-8E9B-C6157C2E82FC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3" name="Google Shape;673;p23">
                    <a:extLst>
                      <a:ext uri="{FF2B5EF4-FFF2-40B4-BE49-F238E27FC236}">
                        <a16:creationId xmlns:a16="http://schemas.microsoft.com/office/drawing/2014/main" id="{7400C855-4757-490F-9B9A-9B6F7BE9C2D8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4" name="Google Shape;674;p23">
                    <a:extLst>
                      <a:ext uri="{FF2B5EF4-FFF2-40B4-BE49-F238E27FC236}">
                        <a16:creationId xmlns:a16="http://schemas.microsoft.com/office/drawing/2014/main" id="{C5DA68B3-910D-9775-8A9C-67E4EBB7E233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5" name="Google Shape;675;p23">
                    <a:extLst>
                      <a:ext uri="{FF2B5EF4-FFF2-40B4-BE49-F238E27FC236}">
                        <a16:creationId xmlns:a16="http://schemas.microsoft.com/office/drawing/2014/main" id="{55E45693-D9F2-2C35-A9FB-8E09A9A52FB4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6" name="Google Shape;676;p23">
                    <a:extLst>
                      <a:ext uri="{FF2B5EF4-FFF2-40B4-BE49-F238E27FC236}">
                        <a16:creationId xmlns:a16="http://schemas.microsoft.com/office/drawing/2014/main" id="{AC86EF63-26D0-A84A-6A51-E68959CA474A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7" name="Google Shape;677;p23">
                    <a:extLst>
                      <a:ext uri="{FF2B5EF4-FFF2-40B4-BE49-F238E27FC236}">
                        <a16:creationId xmlns:a16="http://schemas.microsoft.com/office/drawing/2014/main" id="{81229349-6472-F8A7-1F3C-AEA241A9A96A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87" name="Google Shape;637;p23">
                  <a:extLst>
                    <a:ext uri="{FF2B5EF4-FFF2-40B4-BE49-F238E27FC236}">
                      <a16:creationId xmlns:a16="http://schemas.microsoft.com/office/drawing/2014/main" id="{BFB79119-CEAB-95CB-C326-96F94F442C8C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788" name="Google Shape;638;p23">
                    <a:extLst>
                      <a:ext uri="{FF2B5EF4-FFF2-40B4-BE49-F238E27FC236}">
                        <a16:creationId xmlns:a16="http://schemas.microsoft.com/office/drawing/2014/main" id="{A9143E35-7C2F-40A9-B888-DAC254BF5E79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9" name="Google Shape;639;p23">
                    <a:extLst>
                      <a:ext uri="{FF2B5EF4-FFF2-40B4-BE49-F238E27FC236}">
                        <a16:creationId xmlns:a16="http://schemas.microsoft.com/office/drawing/2014/main" id="{61B050DC-0821-858D-8915-46A7DA5F1D1E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0" name="Google Shape;640;p23">
                    <a:extLst>
                      <a:ext uri="{FF2B5EF4-FFF2-40B4-BE49-F238E27FC236}">
                        <a16:creationId xmlns:a16="http://schemas.microsoft.com/office/drawing/2014/main" id="{DD7E9147-51D2-A0C8-AE55-DA44C6E4EA12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1" name="Google Shape;641;p23">
                    <a:extLst>
                      <a:ext uri="{FF2B5EF4-FFF2-40B4-BE49-F238E27FC236}">
                        <a16:creationId xmlns:a16="http://schemas.microsoft.com/office/drawing/2014/main" id="{68551A17-62FF-77F8-93F5-DB32AF36963A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2" name="Google Shape;642;p23">
                    <a:extLst>
                      <a:ext uri="{FF2B5EF4-FFF2-40B4-BE49-F238E27FC236}">
                        <a16:creationId xmlns:a16="http://schemas.microsoft.com/office/drawing/2014/main" id="{F465FD8F-4768-1F5E-1826-FB09CA4C8039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3" name="Google Shape;643;p23">
                    <a:extLst>
                      <a:ext uri="{FF2B5EF4-FFF2-40B4-BE49-F238E27FC236}">
                        <a16:creationId xmlns:a16="http://schemas.microsoft.com/office/drawing/2014/main" id="{A8540687-A41E-3062-1AA1-794746BE32C4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4" name="Google Shape;644;p23">
                    <a:extLst>
                      <a:ext uri="{FF2B5EF4-FFF2-40B4-BE49-F238E27FC236}">
                        <a16:creationId xmlns:a16="http://schemas.microsoft.com/office/drawing/2014/main" id="{8C129912-AA91-0555-36A2-3C7F8C8D2495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5" name="Google Shape;645;p23">
                    <a:extLst>
                      <a:ext uri="{FF2B5EF4-FFF2-40B4-BE49-F238E27FC236}">
                        <a16:creationId xmlns:a16="http://schemas.microsoft.com/office/drawing/2014/main" id="{BA2A6344-3191-D068-9634-80542591926E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6" name="Google Shape;646;p23">
                    <a:extLst>
                      <a:ext uri="{FF2B5EF4-FFF2-40B4-BE49-F238E27FC236}">
                        <a16:creationId xmlns:a16="http://schemas.microsoft.com/office/drawing/2014/main" id="{8AF0903C-3FCD-DDF6-8ED0-0C817339DB46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7" name="Google Shape;647;p23">
                    <a:extLst>
                      <a:ext uri="{FF2B5EF4-FFF2-40B4-BE49-F238E27FC236}">
                        <a16:creationId xmlns:a16="http://schemas.microsoft.com/office/drawing/2014/main" id="{D1E31AAB-DDFA-C91A-2EC2-F5EE8FA0581F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8" name="Google Shape;648;p23">
                    <a:extLst>
                      <a:ext uri="{FF2B5EF4-FFF2-40B4-BE49-F238E27FC236}">
                        <a16:creationId xmlns:a16="http://schemas.microsoft.com/office/drawing/2014/main" id="{49706F90-2C38-BDEE-5BF2-41E436006DBB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9" name="Google Shape;649;p23">
                    <a:extLst>
                      <a:ext uri="{FF2B5EF4-FFF2-40B4-BE49-F238E27FC236}">
                        <a16:creationId xmlns:a16="http://schemas.microsoft.com/office/drawing/2014/main" id="{66EB4573-B572-0C96-9ADA-E293004DE0EA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0" name="Google Shape;650;p23">
                    <a:extLst>
                      <a:ext uri="{FF2B5EF4-FFF2-40B4-BE49-F238E27FC236}">
                        <a16:creationId xmlns:a16="http://schemas.microsoft.com/office/drawing/2014/main" id="{149064F1-5C9A-59F0-931A-5B42AC2DDF97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1" name="Google Shape;651;p23">
                    <a:extLst>
                      <a:ext uri="{FF2B5EF4-FFF2-40B4-BE49-F238E27FC236}">
                        <a16:creationId xmlns:a16="http://schemas.microsoft.com/office/drawing/2014/main" id="{A16E3E62-0406-E541-7B4B-837F0F5EFC85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2" name="Google Shape;652;p23">
                    <a:extLst>
                      <a:ext uri="{FF2B5EF4-FFF2-40B4-BE49-F238E27FC236}">
                        <a16:creationId xmlns:a16="http://schemas.microsoft.com/office/drawing/2014/main" id="{705AA746-3E6A-8454-BE47-70267FE58CBA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3" name="Google Shape;653;p23">
                    <a:extLst>
                      <a:ext uri="{FF2B5EF4-FFF2-40B4-BE49-F238E27FC236}">
                        <a16:creationId xmlns:a16="http://schemas.microsoft.com/office/drawing/2014/main" id="{13C7D53E-B855-1693-5F00-E6A6B2BB0D03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4" name="Google Shape;654;p23">
                    <a:extLst>
                      <a:ext uri="{FF2B5EF4-FFF2-40B4-BE49-F238E27FC236}">
                        <a16:creationId xmlns:a16="http://schemas.microsoft.com/office/drawing/2014/main" id="{0A22F4B0-7ADB-FB93-F4F0-C89C7056C5CC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5" name="Google Shape;655;p23">
                    <a:extLst>
                      <a:ext uri="{FF2B5EF4-FFF2-40B4-BE49-F238E27FC236}">
                        <a16:creationId xmlns:a16="http://schemas.microsoft.com/office/drawing/2014/main" id="{35E07B96-4AA5-FF29-73CC-9634E87B9C08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6" name="Google Shape;656;p23">
                    <a:extLst>
                      <a:ext uri="{FF2B5EF4-FFF2-40B4-BE49-F238E27FC236}">
                        <a16:creationId xmlns:a16="http://schemas.microsoft.com/office/drawing/2014/main" id="{105EEA0C-B3F9-D7AB-60AB-A7C0DB84B0B6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7" name="Google Shape;657;p23">
                    <a:extLst>
                      <a:ext uri="{FF2B5EF4-FFF2-40B4-BE49-F238E27FC236}">
                        <a16:creationId xmlns:a16="http://schemas.microsoft.com/office/drawing/2014/main" id="{A438FC6A-DCF7-C761-10EC-3560E3CD8108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8" name="Google Shape;658;p23">
                    <a:extLst>
                      <a:ext uri="{FF2B5EF4-FFF2-40B4-BE49-F238E27FC236}">
                        <a16:creationId xmlns:a16="http://schemas.microsoft.com/office/drawing/2014/main" id="{DD927EA5-177A-9434-F328-6BC8A9404D3B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9" name="Google Shape;659;p23">
                    <a:extLst>
                      <a:ext uri="{FF2B5EF4-FFF2-40B4-BE49-F238E27FC236}">
                        <a16:creationId xmlns:a16="http://schemas.microsoft.com/office/drawing/2014/main" id="{55940BA3-998D-A025-3C3B-35ECFC349B54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0" name="Google Shape;660;p23">
                    <a:extLst>
                      <a:ext uri="{FF2B5EF4-FFF2-40B4-BE49-F238E27FC236}">
                        <a16:creationId xmlns:a16="http://schemas.microsoft.com/office/drawing/2014/main" id="{4A9F945A-148F-761A-7BE1-C4176C9FC485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1" name="Google Shape;661;p23">
                    <a:extLst>
                      <a:ext uri="{FF2B5EF4-FFF2-40B4-BE49-F238E27FC236}">
                        <a16:creationId xmlns:a16="http://schemas.microsoft.com/office/drawing/2014/main" id="{20929E40-44A6-F015-486F-B4E7090CDE19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2" name="Google Shape;662;p23">
                    <a:extLst>
                      <a:ext uri="{FF2B5EF4-FFF2-40B4-BE49-F238E27FC236}">
                        <a16:creationId xmlns:a16="http://schemas.microsoft.com/office/drawing/2014/main" id="{9D83322D-99DD-D57C-8C5A-FA23E9DD16BE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3" name="Google Shape;663;p23">
                    <a:extLst>
                      <a:ext uri="{FF2B5EF4-FFF2-40B4-BE49-F238E27FC236}">
                        <a16:creationId xmlns:a16="http://schemas.microsoft.com/office/drawing/2014/main" id="{1D937705-4A7E-C7F3-67A1-D479A6C26171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4" name="Google Shape;664;p23">
                    <a:extLst>
                      <a:ext uri="{FF2B5EF4-FFF2-40B4-BE49-F238E27FC236}">
                        <a16:creationId xmlns:a16="http://schemas.microsoft.com/office/drawing/2014/main" id="{D15FAC24-2AE0-9293-B5FF-420297B237A7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5" name="Google Shape;665;p23">
                    <a:extLst>
                      <a:ext uri="{FF2B5EF4-FFF2-40B4-BE49-F238E27FC236}">
                        <a16:creationId xmlns:a16="http://schemas.microsoft.com/office/drawing/2014/main" id="{33798481-F6A6-1213-D8B9-9DDE53E03CD8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6" name="Google Shape;666;p23">
                    <a:extLst>
                      <a:ext uri="{FF2B5EF4-FFF2-40B4-BE49-F238E27FC236}">
                        <a16:creationId xmlns:a16="http://schemas.microsoft.com/office/drawing/2014/main" id="{2889638B-C070-9B26-CD95-7D7259F76575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7" name="Google Shape;667;p23">
                    <a:extLst>
                      <a:ext uri="{FF2B5EF4-FFF2-40B4-BE49-F238E27FC236}">
                        <a16:creationId xmlns:a16="http://schemas.microsoft.com/office/drawing/2014/main" id="{C6958751-EE71-AD29-FF1C-4DCC29AAF319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8" name="Google Shape;668;p23">
                    <a:extLst>
                      <a:ext uri="{FF2B5EF4-FFF2-40B4-BE49-F238E27FC236}">
                        <a16:creationId xmlns:a16="http://schemas.microsoft.com/office/drawing/2014/main" id="{C011CD87-D401-B2D0-7584-956E08EEE7DD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9" name="Google Shape;669;p23">
                    <a:extLst>
                      <a:ext uri="{FF2B5EF4-FFF2-40B4-BE49-F238E27FC236}">
                        <a16:creationId xmlns:a16="http://schemas.microsoft.com/office/drawing/2014/main" id="{E9CC3847-4902-C8D4-F881-1D456F1A728F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0" name="Google Shape;670;p23">
                    <a:extLst>
                      <a:ext uri="{FF2B5EF4-FFF2-40B4-BE49-F238E27FC236}">
                        <a16:creationId xmlns:a16="http://schemas.microsoft.com/office/drawing/2014/main" id="{88E740C9-53A4-180B-3E03-4BCA7AB813CE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1" name="Google Shape;671;p23">
                    <a:extLst>
                      <a:ext uri="{FF2B5EF4-FFF2-40B4-BE49-F238E27FC236}">
                        <a16:creationId xmlns:a16="http://schemas.microsoft.com/office/drawing/2014/main" id="{D1E5F68D-4504-6EB2-C080-F127225CBB4B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2" name="Google Shape;672;p23">
                    <a:extLst>
                      <a:ext uri="{FF2B5EF4-FFF2-40B4-BE49-F238E27FC236}">
                        <a16:creationId xmlns:a16="http://schemas.microsoft.com/office/drawing/2014/main" id="{0B7E89A7-77F9-6582-80CB-FF6B3D6346E1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3" name="Google Shape;673;p23">
                    <a:extLst>
                      <a:ext uri="{FF2B5EF4-FFF2-40B4-BE49-F238E27FC236}">
                        <a16:creationId xmlns:a16="http://schemas.microsoft.com/office/drawing/2014/main" id="{A6C65FCD-59A2-629A-BE3F-0182718E1B5D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4" name="Google Shape;674;p23">
                    <a:extLst>
                      <a:ext uri="{FF2B5EF4-FFF2-40B4-BE49-F238E27FC236}">
                        <a16:creationId xmlns:a16="http://schemas.microsoft.com/office/drawing/2014/main" id="{7EDD602E-D2F0-FD32-C46E-1FE6C6F7D1EF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5" name="Google Shape;675;p23">
                    <a:extLst>
                      <a:ext uri="{FF2B5EF4-FFF2-40B4-BE49-F238E27FC236}">
                        <a16:creationId xmlns:a16="http://schemas.microsoft.com/office/drawing/2014/main" id="{53467142-DF2C-C591-1465-70D0867445CD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6" name="Google Shape;676;p23">
                    <a:extLst>
                      <a:ext uri="{FF2B5EF4-FFF2-40B4-BE49-F238E27FC236}">
                        <a16:creationId xmlns:a16="http://schemas.microsoft.com/office/drawing/2014/main" id="{F8FA0C1F-4C30-239C-68C3-054C16F8718D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7" name="Google Shape;677;p23">
                    <a:extLst>
                      <a:ext uri="{FF2B5EF4-FFF2-40B4-BE49-F238E27FC236}">
                        <a16:creationId xmlns:a16="http://schemas.microsoft.com/office/drawing/2014/main" id="{322A0881-EBA5-9969-AE0D-A2102AE98790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0" name="Gruppo 1149">
                <a:extLst>
                  <a:ext uri="{FF2B5EF4-FFF2-40B4-BE49-F238E27FC236}">
                    <a16:creationId xmlns:a16="http://schemas.microsoft.com/office/drawing/2014/main" id="{9D3963AB-9F94-8D2D-2644-777EC5EF0925}"/>
                  </a:ext>
                </a:extLst>
              </p:cNvPr>
              <p:cNvGrpSpPr/>
              <p:nvPr/>
            </p:nvGrpSpPr>
            <p:grpSpPr>
              <a:xfrm>
                <a:off x="7297407" y="3255314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2662" name="Google Shape;637;p23">
                  <a:extLst>
                    <a:ext uri="{FF2B5EF4-FFF2-40B4-BE49-F238E27FC236}">
                      <a16:creationId xmlns:a16="http://schemas.microsoft.com/office/drawing/2014/main" id="{477B0A01-2F8E-0B6F-EE31-3BE53AA02693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745" name="Google Shape;638;p23">
                    <a:extLst>
                      <a:ext uri="{FF2B5EF4-FFF2-40B4-BE49-F238E27FC236}">
                        <a16:creationId xmlns:a16="http://schemas.microsoft.com/office/drawing/2014/main" id="{333026D8-5692-3973-62D4-B1F1D420F932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6" name="Google Shape;639;p23">
                    <a:extLst>
                      <a:ext uri="{FF2B5EF4-FFF2-40B4-BE49-F238E27FC236}">
                        <a16:creationId xmlns:a16="http://schemas.microsoft.com/office/drawing/2014/main" id="{427C1167-0A1E-C9F7-9D3D-D46FA5A3F2D4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7" name="Google Shape;640;p23">
                    <a:extLst>
                      <a:ext uri="{FF2B5EF4-FFF2-40B4-BE49-F238E27FC236}">
                        <a16:creationId xmlns:a16="http://schemas.microsoft.com/office/drawing/2014/main" id="{BA39D0CC-3662-6B54-2716-B8D3AC0FB879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8" name="Google Shape;641;p23">
                    <a:extLst>
                      <a:ext uri="{FF2B5EF4-FFF2-40B4-BE49-F238E27FC236}">
                        <a16:creationId xmlns:a16="http://schemas.microsoft.com/office/drawing/2014/main" id="{790F46A8-83A0-CC82-F7E3-AE98602715AF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9" name="Google Shape;642;p23">
                    <a:extLst>
                      <a:ext uri="{FF2B5EF4-FFF2-40B4-BE49-F238E27FC236}">
                        <a16:creationId xmlns:a16="http://schemas.microsoft.com/office/drawing/2014/main" id="{DB34DA0F-C441-A3DA-9439-91FE5F09FB6D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0" name="Google Shape;643;p23">
                    <a:extLst>
                      <a:ext uri="{FF2B5EF4-FFF2-40B4-BE49-F238E27FC236}">
                        <a16:creationId xmlns:a16="http://schemas.microsoft.com/office/drawing/2014/main" id="{C0F5CA9A-B948-3127-A7F8-65FDEF036CC2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1" name="Google Shape;644;p23">
                    <a:extLst>
                      <a:ext uri="{FF2B5EF4-FFF2-40B4-BE49-F238E27FC236}">
                        <a16:creationId xmlns:a16="http://schemas.microsoft.com/office/drawing/2014/main" id="{A9929273-CBFC-296F-A133-66039CA8ECE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2" name="Google Shape;645;p23">
                    <a:extLst>
                      <a:ext uri="{FF2B5EF4-FFF2-40B4-BE49-F238E27FC236}">
                        <a16:creationId xmlns:a16="http://schemas.microsoft.com/office/drawing/2014/main" id="{2B047050-7980-26A8-296C-DA77A3897BE8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3" name="Google Shape;646;p23">
                    <a:extLst>
                      <a:ext uri="{FF2B5EF4-FFF2-40B4-BE49-F238E27FC236}">
                        <a16:creationId xmlns:a16="http://schemas.microsoft.com/office/drawing/2014/main" id="{3115743D-D87D-0DF7-61AB-D6ECDB7DF4F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4" name="Google Shape;647;p23">
                    <a:extLst>
                      <a:ext uri="{FF2B5EF4-FFF2-40B4-BE49-F238E27FC236}">
                        <a16:creationId xmlns:a16="http://schemas.microsoft.com/office/drawing/2014/main" id="{229C9D65-B3CB-B489-266A-75B37BBF7EF5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5" name="Google Shape;648;p23">
                    <a:extLst>
                      <a:ext uri="{FF2B5EF4-FFF2-40B4-BE49-F238E27FC236}">
                        <a16:creationId xmlns:a16="http://schemas.microsoft.com/office/drawing/2014/main" id="{1299DA3D-5B4E-8B3A-1287-357718899873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6" name="Google Shape;649;p23">
                    <a:extLst>
                      <a:ext uri="{FF2B5EF4-FFF2-40B4-BE49-F238E27FC236}">
                        <a16:creationId xmlns:a16="http://schemas.microsoft.com/office/drawing/2014/main" id="{69CF7F7F-458C-7D8C-6E17-32963A8C9907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7" name="Google Shape;650;p23">
                    <a:extLst>
                      <a:ext uri="{FF2B5EF4-FFF2-40B4-BE49-F238E27FC236}">
                        <a16:creationId xmlns:a16="http://schemas.microsoft.com/office/drawing/2014/main" id="{EEFDC80D-1161-CC60-2C2C-07CCB1BB4A54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8" name="Google Shape;651;p23">
                    <a:extLst>
                      <a:ext uri="{FF2B5EF4-FFF2-40B4-BE49-F238E27FC236}">
                        <a16:creationId xmlns:a16="http://schemas.microsoft.com/office/drawing/2014/main" id="{187C00EF-6735-35A8-E8DE-5F23F5A1407E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9" name="Google Shape;652;p23">
                    <a:extLst>
                      <a:ext uri="{FF2B5EF4-FFF2-40B4-BE49-F238E27FC236}">
                        <a16:creationId xmlns:a16="http://schemas.microsoft.com/office/drawing/2014/main" id="{60C94C1B-914A-36B5-1CA6-D2FDF4B92E5A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0" name="Google Shape;653;p23">
                    <a:extLst>
                      <a:ext uri="{FF2B5EF4-FFF2-40B4-BE49-F238E27FC236}">
                        <a16:creationId xmlns:a16="http://schemas.microsoft.com/office/drawing/2014/main" id="{A6CE1CE8-0099-4502-B2F4-A8564D510C4B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1" name="Google Shape;654;p23">
                    <a:extLst>
                      <a:ext uri="{FF2B5EF4-FFF2-40B4-BE49-F238E27FC236}">
                        <a16:creationId xmlns:a16="http://schemas.microsoft.com/office/drawing/2014/main" id="{C92E148B-6461-0E7A-06A2-DAE66B122DCC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2" name="Google Shape;655;p23">
                    <a:extLst>
                      <a:ext uri="{FF2B5EF4-FFF2-40B4-BE49-F238E27FC236}">
                        <a16:creationId xmlns:a16="http://schemas.microsoft.com/office/drawing/2014/main" id="{6BAC4313-06AF-5909-B3B4-AA796007B1CE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3" name="Google Shape;656;p23">
                    <a:extLst>
                      <a:ext uri="{FF2B5EF4-FFF2-40B4-BE49-F238E27FC236}">
                        <a16:creationId xmlns:a16="http://schemas.microsoft.com/office/drawing/2014/main" id="{CE780667-96C0-7F85-52CF-FE03C5BD2B5B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4" name="Google Shape;657;p23">
                    <a:extLst>
                      <a:ext uri="{FF2B5EF4-FFF2-40B4-BE49-F238E27FC236}">
                        <a16:creationId xmlns:a16="http://schemas.microsoft.com/office/drawing/2014/main" id="{8A7AA4E8-468F-065F-EDED-6B3B560983C9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5" name="Google Shape;658;p23">
                    <a:extLst>
                      <a:ext uri="{FF2B5EF4-FFF2-40B4-BE49-F238E27FC236}">
                        <a16:creationId xmlns:a16="http://schemas.microsoft.com/office/drawing/2014/main" id="{73B66BAB-EA96-3D94-DE24-6CA1E758A7CA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6" name="Google Shape;659;p23">
                    <a:extLst>
                      <a:ext uri="{FF2B5EF4-FFF2-40B4-BE49-F238E27FC236}">
                        <a16:creationId xmlns:a16="http://schemas.microsoft.com/office/drawing/2014/main" id="{0804AC91-7AE3-523E-C9DE-8EF38F7120BF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7" name="Google Shape;660;p23">
                    <a:extLst>
                      <a:ext uri="{FF2B5EF4-FFF2-40B4-BE49-F238E27FC236}">
                        <a16:creationId xmlns:a16="http://schemas.microsoft.com/office/drawing/2014/main" id="{9C1B45F6-31AC-4CCD-3483-6EE1251D99AE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8" name="Google Shape;661;p23">
                    <a:extLst>
                      <a:ext uri="{FF2B5EF4-FFF2-40B4-BE49-F238E27FC236}">
                        <a16:creationId xmlns:a16="http://schemas.microsoft.com/office/drawing/2014/main" id="{F1BDBE22-E22A-61A3-8CC4-1489C175369D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9" name="Google Shape;662;p23">
                    <a:extLst>
                      <a:ext uri="{FF2B5EF4-FFF2-40B4-BE49-F238E27FC236}">
                        <a16:creationId xmlns:a16="http://schemas.microsoft.com/office/drawing/2014/main" id="{5C2D9798-2320-EBDB-8896-CC896E98C47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0" name="Google Shape;663;p23">
                    <a:extLst>
                      <a:ext uri="{FF2B5EF4-FFF2-40B4-BE49-F238E27FC236}">
                        <a16:creationId xmlns:a16="http://schemas.microsoft.com/office/drawing/2014/main" id="{348139F9-697E-08EF-B47C-564B1D04FD5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1" name="Google Shape;664;p23">
                    <a:extLst>
                      <a:ext uri="{FF2B5EF4-FFF2-40B4-BE49-F238E27FC236}">
                        <a16:creationId xmlns:a16="http://schemas.microsoft.com/office/drawing/2014/main" id="{E5F0A4A2-87D3-782C-A18A-1D6E9EFD3845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2" name="Google Shape;665;p23">
                    <a:extLst>
                      <a:ext uri="{FF2B5EF4-FFF2-40B4-BE49-F238E27FC236}">
                        <a16:creationId xmlns:a16="http://schemas.microsoft.com/office/drawing/2014/main" id="{9FEE3F33-17DC-B92F-8D77-34ACE9E50EB7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3" name="Google Shape;666;p23">
                    <a:extLst>
                      <a:ext uri="{FF2B5EF4-FFF2-40B4-BE49-F238E27FC236}">
                        <a16:creationId xmlns:a16="http://schemas.microsoft.com/office/drawing/2014/main" id="{B211CC0C-844E-EC97-CE17-03B66786E4F7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4" name="Google Shape;667;p23">
                    <a:extLst>
                      <a:ext uri="{FF2B5EF4-FFF2-40B4-BE49-F238E27FC236}">
                        <a16:creationId xmlns:a16="http://schemas.microsoft.com/office/drawing/2014/main" id="{EBB815EC-CD40-3152-9654-20C69410BA7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5" name="Google Shape;668;p23">
                    <a:extLst>
                      <a:ext uri="{FF2B5EF4-FFF2-40B4-BE49-F238E27FC236}">
                        <a16:creationId xmlns:a16="http://schemas.microsoft.com/office/drawing/2014/main" id="{1C9222A2-86A5-39AE-6132-91596AA6BA14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6" name="Google Shape;669;p23">
                    <a:extLst>
                      <a:ext uri="{FF2B5EF4-FFF2-40B4-BE49-F238E27FC236}">
                        <a16:creationId xmlns:a16="http://schemas.microsoft.com/office/drawing/2014/main" id="{8ABBA113-FE56-DB16-4870-A29AD6806D88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7" name="Google Shape;670;p23">
                    <a:extLst>
                      <a:ext uri="{FF2B5EF4-FFF2-40B4-BE49-F238E27FC236}">
                        <a16:creationId xmlns:a16="http://schemas.microsoft.com/office/drawing/2014/main" id="{82014157-C680-69E7-8EA3-8576E5FBB1B8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8" name="Google Shape;671;p23">
                    <a:extLst>
                      <a:ext uri="{FF2B5EF4-FFF2-40B4-BE49-F238E27FC236}">
                        <a16:creationId xmlns:a16="http://schemas.microsoft.com/office/drawing/2014/main" id="{688BF38F-18A7-9EA3-7F24-9AA6A869B14B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9" name="Google Shape;672;p23">
                    <a:extLst>
                      <a:ext uri="{FF2B5EF4-FFF2-40B4-BE49-F238E27FC236}">
                        <a16:creationId xmlns:a16="http://schemas.microsoft.com/office/drawing/2014/main" id="{5574C10D-0B87-7A0C-7B1A-DA2C8711F874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0" name="Google Shape;673;p23">
                    <a:extLst>
                      <a:ext uri="{FF2B5EF4-FFF2-40B4-BE49-F238E27FC236}">
                        <a16:creationId xmlns:a16="http://schemas.microsoft.com/office/drawing/2014/main" id="{0A47C78E-1177-5243-F2F1-940C37F7F545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1" name="Google Shape;674;p23">
                    <a:extLst>
                      <a:ext uri="{FF2B5EF4-FFF2-40B4-BE49-F238E27FC236}">
                        <a16:creationId xmlns:a16="http://schemas.microsoft.com/office/drawing/2014/main" id="{82A5DEAA-DCA6-3553-7ED0-65169F2B28B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2" name="Google Shape;675;p23">
                    <a:extLst>
                      <a:ext uri="{FF2B5EF4-FFF2-40B4-BE49-F238E27FC236}">
                        <a16:creationId xmlns:a16="http://schemas.microsoft.com/office/drawing/2014/main" id="{C44E9676-05C8-2D07-24BE-D11DB5AC22AE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3" name="Google Shape;676;p23">
                    <a:extLst>
                      <a:ext uri="{FF2B5EF4-FFF2-40B4-BE49-F238E27FC236}">
                        <a16:creationId xmlns:a16="http://schemas.microsoft.com/office/drawing/2014/main" id="{044836E6-D141-407E-A992-634CA1228D82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4" name="Google Shape;677;p23">
                    <a:extLst>
                      <a:ext uri="{FF2B5EF4-FFF2-40B4-BE49-F238E27FC236}">
                        <a16:creationId xmlns:a16="http://schemas.microsoft.com/office/drawing/2014/main" id="{26B1860A-7FF2-BED9-AE9B-262093106C46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63" name="Google Shape;637;p23">
                  <a:extLst>
                    <a:ext uri="{FF2B5EF4-FFF2-40B4-BE49-F238E27FC236}">
                      <a16:creationId xmlns:a16="http://schemas.microsoft.com/office/drawing/2014/main" id="{14C29C02-F278-E758-900D-544CB9DA963F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705" name="Google Shape;638;p23">
                    <a:extLst>
                      <a:ext uri="{FF2B5EF4-FFF2-40B4-BE49-F238E27FC236}">
                        <a16:creationId xmlns:a16="http://schemas.microsoft.com/office/drawing/2014/main" id="{FC0E3BCC-FB2A-A750-9456-2D45F87E8588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6" name="Google Shape;639;p23">
                    <a:extLst>
                      <a:ext uri="{FF2B5EF4-FFF2-40B4-BE49-F238E27FC236}">
                        <a16:creationId xmlns:a16="http://schemas.microsoft.com/office/drawing/2014/main" id="{D05EA266-DB18-3CAE-8F59-45864CF84EED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7" name="Google Shape;640;p23">
                    <a:extLst>
                      <a:ext uri="{FF2B5EF4-FFF2-40B4-BE49-F238E27FC236}">
                        <a16:creationId xmlns:a16="http://schemas.microsoft.com/office/drawing/2014/main" id="{A3548102-D5F9-2948-5E9B-F01DE7CF95BE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8" name="Google Shape;641;p23">
                    <a:extLst>
                      <a:ext uri="{FF2B5EF4-FFF2-40B4-BE49-F238E27FC236}">
                        <a16:creationId xmlns:a16="http://schemas.microsoft.com/office/drawing/2014/main" id="{8ACE1C5D-63A2-863B-D2B6-C8781ED23174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9" name="Google Shape;642;p23">
                    <a:extLst>
                      <a:ext uri="{FF2B5EF4-FFF2-40B4-BE49-F238E27FC236}">
                        <a16:creationId xmlns:a16="http://schemas.microsoft.com/office/drawing/2014/main" id="{85EA6B62-B640-06A5-2FB6-DAB7DCD391B8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0" name="Google Shape;643;p23">
                    <a:extLst>
                      <a:ext uri="{FF2B5EF4-FFF2-40B4-BE49-F238E27FC236}">
                        <a16:creationId xmlns:a16="http://schemas.microsoft.com/office/drawing/2014/main" id="{662790DE-546A-2EB8-C1EF-20E4748CA4DE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1" name="Google Shape;644;p23">
                    <a:extLst>
                      <a:ext uri="{FF2B5EF4-FFF2-40B4-BE49-F238E27FC236}">
                        <a16:creationId xmlns:a16="http://schemas.microsoft.com/office/drawing/2014/main" id="{0B0A351B-4BEC-4CDE-1FA3-E1E501A4158C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2" name="Google Shape;645;p23">
                    <a:extLst>
                      <a:ext uri="{FF2B5EF4-FFF2-40B4-BE49-F238E27FC236}">
                        <a16:creationId xmlns:a16="http://schemas.microsoft.com/office/drawing/2014/main" id="{27988645-A3D1-2A91-8BB6-AE5B80D39F8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3" name="Google Shape;646;p23">
                    <a:extLst>
                      <a:ext uri="{FF2B5EF4-FFF2-40B4-BE49-F238E27FC236}">
                        <a16:creationId xmlns:a16="http://schemas.microsoft.com/office/drawing/2014/main" id="{D607E761-7AAA-FC84-9CE1-A7A040586A6D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4" name="Google Shape;647;p23">
                    <a:extLst>
                      <a:ext uri="{FF2B5EF4-FFF2-40B4-BE49-F238E27FC236}">
                        <a16:creationId xmlns:a16="http://schemas.microsoft.com/office/drawing/2014/main" id="{E7746791-280C-0572-85B5-9A8F05E022A3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5" name="Google Shape;648;p23">
                    <a:extLst>
                      <a:ext uri="{FF2B5EF4-FFF2-40B4-BE49-F238E27FC236}">
                        <a16:creationId xmlns:a16="http://schemas.microsoft.com/office/drawing/2014/main" id="{2F76066E-AD7F-EEF7-9452-EC31AB3D0953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6" name="Google Shape;649;p23">
                    <a:extLst>
                      <a:ext uri="{FF2B5EF4-FFF2-40B4-BE49-F238E27FC236}">
                        <a16:creationId xmlns:a16="http://schemas.microsoft.com/office/drawing/2014/main" id="{DB53331E-B273-A47A-A9C7-6C02C57973E0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7" name="Google Shape;650;p23">
                    <a:extLst>
                      <a:ext uri="{FF2B5EF4-FFF2-40B4-BE49-F238E27FC236}">
                        <a16:creationId xmlns:a16="http://schemas.microsoft.com/office/drawing/2014/main" id="{68907BBF-94EB-EEE7-1D56-238FD6B52F02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8" name="Google Shape;651;p23">
                    <a:extLst>
                      <a:ext uri="{FF2B5EF4-FFF2-40B4-BE49-F238E27FC236}">
                        <a16:creationId xmlns:a16="http://schemas.microsoft.com/office/drawing/2014/main" id="{CC0E41B1-314E-83AC-CE78-78112155485A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652;p23">
                    <a:extLst>
                      <a:ext uri="{FF2B5EF4-FFF2-40B4-BE49-F238E27FC236}">
                        <a16:creationId xmlns:a16="http://schemas.microsoft.com/office/drawing/2014/main" id="{BFEFE871-7A29-FC7A-5BE0-AB00A77401D1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0" name="Google Shape;653;p23">
                    <a:extLst>
                      <a:ext uri="{FF2B5EF4-FFF2-40B4-BE49-F238E27FC236}">
                        <a16:creationId xmlns:a16="http://schemas.microsoft.com/office/drawing/2014/main" id="{352130CF-2250-8A84-DC60-A586890AC14F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1" name="Google Shape;654;p23">
                    <a:extLst>
                      <a:ext uri="{FF2B5EF4-FFF2-40B4-BE49-F238E27FC236}">
                        <a16:creationId xmlns:a16="http://schemas.microsoft.com/office/drawing/2014/main" id="{A3BBCA3F-1118-BAF7-E1C4-FFE1B66F0F2F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2" name="Google Shape;655;p23">
                    <a:extLst>
                      <a:ext uri="{FF2B5EF4-FFF2-40B4-BE49-F238E27FC236}">
                        <a16:creationId xmlns:a16="http://schemas.microsoft.com/office/drawing/2014/main" id="{C592D2D0-B4D5-15BE-F7CA-62E1886F440B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3" name="Google Shape;656;p23">
                    <a:extLst>
                      <a:ext uri="{FF2B5EF4-FFF2-40B4-BE49-F238E27FC236}">
                        <a16:creationId xmlns:a16="http://schemas.microsoft.com/office/drawing/2014/main" id="{A9B0636A-F28D-1A5B-263E-E2BFA58E2FEC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4" name="Google Shape;657;p23">
                    <a:extLst>
                      <a:ext uri="{FF2B5EF4-FFF2-40B4-BE49-F238E27FC236}">
                        <a16:creationId xmlns:a16="http://schemas.microsoft.com/office/drawing/2014/main" id="{9178A4EA-8CBE-E6E8-BD72-7699FD72547E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5" name="Google Shape;658;p23">
                    <a:extLst>
                      <a:ext uri="{FF2B5EF4-FFF2-40B4-BE49-F238E27FC236}">
                        <a16:creationId xmlns:a16="http://schemas.microsoft.com/office/drawing/2014/main" id="{D9A805B7-F837-DBBB-4793-862AEB945565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6" name="Google Shape;659;p23">
                    <a:extLst>
                      <a:ext uri="{FF2B5EF4-FFF2-40B4-BE49-F238E27FC236}">
                        <a16:creationId xmlns:a16="http://schemas.microsoft.com/office/drawing/2014/main" id="{47D6DC7B-D6E8-9FF2-F4A5-EF45D68D9763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" name="Google Shape;660;p23">
                    <a:extLst>
                      <a:ext uri="{FF2B5EF4-FFF2-40B4-BE49-F238E27FC236}">
                        <a16:creationId xmlns:a16="http://schemas.microsoft.com/office/drawing/2014/main" id="{96A4B2E8-033E-315C-FCB2-ADF2D9F710E7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" name="Google Shape;661;p23">
                    <a:extLst>
                      <a:ext uri="{FF2B5EF4-FFF2-40B4-BE49-F238E27FC236}">
                        <a16:creationId xmlns:a16="http://schemas.microsoft.com/office/drawing/2014/main" id="{767BF56F-0150-FDF2-A639-B70ED2FAC047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9" name="Google Shape;662;p23">
                    <a:extLst>
                      <a:ext uri="{FF2B5EF4-FFF2-40B4-BE49-F238E27FC236}">
                        <a16:creationId xmlns:a16="http://schemas.microsoft.com/office/drawing/2014/main" id="{AA71437E-3B5C-F623-D158-F26D2A1203E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0" name="Google Shape;663;p23">
                    <a:extLst>
                      <a:ext uri="{FF2B5EF4-FFF2-40B4-BE49-F238E27FC236}">
                        <a16:creationId xmlns:a16="http://schemas.microsoft.com/office/drawing/2014/main" id="{EC7E514F-D526-FFAF-7D1A-CFA16A78278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1" name="Google Shape;664;p23">
                    <a:extLst>
                      <a:ext uri="{FF2B5EF4-FFF2-40B4-BE49-F238E27FC236}">
                        <a16:creationId xmlns:a16="http://schemas.microsoft.com/office/drawing/2014/main" id="{4B97FF21-39BC-8CD7-0803-D703C88A718E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" name="Google Shape;665;p23">
                    <a:extLst>
                      <a:ext uri="{FF2B5EF4-FFF2-40B4-BE49-F238E27FC236}">
                        <a16:creationId xmlns:a16="http://schemas.microsoft.com/office/drawing/2014/main" id="{5F8E50FE-4410-36ED-1D16-E510BE7679C7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3" name="Google Shape;666;p23">
                    <a:extLst>
                      <a:ext uri="{FF2B5EF4-FFF2-40B4-BE49-F238E27FC236}">
                        <a16:creationId xmlns:a16="http://schemas.microsoft.com/office/drawing/2014/main" id="{7AEA663C-C289-33C7-5238-4B85A86869B6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4" name="Google Shape;667;p23">
                    <a:extLst>
                      <a:ext uri="{FF2B5EF4-FFF2-40B4-BE49-F238E27FC236}">
                        <a16:creationId xmlns:a16="http://schemas.microsoft.com/office/drawing/2014/main" id="{EA9E2DCC-6AEE-F204-D403-94AA6FB1BB8C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5" name="Google Shape;668;p23">
                    <a:extLst>
                      <a:ext uri="{FF2B5EF4-FFF2-40B4-BE49-F238E27FC236}">
                        <a16:creationId xmlns:a16="http://schemas.microsoft.com/office/drawing/2014/main" id="{6DFE7439-56B7-855D-1EB7-B10FB5FF7A27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6" name="Google Shape;669;p23">
                    <a:extLst>
                      <a:ext uri="{FF2B5EF4-FFF2-40B4-BE49-F238E27FC236}">
                        <a16:creationId xmlns:a16="http://schemas.microsoft.com/office/drawing/2014/main" id="{4355CA96-F422-881C-0204-6FD1624512FE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7" name="Google Shape;670;p23">
                    <a:extLst>
                      <a:ext uri="{FF2B5EF4-FFF2-40B4-BE49-F238E27FC236}">
                        <a16:creationId xmlns:a16="http://schemas.microsoft.com/office/drawing/2014/main" id="{F8FE08AC-8359-8575-756A-70A117C03487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8" name="Google Shape;671;p23">
                    <a:extLst>
                      <a:ext uri="{FF2B5EF4-FFF2-40B4-BE49-F238E27FC236}">
                        <a16:creationId xmlns:a16="http://schemas.microsoft.com/office/drawing/2014/main" id="{40C1DC9C-8352-F51E-EC44-3029FAE4142F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9" name="Google Shape;672;p23">
                    <a:extLst>
                      <a:ext uri="{FF2B5EF4-FFF2-40B4-BE49-F238E27FC236}">
                        <a16:creationId xmlns:a16="http://schemas.microsoft.com/office/drawing/2014/main" id="{EE9BE896-AAB4-E812-6871-013FE49AA8A0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0" name="Google Shape;673;p23">
                    <a:extLst>
                      <a:ext uri="{FF2B5EF4-FFF2-40B4-BE49-F238E27FC236}">
                        <a16:creationId xmlns:a16="http://schemas.microsoft.com/office/drawing/2014/main" id="{15C8A777-BBB2-E091-3EBF-5015463A4C2C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1" name="Google Shape;674;p23">
                    <a:extLst>
                      <a:ext uri="{FF2B5EF4-FFF2-40B4-BE49-F238E27FC236}">
                        <a16:creationId xmlns:a16="http://schemas.microsoft.com/office/drawing/2014/main" id="{EA4EE822-B6D9-6B82-8E4B-8CD3DA07151C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2" name="Google Shape;675;p23">
                    <a:extLst>
                      <a:ext uri="{FF2B5EF4-FFF2-40B4-BE49-F238E27FC236}">
                        <a16:creationId xmlns:a16="http://schemas.microsoft.com/office/drawing/2014/main" id="{052E5A39-D280-251E-BA37-F97D98E33219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3" name="Google Shape;676;p23">
                    <a:extLst>
                      <a:ext uri="{FF2B5EF4-FFF2-40B4-BE49-F238E27FC236}">
                        <a16:creationId xmlns:a16="http://schemas.microsoft.com/office/drawing/2014/main" id="{780A706D-E0ED-8607-2AE9-2D0B7BCCC272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4" name="Google Shape;677;p23">
                    <a:extLst>
                      <a:ext uri="{FF2B5EF4-FFF2-40B4-BE49-F238E27FC236}">
                        <a16:creationId xmlns:a16="http://schemas.microsoft.com/office/drawing/2014/main" id="{B6F0E72A-F652-B0D3-5736-5E840DD78947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64" name="Google Shape;637;p23">
                  <a:extLst>
                    <a:ext uri="{FF2B5EF4-FFF2-40B4-BE49-F238E27FC236}">
                      <a16:creationId xmlns:a16="http://schemas.microsoft.com/office/drawing/2014/main" id="{08711425-5D7C-EE0F-4166-51E22EC60CD1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665" name="Google Shape;638;p23">
                    <a:extLst>
                      <a:ext uri="{FF2B5EF4-FFF2-40B4-BE49-F238E27FC236}">
                        <a16:creationId xmlns:a16="http://schemas.microsoft.com/office/drawing/2014/main" id="{E963058B-539F-4D32-2FD2-2280224BAFA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6" name="Google Shape;639;p23">
                    <a:extLst>
                      <a:ext uri="{FF2B5EF4-FFF2-40B4-BE49-F238E27FC236}">
                        <a16:creationId xmlns:a16="http://schemas.microsoft.com/office/drawing/2014/main" id="{0650DB76-3257-E082-8B1B-93930A7E4904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7" name="Google Shape;640;p23">
                    <a:extLst>
                      <a:ext uri="{FF2B5EF4-FFF2-40B4-BE49-F238E27FC236}">
                        <a16:creationId xmlns:a16="http://schemas.microsoft.com/office/drawing/2014/main" id="{3B16A0FB-EAAA-D475-CA5C-5E1C48AE1AD2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8" name="Google Shape;641;p23">
                    <a:extLst>
                      <a:ext uri="{FF2B5EF4-FFF2-40B4-BE49-F238E27FC236}">
                        <a16:creationId xmlns:a16="http://schemas.microsoft.com/office/drawing/2014/main" id="{3FEB8FD1-4156-0B2D-C36D-45667CC898B0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9" name="Google Shape;642;p23">
                    <a:extLst>
                      <a:ext uri="{FF2B5EF4-FFF2-40B4-BE49-F238E27FC236}">
                        <a16:creationId xmlns:a16="http://schemas.microsoft.com/office/drawing/2014/main" id="{6A31CAFE-9AC0-F033-644C-D403B14718B0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0" name="Google Shape;643;p23">
                    <a:extLst>
                      <a:ext uri="{FF2B5EF4-FFF2-40B4-BE49-F238E27FC236}">
                        <a16:creationId xmlns:a16="http://schemas.microsoft.com/office/drawing/2014/main" id="{B1C46B43-2AAB-C6D0-6F44-A9A806C0C31A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1" name="Google Shape;644;p23">
                    <a:extLst>
                      <a:ext uri="{FF2B5EF4-FFF2-40B4-BE49-F238E27FC236}">
                        <a16:creationId xmlns:a16="http://schemas.microsoft.com/office/drawing/2014/main" id="{C0D78995-85C1-2781-377E-2CD6C21E4ACF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2" name="Google Shape;645;p23">
                    <a:extLst>
                      <a:ext uri="{FF2B5EF4-FFF2-40B4-BE49-F238E27FC236}">
                        <a16:creationId xmlns:a16="http://schemas.microsoft.com/office/drawing/2014/main" id="{1FB81F0C-C8C6-2954-9C2B-E6D6266DF75D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3" name="Google Shape;646;p23">
                    <a:extLst>
                      <a:ext uri="{FF2B5EF4-FFF2-40B4-BE49-F238E27FC236}">
                        <a16:creationId xmlns:a16="http://schemas.microsoft.com/office/drawing/2014/main" id="{B4B03058-8D7F-9350-9A40-7C5217BD2C3B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4" name="Google Shape;647;p23">
                    <a:extLst>
                      <a:ext uri="{FF2B5EF4-FFF2-40B4-BE49-F238E27FC236}">
                        <a16:creationId xmlns:a16="http://schemas.microsoft.com/office/drawing/2014/main" id="{E20F0F03-9582-7023-61B0-C1D1DF46DA50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5" name="Google Shape;648;p23">
                    <a:extLst>
                      <a:ext uri="{FF2B5EF4-FFF2-40B4-BE49-F238E27FC236}">
                        <a16:creationId xmlns:a16="http://schemas.microsoft.com/office/drawing/2014/main" id="{FA24896D-D588-85BF-E1A7-3788EA00D7F2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6" name="Google Shape;649;p23">
                    <a:extLst>
                      <a:ext uri="{FF2B5EF4-FFF2-40B4-BE49-F238E27FC236}">
                        <a16:creationId xmlns:a16="http://schemas.microsoft.com/office/drawing/2014/main" id="{781EE245-4026-128D-71DF-AAA3A1297172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7" name="Google Shape;650;p23">
                    <a:extLst>
                      <a:ext uri="{FF2B5EF4-FFF2-40B4-BE49-F238E27FC236}">
                        <a16:creationId xmlns:a16="http://schemas.microsoft.com/office/drawing/2014/main" id="{88FBB4DD-1118-8A78-3FC8-636145F49B75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8" name="Google Shape;651;p23">
                    <a:extLst>
                      <a:ext uri="{FF2B5EF4-FFF2-40B4-BE49-F238E27FC236}">
                        <a16:creationId xmlns:a16="http://schemas.microsoft.com/office/drawing/2014/main" id="{B79FD952-6F68-D208-AEE1-40A7923EDBA5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9" name="Google Shape;652;p23">
                    <a:extLst>
                      <a:ext uri="{FF2B5EF4-FFF2-40B4-BE49-F238E27FC236}">
                        <a16:creationId xmlns:a16="http://schemas.microsoft.com/office/drawing/2014/main" id="{4A96E627-7E45-3DC2-EF6D-38510A63D209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0" name="Google Shape;653;p23">
                    <a:extLst>
                      <a:ext uri="{FF2B5EF4-FFF2-40B4-BE49-F238E27FC236}">
                        <a16:creationId xmlns:a16="http://schemas.microsoft.com/office/drawing/2014/main" id="{7EDB0685-5695-16EA-C5DA-2A0EB1637EAB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1" name="Google Shape;654;p23">
                    <a:extLst>
                      <a:ext uri="{FF2B5EF4-FFF2-40B4-BE49-F238E27FC236}">
                        <a16:creationId xmlns:a16="http://schemas.microsoft.com/office/drawing/2014/main" id="{A110842F-D28B-3F30-9B76-C96347A36DFD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2" name="Google Shape;655;p23">
                    <a:extLst>
                      <a:ext uri="{FF2B5EF4-FFF2-40B4-BE49-F238E27FC236}">
                        <a16:creationId xmlns:a16="http://schemas.microsoft.com/office/drawing/2014/main" id="{16FD7891-3A28-7B92-02A8-814A8EE2B434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3" name="Google Shape;656;p23">
                    <a:extLst>
                      <a:ext uri="{FF2B5EF4-FFF2-40B4-BE49-F238E27FC236}">
                        <a16:creationId xmlns:a16="http://schemas.microsoft.com/office/drawing/2014/main" id="{36994706-1844-ACC5-FACE-FF492E8DE25F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4" name="Google Shape;657;p23">
                    <a:extLst>
                      <a:ext uri="{FF2B5EF4-FFF2-40B4-BE49-F238E27FC236}">
                        <a16:creationId xmlns:a16="http://schemas.microsoft.com/office/drawing/2014/main" id="{00C23805-580C-3F5D-3C55-DF4D9134FA43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5" name="Google Shape;658;p23">
                    <a:extLst>
                      <a:ext uri="{FF2B5EF4-FFF2-40B4-BE49-F238E27FC236}">
                        <a16:creationId xmlns:a16="http://schemas.microsoft.com/office/drawing/2014/main" id="{EE0BAF2C-A3EB-859A-BE7C-C2997A9C995E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6" name="Google Shape;659;p23">
                    <a:extLst>
                      <a:ext uri="{FF2B5EF4-FFF2-40B4-BE49-F238E27FC236}">
                        <a16:creationId xmlns:a16="http://schemas.microsoft.com/office/drawing/2014/main" id="{BB226300-3329-0013-86F8-8F7EBFAB27E7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7" name="Google Shape;660;p23">
                    <a:extLst>
                      <a:ext uri="{FF2B5EF4-FFF2-40B4-BE49-F238E27FC236}">
                        <a16:creationId xmlns:a16="http://schemas.microsoft.com/office/drawing/2014/main" id="{AC1BC9FD-2242-BE6B-07D2-480C56516788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8" name="Google Shape;661;p23">
                    <a:extLst>
                      <a:ext uri="{FF2B5EF4-FFF2-40B4-BE49-F238E27FC236}">
                        <a16:creationId xmlns:a16="http://schemas.microsoft.com/office/drawing/2014/main" id="{7E4BF386-C6C4-0B13-C739-635E9DBEB736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9" name="Google Shape;662;p23">
                    <a:extLst>
                      <a:ext uri="{FF2B5EF4-FFF2-40B4-BE49-F238E27FC236}">
                        <a16:creationId xmlns:a16="http://schemas.microsoft.com/office/drawing/2014/main" id="{6534787B-03E5-0F71-12BB-9B451CC23A7A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0" name="Google Shape;663;p23">
                    <a:extLst>
                      <a:ext uri="{FF2B5EF4-FFF2-40B4-BE49-F238E27FC236}">
                        <a16:creationId xmlns:a16="http://schemas.microsoft.com/office/drawing/2014/main" id="{6E493E52-D326-F211-9C65-87A4F6847061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1" name="Google Shape;664;p23">
                    <a:extLst>
                      <a:ext uri="{FF2B5EF4-FFF2-40B4-BE49-F238E27FC236}">
                        <a16:creationId xmlns:a16="http://schemas.microsoft.com/office/drawing/2014/main" id="{2EEBE260-7EF9-68DB-88C4-917247D0D1C8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2" name="Google Shape;665;p23">
                    <a:extLst>
                      <a:ext uri="{FF2B5EF4-FFF2-40B4-BE49-F238E27FC236}">
                        <a16:creationId xmlns:a16="http://schemas.microsoft.com/office/drawing/2014/main" id="{F039BE0E-B357-A976-54AE-B41901C786DF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3" name="Google Shape;666;p23">
                    <a:extLst>
                      <a:ext uri="{FF2B5EF4-FFF2-40B4-BE49-F238E27FC236}">
                        <a16:creationId xmlns:a16="http://schemas.microsoft.com/office/drawing/2014/main" id="{D510F5FA-166C-B3B5-6F60-69F0DE36981E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4" name="Google Shape;667;p23">
                    <a:extLst>
                      <a:ext uri="{FF2B5EF4-FFF2-40B4-BE49-F238E27FC236}">
                        <a16:creationId xmlns:a16="http://schemas.microsoft.com/office/drawing/2014/main" id="{A0A913C6-FC23-63B5-755D-19945BF81E80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5" name="Google Shape;668;p23">
                    <a:extLst>
                      <a:ext uri="{FF2B5EF4-FFF2-40B4-BE49-F238E27FC236}">
                        <a16:creationId xmlns:a16="http://schemas.microsoft.com/office/drawing/2014/main" id="{5E0C781E-1BC7-CAAC-5157-2A35359C247E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6" name="Google Shape;669;p23">
                    <a:extLst>
                      <a:ext uri="{FF2B5EF4-FFF2-40B4-BE49-F238E27FC236}">
                        <a16:creationId xmlns:a16="http://schemas.microsoft.com/office/drawing/2014/main" id="{F0342F54-855A-9962-9F4D-06F543DBF039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7" name="Google Shape;670;p23">
                    <a:extLst>
                      <a:ext uri="{FF2B5EF4-FFF2-40B4-BE49-F238E27FC236}">
                        <a16:creationId xmlns:a16="http://schemas.microsoft.com/office/drawing/2014/main" id="{E799B81B-2FC5-0A55-BE86-1BEF3B28D62E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8" name="Google Shape;671;p23">
                    <a:extLst>
                      <a:ext uri="{FF2B5EF4-FFF2-40B4-BE49-F238E27FC236}">
                        <a16:creationId xmlns:a16="http://schemas.microsoft.com/office/drawing/2014/main" id="{3C88DAAF-AB70-C326-7DD7-F1CA97BD9BB3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9" name="Google Shape;672;p23">
                    <a:extLst>
                      <a:ext uri="{FF2B5EF4-FFF2-40B4-BE49-F238E27FC236}">
                        <a16:creationId xmlns:a16="http://schemas.microsoft.com/office/drawing/2014/main" id="{97B59409-AB69-DE27-82E1-A7B2C08465AE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0" name="Google Shape;673;p23">
                    <a:extLst>
                      <a:ext uri="{FF2B5EF4-FFF2-40B4-BE49-F238E27FC236}">
                        <a16:creationId xmlns:a16="http://schemas.microsoft.com/office/drawing/2014/main" id="{29A5F811-12D1-3F4B-F32A-9907AC12EEFC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1" name="Google Shape;674;p23">
                    <a:extLst>
                      <a:ext uri="{FF2B5EF4-FFF2-40B4-BE49-F238E27FC236}">
                        <a16:creationId xmlns:a16="http://schemas.microsoft.com/office/drawing/2014/main" id="{F8B8AD4B-82FD-2772-AE8E-6EAB6B021A88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2" name="Google Shape;675;p23">
                    <a:extLst>
                      <a:ext uri="{FF2B5EF4-FFF2-40B4-BE49-F238E27FC236}">
                        <a16:creationId xmlns:a16="http://schemas.microsoft.com/office/drawing/2014/main" id="{BF83E158-FFD0-CD33-8472-DA968F8CF0CB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3" name="Google Shape;676;p23">
                    <a:extLst>
                      <a:ext uri="{FF2B5EF4-FFF2-40B4-BE49-F238E27FC236}">
                        <a16:creationId xmlns:a16="http://schemas.microsoft.com/office/drawing/2014/main" id="{B4325325-CE55-62BE-11B8-71212890EFD0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4" name="Google Shape;677;p23">
                    <a:extLst>
                      <a:ext uri="{FF2B5EF4-FFF2-40B4-BE49-F238E27FC236}">
                        <a16:creationId xmlns:a16="http://schemas.microsoft.com/office/drawing/2014/main" id="{4FB641A7-B2B4-C7AF-F43B-4529935E0878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1" name="Gruppo 1150">
                <a:extLst>
                  <a:ext uri="{FF2B5EF4-FFF2-40B4-BE49-F238E27FC236}">
                    <a16:creationId xmlns:a16="http://schemas.microsoft.com/office/drawing/2014/main" id="{5C2A6E2C-61B0-AC9D-B486-B761EFB88345}"/>
                  </a:ext>
                </a:extLst>
              </p:cNvPr>
              <p:cNvGrpSpPr/>
              <p:nvPr/>
            </p:nvGrpSpPr>
            <p:grpSpPr>
              <a:xfrm>
                <a:off x="7837267" y="2175484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1400" name="Google Shape;637;p23">
                  <a:extLst>
                    <a:ext uri="{FF2B5EF4-FFF2-40B4-BE49-F238E27FC236}">
                      <a16:creationId xmlns:a16="http://schemas.microsoft.com/office/drawing/2014/main" id="{41D749EA-649D-C987-7946-43F9F0B8DADA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622" name="Google Shape;638;p23">
                    <a:extLst>
                      <a:ext uri="{FF2B5EF4-FFF2-40B4-BE49-F238E27FC236}">
                        <a16:creationId xmlns:a16="http://schemas.microsoft.com/office/drawing/2014/main" id="{A814FCDE-7ED2-96AC-6D3C-77574CE11C38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3" name="Google Shape;639;p23">
                    <a:extLst>
                      <a:ext uri="{FF2B5EF4-FFF2-40B4-BE49-F238E27FC236}">
                        <a16:creationId xmlns:a16="http://schemas.microsoft.com/office/drawing/2014/main" id="{E859B887-9FA9-7640-4110-8E0DC9AAF93E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" name="Google Shape;640;p23">
                    <a:extLst>
                      <a:ext uri="{FF2B5EF4-FFF2-40B4-BE49-F238E27FC236}">
                        <a16:creationId xmlns:a16="http://schemas.microsoft.com/office/drawing/2014/main" id="{87A072AC-2048-28B2-CA36-1F23B1FE6C24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" name="Google Shape;641;p23">
                    <a:extLst>
                      <a:ext uri="{FF2B5EF4-FFF2-40B4-BE49-F238E27FC236}">
                        <a16:creationId xmlns:a16="http://schemas.microsoft.com/office/drawing/2014/main" id="{29B642C4-62D1-26B9-DD71-216F23EBA700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" name="Google Shape;642;p23">
                    <a:extLst>
                      <a:ext uri="{FF2B5EF4-FFF2-40B4-BE49-F238E27FC236}">
                        <a16:creationId xmlns:a16="http://schemas.microsoft.com/office/drawing/2014/main" id="{2A4D8F21-3C92-727A-DEC2-EDA6F45899FA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" name="Google Shape;643;p23">
                    <a:extLst>
                      <a:ext uri="{FF2B5EF4-FFF2-40B4-BE49-F238E27FC236}">
                        <a16:creationId xmlns:a16="http://schemas.microsoft.com/office/drawing/2014/main" id="{69640B05-8042-A64A-CA0F-F2434AF6404A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" name="Google Shape;644;p23">
                    <a:extLst>
                      <a:ext uri="{FF2B5EF4-FFF2-40B4-BE49-F238E27FC236}">
                        <a16:creationId xmlns:a16="http://schemas.microsoft.com/office/drawing/2014/main" id="{08CE2F61-9A91-3EE8-07E4-D8AE605EDAEE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9" name="Google Shape;645;p23">
                    <a:extLst>
                      <a:ext uri="{FF2B5EF4-FFF2-40B4-BE49-F238E27FC236}">
                        <a16:creationId xmlns:a16="http://schemas.microsoft.com/office/drawing/2014/main" id="{F20A218C-CBAB-6CF3-DA34-1B2B3EC833A7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0" name="Google Shape;646;p23">
                    <a:extLst>
                      <a:ext uri="{FF2B5EF4-FFF2-40B4-BE49-F238E27FC236}">
                        <a16:creationId xmlns:a16="http://schemas.microsoft.com/office/drawing/2014/main" id="{6882DA7B-8083-D63B-5FA5-0DAC956ED711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1" name="Google Shape;647;p23">
                    <a:extLst>
                      <a:ext uri="{FF2B5EF4-FFF2-40B4-BE49-F238E27FC236}">
                        <a16:creationId xmlns:a16="http://schemas.microsoft.com/office/drawing/2014/main" id="{90253BDB-A7A5-B399-1562-65F55AEB6FE3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2" name="Google Shape;648;p23">
                    <a:extLst>
                      <a:ext uri="{FF2B5EF4-FFF2-40B4-BE49-F238E27FC236}">
                        <a16:creationId xmlns:a16="http://schemas.microsoft.com/office/drawing/2014/main" id="{5FC1F8FE-3C97-088E-9C88-E24743F2BD1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" name="Google Shape;649;p23">
                    <a:extLst>
                      <a:ext uri="{FF2B5EF4-FFF2-40B4-BE49-F238E27FC236}">
                        <a16:creationId xmlns:a16="http://schemas.microsoft.com/office/drawing/2014/main" id="{99D1F572-5D13-CECC-C1B4-D09E853201DE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4" name="Google Shape;650;p23">
                    <a:extLst>
                      <a:ext uri="{FF2B5EF4-FFF2-40B4-BE49-F238E27FC236}">
                        <a16:creationId xmlns:a16="http://schemas.microsoft.com/office/drawing/2014/main" id="{53104105-89DA-241A-8CBA-D45D2E1A928E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" name="Google Shape;651;p23">
                    <a:extLst>
                      <a:ext uri="{FF2B5EF4-FFF2-40B4-BE49-F238E27FC236}">
                        <a16:creationId xmlns:a16="http://schemas.microsoft.com/office/drawing/2014/main" id="{F217C79D-FEFE-271B-1743-FCAD562B20AB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6" name="Google Shape;652;p23">
                    <a:extLst>
                      <a:ext uri="{FF2B5EF4-FFF2-40B4-BE49-F238E27FC236}">
                        <a16:creationId xmlns:a16="http://schemas.microsoft.com/office/drawing/2014/main" id="{11B94B0B-DA67-25C2-DCA2-4828AF95B447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7" name="Google Shape;653;p23">
                    <a:extLst>
                      <a:ext uri="{FF2B5EF4-FFF2-40B4-BE49-F238E27FC236}">
                        <a16:creationId xmlns:a16="http://schemas.microsoft.com/office/drawing/2014/main" id="{BF33877A-C0C3-5A5E-A6A7-8A92404414E1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8" name="Google Shape;654;p23">
                    <a:extLst>
                      <a:ext uri="{FF2B5EF4-FFF2-40B4-BE49-F238E27FC236}">
                        <a16:creationId xmlns:a16="http://schemas.microsoft.com/office/drawing/2014/main" id="{D145DDC5-807D-CBAA-73A2-637819A5D008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9" name="Google Shape;655;p23">
                    <a:extLst>
                      <a:ext uri="{FF2B5EF4-FFF2-40B4-BE49-F238E27FC236}">
                        <a16:creationId xmlns:a16="http://schemas.microsoft.com/office/drawing/2014/main" id="{F8EBA20D-D97E-DA9D-9E27-D643BC7C1869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0" name="Google Shape;656;p23">
                    <a:extLst>
                      <a:ext uri="{FF2B5EF4-FFF2-40B4-BE49-F238E27FC236}">
                        <a16:creationId xmlns:a16="http://schemas.microsoft.com/office/drawing/2014/main" id="{989BEA91-F00F-6DF0-8776-3B761D114FFB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1" name="Google Shape;657;p23">
                    <a:extLst>
                      <a:ext uri="{FF2B5EF4-FFF2-40B4-BE49-F238E27FC236}">
                        <a16:creationId xmlns:a16="http://schemas.microsoft.com/office/drawing/2014/main" id="{CECFEF2B-68A8-ECD6-C4DC-B104B955BB4C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2" name="Google Shape;658;p23">
                    <a:extLst>
                      <a:ext uri="{FF2B5EF4-FFF2-40B4-BE49-F238E27FC236}">
                        <a16:creationId xmlns:a16="http://schemas.microsoft.com/office/drawing/2014/main" id="{FE88E364-70D9-89B7-1FD0-573E996BD47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3" name="Google Shape;659;p23">
                    <a:extLst>
                      <a:ext uri="{FF2B5EF4-FFF2-40B4-BE49-F238E27FC236}">
                        <a16:creationId xmlns:a16="http://schemas.microsoft.com/office/drawing/2014/main" id="{9335D615-5F80-1939-5413-E9DB4D66EC08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4" name="Google Shape;660;p23">
                    <a:extLst>
                      <a:ext uri="{FF2B5EF4-FFF2-40B4-BE49-F238E27FC236}">
                        <a16:creationId xmlns:a16="http://schemas.microsoft.com/office/drawing/2014/main" id="{927B4E64-6453-CEDC-0A20-BFB0F7656239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5" name="Google Shape;661;p23">
                    <a:extLst>
                      <a:ext uri="{FF2B5EF4-FFF2-40B4-BE49-F238E27FC236}">
                        <a16:creationId xmlns:a16="http://schemas.microsoft.com/office/drawing/2014/main" id="{869BFE31-CEF9-2342-10C9-C69602988429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6" name="Google Shape;662;p23">
                    <a:extLst>
                      <a:ext uri="{FF2B5EF4-FFF2-40B4-BE49-F238E27FC236}">
                        <a16:creationId xmlns:a16="http://schemas.microsoft.com/office/drawing/2014/main" id="{45B49082-65A6-86F7-2A3B-9D42B632FBE4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7" name="Google Shape;663;p23">
                    <a:extLst>
                      <a:ext uri="{FF2B5EF4-FFF2-40B4-BE49-F238E27FC236}">
                        <a16:creationId xmlns:a16="http://schemas.microsoft.com/office/drawing/2014/main" id="{C04A3696-70F7-DDA0-4A7E-09EB1FE53FE0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8" name="Google Shape;664;p23">
                    <a:extLst>
                      <a:ext uri="{FF2B5EF4-FFF2-40B4-BE49-F238E27FC236}">
                        <a16:creationId xmlns:a16="http://schemas.microsoft.com/office/drawing/2014/main" id="{A23BC3AE-D148-17FA-2771-3F614E69B242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9" name="Google Shape;665;p23">
                    <a:extLst>
                      <a:ext uri="{FF2B5EF4-FFF2-40B4-BE49-F238E27FC236}">
                        <a16:creationId xmlns:a16="http://schemas.microsoft.com/office/drawing/2014/main" id="{E6BD6422-D6EC-3577-DE2D-01A60381F9AA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0" name="Google Shape;666;p23">
                    <a:extLst>
                      <a:ext uri="{FF2B5EF4-FFF2-40B4-BE49-F238E27FC236}">
                        <a16:creationId xmlns:a16="http://schemas.microsoft.com/office/drawing/2014/main" id="{1238984E-9273-6A20-600B-8C536345C779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1" name="Google Shape;667;p23">
                    <a:extLst>
                      <a:ext uri="{FF2B5EF4-FFF2-40B4-BE49-F238E27FC236}">
                        <a16:creationId xmlns:a16="http://schemas.microsoft.com/office/drawing/2014/main" id="{4FF7EF0C-9CC0-F10D-2638-B491BF0583D3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2" name="Google Shape;668;p23">
                    <a:extLst>
                      <a:ext uri="{FF2B5EF4-FFF2-40B4-BE49-F238E27FC236}">
                        <a16:creationId xmlns:a16="http://schemas.microsoft.com/office/drawing/2014/main" id="{11297BA6-FAA9-2763-B43F-81C66E1BFFC1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3" name="Google Shape;669;p23">
                    <a:extLst>
                      <a:ext uri="{FF2B5EF4-FFF2-40B4-BE49-F238E27FC236}">
                        <a16:creationId xmlns:a16="http://schemas.microsoft.com/office/drawing/2014/main" id="{1A42D1D5-9446-1E3E-5253-C85E5FABF4C6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4" name="Google Shape;670;p23">
                    <a:extLst>
                      <a:ext uri="{FF2B5EF4-FFF2-40B4-BE49-F238E27FC236}">
                        <a16:creationId xmlns:a16="http://schemas.microsoft.com/office/drawing/2014/main" id="{473080F4-4F20-19A7-2B41-01D7A4CCB04B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5" name="Google Shape;671;p23">
                    <a:extLst>
                      <a:ext uri="{FF2B5EF4-FFF2-40B4-BE49-F238E27FC236}">
                        <a16:creationId xmlns:a16="http://schemas.microsoft.com/office/drawing/2014/main" id="{99E8B92D-B8CC-5152-89B4-03262E4CE02C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6" name="Google Shape;672;p23">
                    <a:extLst>
                      <a:ext uri="{FF2B5EF4-FFF2-40B4-BE49-F238E27FC236}">
                        <a16:creationId xmlns:a16="http://schemas.microsoft.com/office/drawing/2014/main" id="{8F5C31FA-E1A8-C06F-529F-25DB3D05979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7" name="Google Shape;673;p23">
                    <a:extLst>
                      <a:ext uri="{FF2B5EF4-FFF2-40B4-BE49-F238E27FC236}">
                        <a16:creationId xmlns:a16="http://schemas.microsoft.com/office/drawing/2014/main" id="{8D3D3EF5-0064-1BBF-14CF-E77AF5901BBE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8" name="Google Shape;674;p23">
                    <a:extLst>
                      <a:ext uri="{FF2B5EF4-FFF2-40B4-BE49-F238E27FC236}">
                        <a16:creationId xmlns:a16="http://schemas.microsoft.com/office/drawing/2014/main" id="{6AA90663-0655-38E1-7966-B849B52B85A6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9" name="Google Shape;675;p23">
                    <a:extLst>
                      <a:ext uri="{FF2B5EF4-FFF2-40B4-BE49-F238E27FC236}">
                        <a16:creationId xmlns:a16="http://schemas.microsoft.com/office/drawing/2014/main" id="{3CA7E6EE-C503-C47F-6F2A-FAF61FC8309D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0" name="Google Shape;676;p23">
                    <a:extLst>
                      <a:ext uri="{FF2B5EF4-FFF2-40B4-BE49-F238E27FC236}">
                        <a16:creationId xmlns:a16="http://schemas.microsoft.com/office/drawing/2014/main" id="{639395E4-6955-B235-76C1-E1352C9E4DDC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1" name="Google Shape;677;p23">
                    <a:extLst>
                      <a:ext uri="{FF2B5EF4-FFF2-40B4-BE49-F238E27FC236}">
                        <a16:creationId xmlns:a16="http://schemas.microsoft.com/office/drawing/2014/main" id="{6713F1E2-D675-4234-F4B5-6B3FB793CE96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01" name="Google Shape;637;p23">
                  <a:extLst>
                    <a:ext uri="{FF2B5EF4-FFF2-40B4-BE49-F238E27FC236}">
                      <a16:creationId xmlns:a16="http://schemas.microsoft.com/office/drawing/2014/main" id="{CC3EDE4E-A006-8024-5CB2-3FD0ADF24B58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582" name="Google Shape;638;p23">
                    <a:extLst>
                      <a:ext uri="{FF2B5EF4-FFF2-40B4-BE49-F238E27FC236}">
                        <a16:creationId xmlns:a16="http://schemas.microsoft.com/office/drawing/2014/main" id="{AA76EF34-5101-BF4C-011F-83B86DF5BE20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639;p23">
                    <a:extLst>
                      <a:ext uri="{FF2B5EF4-FFF2-40B4-BE49-F238E27FC236}">
                        <a16:creationId xmlns:a16="http://schemas.microsoft.com/office/drawing/2014/main" id="{9DBD97C3-4C5F-625D-003B-9A5C496605C3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640;p23">
                    <a:extLst>
                      <a:ext uri="{FF2B5EF4-FFF2-40B4-BE49-F238E27FC236}">
                        <a16:creationId xmlns:a16="http://schemas.microsoft.com/office/drawing/2014/main" id="{859C7C29-5662-8A99-17B2-B73F65F7C5DE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5" name="Google Shape;641;p23">
                    <a:extLst>
                      <a:ext uri="{FF2B5EF4-FFF2-40B4-BE49-F238E27FC236}">
                        <a16:creationId xmlns:a16="http://schemas.microsoft.com/office/drawing/2014/main" id="{BC11DC41-5F5E-1154-5C80-AC23B42D592D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6" name="Google Shape;642;p23">
                    <a:extLst>
                      <a:ext uri="{FF2B5EF4-FFF2-40B4-BE49-F238E27FC236}">
                        <a16:creationId xmlns:a16="http://schemas.microsoft.com/office/drawing/2014/main" id="{60D22264-240B-3518-6954-BCF860D0B1C8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7" name="Google Shape;643;p23">
                    <a:extLst>
                      <a:ext uri="{FF2B5EF4-FFF2-40B4-BE49-F238E27FC236}">
                        <a16:creationId xmlns:a16="http://schemas.microsoft.com/office/drawing/2014/main" id="{0BBB62EC-5D2C-7384-6B31-F78CB975A405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8" name="Google Shape;644;p23">
                    <a:extLst>
                      <a:ext uri="{FF2B5EF4-FFF2-40B4-BE49-F238E27FC236}">
                        <a16:creationId xmlns:a16="http://schemas.microsoft.com/office/drawing/2014/main" id="{80AE90BF-3B54-56A4-A545-B5632D058D54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9" name="Google Shape;645;p23">
                    <a:extLst>
                      <a:ext uri="{FF2B5EF4-FFF2-40B4-BE49-F238E27FC236}">
                        <a16:creationId xmlns:a16="http://schemas.microsoft.com/office/drawing/2014/main" id="{EFDFB631-D686-62B2-714C-11DC46FD050D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0" name="Google Shape;646;p23">
                    <a:extLst>
                      <a:ext uri="{FF2B5EF4-FFF2-40B4-BE49-F238E27FC236}">
                        <a16:creationId xmlns:a16="http://schemas.microsoft.com/office/drawing/2014/main" id="{A54DDC33-C3EB-F76A-F34C-C170178D6935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1" name="Google Shape;647;p23">
                    <a:extLst>
                      <a:ext uri="{FF2B5EF4-FFF2-40B4-BE49-F238E27FC236}">
                        <a16:creationId xmlns:a16="http://schemas.microsoft.com/office/drawing/2014/main" id="{FFD1F599-1C3E-F2FA-7216-0D849F3A6BD2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2" name="Google Shape;648;p23">
                    <a:extLst>
                      <a:ext uri="{FF2B5EF4-FFF2-40B4-BE49-F238E27FC236}">
                        <a16:creationId xmlns:a16="http://schemas.microsoft.com/office/drawing/2014/main" id="{7802EFED-20B6-67F7-5EDC-311B81160706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3" name="Google Shape;649;p23">
                    <a:extLst>
                      <a:ext uri="{FF2B5EF4-FFF2-40B4-BE49-F238E27FC236}">
                        <a16:creationId xmlns:a16="http://schemas.microsoft.com/office/drawing/2014/main" id="{1160549C-87AE-52A3-561B-B2C8050C5809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4" name="Google Shape;650;p23">
                    <a:extLst>
                      <a:ext uri="{FF2B5EF4-FFF2-40B4-BE49-F238E27FC236}">
                        <a16:creationId xmlns:a16="http://schemas.microsoft.com/office/drawing/2014/main" id="{220F194B-CF51-7552-80A0-0BF40F846034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5" name="Google Shape;651;p23">
                    <a:extLst>
                      <a:ext uri="{FF2B5EF4-FFF2-40B4-BE49-F238E27FC236}">
                        <a16:creationId xmlns:a16="http://schemas.microsoft.com/office/drawing/2014/main" id="{8FED12C4-401B-3AA4-E9B9-A2DDA07F2ADA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6" name="Google Shape;652;p23">
                    <a:extLst>
                      <a:ext uri="{FF2B5EF4-FFF2-40B4-BE49-F238E27FC236}">
                        <a16:creationId xmlns:a16="http://schemas.microsoft.com/office/drawing/2014/main" id="{AC891201-2268-6E19-E788-4DAC2588B6CB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7" name="Google Shape;653;p23">
                    <a:extLst>
                      <a:ext uri="{FF2B5EF4-FFF2-40B4-BE49-F238E27FC236}">
                        <a16:creationId xmlns:a16="http://schemas.microsoft.com/office/drawing/2014/main" id="{33403D08-93C3-6DCF-FCB9-E153E30DFDDC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8" name="Google Shape;654;p23">
                    <a:extLst>
                      <a:ext uri="{FF2B5EF4-FFF2-40B4-BE49-F238E27FC236}">
                        <a16:creationId xmlns:a16="http://schemas.microsoft.com/office/drawing/2014/main" id="{D6AE00B4-C447-7249-9380-0652E675AA68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9" name="Google Shape;655;p23">
                    <a:extLst>
                      <a:ext uri="{FF2B5EF4-FFF2-40B4-BE49-F238E27FC236}">
                        <a16:creationId xmlns:a16="http://schemas.microsoft.com/office/drawing/2014/main" id="{3B032901-1A6C-5439-FE4A-C3A5D150AE5E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0" name="Google Shape;656;p23">
                    <a:extLst>
                      <a:ext uri="{FF2B5EF4-FFF2-40B4-BE49-F238E27FC236}">
                        <a16:creationId xmlns:a16="http://schemas.microsoft.com/office/drawing/2014/main" id="{879053E8-E9BF-2FDE-8F27-76318010D3E5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1" name="Google Shape;657;p23">
                    <a:extLst>
                      <a:ext uri="{FF2B5EF4-FFF2-40B4-BE49-F238E27FC236}">
                        <a16:creationId xmlns:a16="http://schemas.microsoft.com/office/drawing/2014/main" id="{19C13AFE-4E64-6D15-55F2-4A450B77862E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2" name="Google Shape;658;p23">
                    <a:extLst>
                      <a:ext uri="{FF2B5EF4-FFF2-40B4-BE49-F238E27FC236}">
                        <a16:creationId xmlns:a16="http://schemas.microsoft.com/office/drawing/2014/main" id="{06CDAB32-7109-15A6-647E-12B9E9DFE0AF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3" name="Google Shape;659;p23">
                    <a:extLst>
                      <a:ext uri="{FF2B5EF4-FFF2-40B4-BE49-F238E27FC236}">
                        <a16:creationId xmlns:a16="http://schemas.microsoft.com/office/drawing/2014/main" id="{06F01C05-BAB0-9897-95EB-7CC90FF01A7A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4" name="Google Shape;660;p23">
                    <a:extLst>
                      <a:ext uri="{FF2B5EF4-FFF2-40B4-BE49-F238E27FC236}">
                        <a16:creationId xmlns:a16="http://schemas.microsoft.com/office/drawing/2014/main" id="{4B2ACC60-F241-7AF3-7054-81158D32F269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5" name="Google Shape;661;p23">
                    <a:extLst>
                      <a:ext uri="{FF2B5EF4-FFF2-40B4-BE49-F238E27FC236}">
                        <a16:creationId xmlns:a16="http://schemas.microsoft.com/office/drawing/2014/main" id="{8D1BEB8C-98F1-9115-B6DB-74FE0C748E1B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6" name="Google Shape;662;p23">
                    <a:extLst>
                      <a:ext uri="{FF2B5EF4-FFF2-40B4-BE49-F238E27FC236}">
                        <a16:creationId xmlns:a16="http://schemas.microsoft.com/office/drawing/2014/main" id="{8262F7C0-3DEC-D938-32AD-6CA16D36238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7" name="Google Shape;663;p23">
                    <a:extLst>
                      <a:ext uri="{FF2B5EF4-FFF2-40B4-BE49-F238E27FC236}">
                        <a16:creationId xmlns:a16="http://schemas.microsoft.com/office/drawing/2014/main" id="{F7A40E1F-B8CB-BBC5-EE7E-ED0284B82BE3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8" name="Google Shape;664;p23">
                    <a:extLst>
                      <a:ext uri="{FF2B5EF4-FFF2-40B4-BE49-F238E27FC236}">
                        <a16:creationId xmlns:a16="http://schemas.microsoft.com/office/drawing/2014/main" id="{E89225B8-F2E0-63FE-5CC8-807F0AEC0E71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9" name="Google Shape;665;p23">
                    <a:extLst>
                      <a:ext uri="{FF2B5EF4-FFF2-40B4-BE49-F238E27FC236}">
                        <a16:creationId xmlns:a16="http://schemas.microsoft.com/office/drawing/2014/main" id="{8A419A85-3148-D4D7-9BFD-99D2C1B5CF7F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0" name="Google Shape;666;p23">
                    <a:extLst>
                      <a:ext uri="{FF2B5EF4-FFF2-40B4-BE49-F238E27FC236}">
                        <a16:creationId xmlns:a16="http://schemas.microsoft.com/office/drawing/2014/main" id="{87BAA8FA-DFDE-FE60-F224-200233EF3B1A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1" name="Google Shape;667;p23">
                    <a:extLst>
                      <a:ext uri="{FF2B5EF4-FFF2-40B4-BE49-F238E27FC236}">
                        <a16:creationId xmlns:a16="http://schemas.microsoft.com/office/drawing/2014/main" id="{B5E42770-38FC-23B2-AED6-FEBAB0147724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2" name="Google Shape;668;p23">
                    <a:extLst>
                      <a:ext uri="{FF2B5EF4-FFF2-40B4-BE49-F238E27FC236}">
                        <a16:creationId xmlns:a16="http://schemas.microsoft.com/office/drawing/2014/main" id="{721EAD8C-DC8D-E76F-D74E-6C450BD5441D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3" name="Google Shape;669;p23">
                    <a:extLst>
                      <a:ext uri="{FF2B5EF4-FFF2-40B4-BE49-F238E27FC236}">
                        <a16:creationId xmlns:a16="http://schemas.microsoft.com/office/drawing/2014/main" id="{4873C0A1-5AA2-49D6-372F-32F4D258219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4" name="Google Shape;670;p23">
                    <a:extLst>
                      <a:ext uri="{FF2B5EF4-FFF2-40B4-BE49-F238E27FC236}">
                        <a16:creationId xmlns:a16="http://schemas.microsoft.com/office/drawing/2014/main" id="{A6A66E21-1C28-E81D-34C9-26AEBB9DC286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5" name="Google Shape;671;p23">
                    <a:extLst>
                      <a:ext uri="{FF2B5EF4-FFF2-40B4-BE49-F238E27FC236}">
                        <a16:creationId xmlns:a16="http://schemas.microsoft.com/office/drawing/2014/main" id="{9E3332D4-E41D-9C11-76BF-DC79622DD12F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6" name="Google Shape;672;p23">
                    <a:extLst>
                      <a:ext uri="{FF2B5EF4-FFF2-40B4-BE49-F238E27FC236}">
                        <a16:creationId xmlns:a16="http://schemas.microsoft.com/office/drawing/2014/main" id="{E62AFA45-4195-74BF-0A6A-40DB3AA054A5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7" name="Google Shape;673;p23">
                    <a:extLst>
                      <a:ext uri="{FF2B5EF4-FFF2-40B4-BE49-F238E27FC236}">
                        <a16:creationId xmlns:a16="http://schemas.microsoft.com/office/drawing/2014/main" id="{7F8E50FD-7C95-D5B6-7E28-B753E4723D1F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8" name="Google Shape;674;p23">
                    <a:extLst>
                      <a:ext uri="{FF2B5EF4-FFF2-40B4-BE49-F238E27FC236}">
                        <a16:creationId xmlns:a16="http://schemas.microsoft.com/office/drawing/2014/main" id="{48721411-45C4-B399-6DFC-0925B78C1414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9" name="Google Shape;675;p23">
                    <a:extLst>
                      <a:ext uri="{FF2B5EF4-FFF2-40B4-BE49-F238E27FC236}">
                        <a16:creationId xmlns:a16="http://schemas.microsoft.com/office/drawing/2014/main" id="{5E37547A-F157-C0E4-C379-EAEB011FED84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0" name="Google Shape;676;p23">
                    <a:extLst>
                      <a:ext uri="{FF2B5EF4-FFF2-40B4-BE49-F238E27FC236}">
                        <a16:creationId xmlns:a16="http://schemas.microsoft.com/office/drawing/2014/main" id="{05B0E30B-1E9E-B392-2998-360A0C6CB97E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1" name="Google Shape;677;p23">
                    <a:extLst>
                      <a:ext uri="{FF2B5EF4-FFF2-40B4-BE49-F238E27FC236}">
                        <a16:creationId xmlns:a16="http://schemas.microsoft.com/office/drawing/2014/main" id="{B595D2A8-2AD5-82C2-617F-0437807C3083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02" name="Google Shape;637;p23">
                  <a:extLst>
                    <a:ext uri="{FF2B5EF4-FFF2-40B4-BE49-F238E27FC236}">
                      <a16:creationId xmlns:a16="http://schemas.microsoft.com/office/drawing/2014/main" id="{E4FA92A4-CDA6-623E-14DC-14A90F199C2A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403" name="Google Shape;638;p23">
                    <a:extLst>
                      <a:ext uri="{FF2B5EF4-FFF2-40B4-BE49-F238E27FC236}">
                        <a16:creationId xmlns:a16="http://schemas.microsoft.com/office/drawing/2014/main" id="{5AD4C9FF-F492-C94B-CC25-D39E9DD97EC6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639;p23">
                    <a:extLst>
                      <a:ext uri="{FF2B5EF4-FFF2-40B4-BE49-F238E27FC236}">
                        <a16:creationId xmlns:a16="http://schemas.microsoft.com/office/drawing/2014/main" id="{F585E90A-DEC2-884E-884C-D51BC2741AA8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640;p23">
                    <a:extLst>
                      <a:ext uri="{FF2B5EF4-FFF2-40B4-BE49-F238E27FC236}">
                        <a16:creationId xmlns:a16="http://schemas.microsoft.com/office/drawing/2014/main" id="{249FAF5F-81DA-BFE8-12AA-CE81EDEBA21E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641;p23">
                    <a:extLst>
                      <a:ext uri="{FF2B5EF4-FFF2-40B4-BE49-F238E27FC236}">
                        <a16:creationId xmlns:a16="http://schemas.microsoft.com/office/drawing/2014/main" id="{E5293B83-057C-D220-0192-01C2E584AB66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642;p23">
                    <a:extLst>
                      <a:ext uri="{FF2B5EF4-FFF2-40B4-BE49-F238E27FC236}">
                        <a16:creationId xmlns:a16="http://schemas.microsoft.com/office/drawing/2014/main" id="{FA8F11C9-DBF5-4E71-79DD-48EBD908D571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643;p23">
                    <a:extLst>
                      <a:ext uri="{FF2B5EF4-FFF2-40B4-BE49-F238E27FC236}">
                        <a16:creationId xmlns:a16="http://schemas.microsoft.com/office/drawing/2014/main" id="{87AE48FA-0555-4461-3564-AC8E3503C46F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644;p23">
                    <a:extLst>
                      <a:ext uri="{FF2B5EF4-FFF2-40B4-BE49-F238E27FC236}">
                        <a16:creationId xmlns:a16="http://schemas.microsoft.com/office/drawing/2014/main" id="{705ABF2A-A3D3-28DB-8F88-16A9BBFD4435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645;p23">
                    <a:extLst>
                      <a:ext uri="{FF2B5EF4-FFF2-40B4-BE49-F238E27FC236}">
                        <a16:creationId xmlns:a16="http://schemas.microsoft.com/office/drawing/2014/main" id="{F540C67A-7E78-A522-38F6-7818BD32910D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646;p23">
                    <a:extLst>
                      <a:ext uri="{FF2B5EF4-FFF2-40B4-BE49-F238E27FC236}">
                        <a16:creationId xmlns:a16="http://schemas.microsoft.com/office/drawing/2014/main" id="{07A01065-E579-D3B0-9936-BF034D435CB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647;p23">
                    <a:extLst>
                      <a:ext uri="{FF2B5EF4-FFF2-40B4-BE49-F238E27FC236}">
                        <a16:creationId xmlns:a16="http://schemas.microsoft.com/office/drawing/2014/main" id="{C270C3A0-B1CC-5D76-D8C9-98FD3BCB5997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648;p23">
                    <a:extLst>
                      <a:ext uri="{FF2B5EF4-FFF2-40B4-BE49-F238E27FC236}">
                        <a16:creationId xmlns:a16="http://schemas.microsoft.com/office/drawing/2014/main" id="{07D05D7A-886A-ADBB-759B-BFFA4B156F5E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649;p23">
                    <a:extLst>
                      <a:ext uri="{FF2B5EF4-FFF2-40B4-BE49-F238E27FC236}">
                        <a16:creationId xmlns:a16="http://schemas.microsoft.com/office/drawing/2014/main" id="{D70F469A-260E-6C77-BACF-997412E0A6D5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650;p23">
                    <a:extLst>
                      <a:ext uri="{FF2B5EF4-FFF2-40B4-BE49-F238E27FC236}">
                        <a16:creationId xmlns:a16="http://schemas.microsoft.com/office/drawing/2014/main" id="{17F63A4E-8138-B574-2175-606719B33A4C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651;p23">
                    <a:extLst>
                      <a:ext uri="{FF2B5EF4-FFF2-40B4-BE49-F238E27FC236}">
                        <a16:creationId xmlns:a16="http://schemas.microsoft.com/office/drawing/2014/main" id="{D598A0E0-46B1-670B-2562-EDDD906305C1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652;p23">
                    <a:extLst>
                      <a:ext uri="{FF2B5EF4-FFF2-40B4-BE49-F238E27FC236}">
                        <a16:creationId xmlns:a16="http://schemas.microsoft.com/office/drawing/2014/main" id="{C5C9CB8E-E3AD-9AC8-C06B-BA34D8E15268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653;p23">
                    <a:extLst>
                      <a:ext uri="{FF2B5EF4-FFF2-40B4-BE49-F238E27FC236}">
                        <a16:creationId xmlns:a16="http://schemas.microsoft.com/office/drawing/2014/main" id="{C942374C-FF20-0E78-0FFA-8D0CCB7AFB62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654;p23">
                    <a:extLst>
                      <a:ext uri="{FF2B5EF4-FFF2-40B4-BE49-F238E27FC236}">
                        <a16:creationId xmlns:a16="http://schemas.microsoft.com/office/drawing/2014/main" id="{83C5FAF1-FBBD-C1D6-5E1C-A0501B72B5A1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655;p23">
                    <a:extLst>
                      <a:ext uri="{FF2B5EF4-FFF2-40B4-BE49-F238E27FC236}">
                        <a16:creationId xmlns:a16="http://schemas.microsoft.com/office/drawing/2014/main" id="{1CADD7F6-7AAB-F9C6-5757-DEDFB59E633A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656;p23">
                    <a:extLst>
                      <a:ext uri="{FF2B5EF4-FFF2-40B4-BE49-F238E27FC236}">
                        <a16:creationId xmlns:a16="http://schemas.microsoft.com/office/drawing/2014/main" id="{12D7F9C9-A7BC-7FAC-5474-00A6FBAFCC4E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1" name="Google Shape;657;p23">
                    <a:extLst>
                      <a:ext uri="{FF2B5EF4-FFF2-40B4-BE49-F238E27FC236}">
                        <a16:creationId xmlns:a16="http://schemas.microsoft.com/office/drawing/2014/main" id="{FC63BF6B-1A51-578F-1ED4-249B1F77B57D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2" name="Google Shape;658;p23">
                    <a:extLst>
                      <a:ext uri="{FF2B5EF4-FFF2-40B4-BE49-F238E27FC236}">
                        <a16:creationId xmlns:a16="http://schemas.microsoft.com/office/drawing/2014/main" id="{AAA04A0E-3B92-D7B2-A323-D9E7FF667030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3" name="Google Shape;659;p23">
                    <a:extLst>
                      <a:ext uri="{FF2B5EF4-FFF2-40B4-BE49-F238E27FC236}">
                        <a16:creationId xmlns:a16="http://schemas.microsoft.com/office/drawing/2014/main" id="{E25A5226-1CEE-F1DD-EB18-081034160CC0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4" name="Google Shape;660;p23">
                    <a:extLst>
                      <a:ext uri="{FF2B5EF4-FFF2-40B4-BE49-F238E27FC236}">
                        <a16:creationId xmlns:a16="http://schemas.microsoft.com/office/drawing/2014/main" id="{708E3266-344A-8110-9FD9-E9B09BC58123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5" name="Google Shape;661;p23">
                    <a:extLst>
                      <a:ext uri="{FF2B5EF4-FFF2-40B4-BE49-F238E27FC236}">
                        <a16:creationId xmlns:a16="http://schemas.microsoft.com/office/drawing/2014/main" id="{ACE65144-F458-F873-B534-7285CFA3C0CB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" name="Google Shape;662;p23">
                    <a:extLst>
                      <a:ext uri="{FF2B5EF4-FFF2-40B4-BE49-F238E27FC236}">
                        <a16:creationId xmlns:a16="http://schemas.microsoft.com/office/drawing/2014/main" id="{3433E3B0-D297-0BF6-1891-042189F6F7A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" name="Google Shape;663;p23">
                    <a:extLst>
                      <a:ext uri="{FF2B5EF4-FFF2-40B4-BE49-F238E27FC236}">
                        <a16:creationId xmlns:a16="http://schemas.microsoft.com/office/drawing/2014/main" id="{6AA7F273-9C94-5BA7-CC68-ED99AD51C37B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" name="Google Shape;664;p23">
                    <a:extLst>
                      <a:ext uri="{FF2B5EF4-FFF2-40B4-BE49-F238E27FC236}">
                        <a16:creationId xmlns:a16="http://schemas.microsoft.com/office/drawing/2014/main" id="{287380A6-62F0-3159-BF84-5C0427F63796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" name="Google Shape;665;p23">
                    <a:extLst>
                      <a:ext uri="{FF2B5EF4-FFF2-40B4-BE49-F238E27FC236}">
                        <a16:creationId xmlns:a16="http://schemas.microsoft.com/office/drawing/2014/main" id="{2BBB733B-BD29-9142-73DE-3B1D40FFCB16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" name="Google Shape;666;p23">
                    <a:extLst>
                      <a:ext uri="{FF2B5EF4-FFF2-40B4-BE49-F238E27FC236}">
                        <a16:creationId xmlns:a16="http://schemas.microsoft.com/office/drawing/2014/main" id="{AAA9FBF1-F0D8-F05D-68D3-0DBB4FB5B434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" name="Google Shape;667;p23">
                    <a:extLst>
                      <a:ext uri="{FF2B5EF4-FFF2-40B4-BE49-F238E27FC236}">
                        <a16:creationId xmlns:a16="http://schemas.microsoft.com/office/drawing/2014/main" id="{1B51A9F8-C1F9-ECDA-2352-3F5E94CDB52C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" name="Google Shape;668;p23">
                    <a:extLst>
                      <a:ext uri="{FF2B5EF4-FFF2-40B4-BE49-F238E27FC236}">
                        <a16:creationId xmlns:a16="http://schemas.microsoft.com/office/drawing/2014/main" id="{4E41408F-150F-9A3D-E325-50150F37D333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" name="Google Shape;669;p23">
                    <a:extLst>
                      <a:ext uri="{FF2B5EF4-FFF2-40B4-BE49-F238E27FC236}">
                        <a16:creationId xmlns:a16="http://schemas.microsoft.com/office/drawing/2014/main" id="{A18BBB98-A412-8A1F-7FFE-3341F372A2B7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" name="Google Shape;670;p23">
                    <a:extLst>
                      <a:ext uri="{FF2B5EF4-FFF2-40B4-BE49-F238E27FC236}">
                        <a16:creationId xmlns:a16="http://schemas.microsoft.com/office/drawing/2014/main" id="{82F7CF3E-14CD-71FF-4871-D2B7F866E5BD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5" name="Google Shape;671;p23">
                    <a:extLst>
                      <a:ext uri="{FF2B5EF4-FFF2-40B4-BE49-F238E27FC236}">
                        <a16:creationId xmlns:a16="http://schemas.microsoft.com/office/drawing/2014/main" id="{49C189E7-B6F3-69CC-ECD6-155290161117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6" name="Google Shape;672;p23">
                    <a:extLst>
                      <a:ext uri="{FF2B5EF4-FFF2-40B4-BE49-F238E27FC236}">
                        <a16:creationId xmlns:a16="http://schemas.microsoft.com/office/drawing/2014/main" id="{CAC83E19-2981-067F-E524-A78C2478A887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7" name="Google Shape;673;p23">
                    <a:extLst>
                      <a:ext uri="{FF2B5EF4-FFF2-40B4-BE49-F238E27FC236}">
                        <a16:creationId xmlns:a16="http://schemas.microsoft.com/office/drawing/2014/main" id="{FF4E94E2-B9E9-B7BE-23B2-89601FB82644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8" name="Google Shape;674;p23">
                    <a:extLst>
                      <a:ext uri="{FF2B5EF4-FFF2-40B4-BE49-F238E27FC236}">
                        <a16:creationId xmlns:a16="http://schemas.microsoft.com/office/drawing/2014/main" id="{3E780C04-4EF3-CFB9-4190-A324DBF9137C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9" name="Google Shape;675;p23">
                    <a:extLst>
                      <a:ext uri="{FF2B5EF4-FFF2-40B4-BE49-F238E27FC236}">
                        <a16:creationId xmlns:a16="http://schemas.microsoft.com/office/drawing/2014/main" id="{3343D5E7-5F9E-B3DF-A37D-CDE262B82631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0" name="Google Shape;676;p23">
                    <a:extLst>
                      <a:ext uri="{FF2B5EF4-FFF2-40B4-BE49-F238E27FC236}">
                        <a16:creationId xmlns:a16="http://schemas.microsoft.com/office/drawing/2014/main" id="{D79B0608-13C7-01BE-4099-129D249773BB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1" name="Google Shape;677;p23">
                    <a:extLst>
                      <a:ext uri="{FF2B5EF4-FFF2-40B4-BE49-F238E27FC236}">
                        <a16:creationId xmlns:a16="http://schemas.microsoft.com/office/drawing/2014/main" id="{31542899-9FCB-02EF-A0B3-27549EF28AD6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2" name="Gruppo 1151">
                <a:extLst>
                  <a:ext uri="{FF2B5EF4-FFF2-40B4-BE49-F238E27FC236}">
                    <a16:creationId xmlns:a16="http://schemas.microsoft.com/office/drawing/2014/main" id="{B4712E89-BE51-97AC-00A6-118E85BEE6B0}"/>
                  </a:ext>
                </a:extLst>
              </p:cNvPr>
              <p:cNvGrpSpPr/>
              <p:nvPr/>
            </p:nvGrpSpPr>
            <p:grpSpPr>
              <a:xfrm>
                <a:off x="7296410" y="1094710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1277" name="Google Shape;637;p23">
                  <a:extLst>
                    <a:ext uri="{FF2B5EF4-FFF2-40B4-BE49-F238E27FC236}">
                      <a16:creationId xmlns:a16="http://schemas.microsoft.com/office/drawing/2014/main" id="{81D7DBC1-0F83-4A1D-6B08-A6093856CE8D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1360" name="Google Shape;638;p23">
                    <a:extLst>
                      <a:ext uri="{FF2B5EF4-FFF2-40B4-BE49-F238E27FC236}">
                        <a16:creationId xmlns:a16="http://schemas.microsoft.com/office/drawing/2014/main" id="{5576600A-40A5-C99E-0D5F-91A806FDDD66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639;p23">
                    <a:extLst>
                      <a:ext uri="{FF2B5EF4-FFF2-40B4-BE49-F238E27FC236}">
                        <a16:creationId xmlns:a16="http://schemas.microsoft.com/office/drawing/2014/main" id="{78A9A32A-45B8-A0FD-A059-F053FF3F4020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2" name="Google Shape;640;p23">
                    <a:extLst>
                      <a:ext uri="{FF2B5EF4-FFF2-40B4-BE49-F238E27FC236}">
                        <a16:creationId xmlns:a16="http://schemas.microsoft.com/office/drawing/2014/main" id="{8E239B00-164B-1EEF-922B-3DA855406612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3" name="Google Shape;641;p23">
                    <a:extLst>
                      <a:ext uri="{FF2B5EF4-FFF2-40B4-BE49-F238E27FC236}">
                        <a16:creationId xmlns:a16="http://schemas.microsoft.com/office/drawing/2014/main" id="{E5C1427E-CCD2-19A1-FE2F-C13553ACE485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4" name="Google Shape;642;p23">
                    <a:extLst>
                      <a:ext uri="{FF2B5EF4-FFF2-40B4-BE49-F238E27FC236}">
                        <a16:creationId xmlns:a16="http://schemas.microsoft.com/office/drawing/2014/main" id="{03210439-E19D-715A-CE29-7C7AC381F8E9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5" name="Google Shape;643;p23">
                    <a:extLst>
                      <a:ext uri="{FF2B5EF4-FFF2-40B4-BE49-F238E27FC236}">
                        <a16:creationId xmlns:a16="http://schemas.microsoft.com/office/drawing/2014/main" id="{0E78106F-FF25-C01B-BAFD-D24CDB4F20B6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6" name="Google Shape;644;p23">
                    <a:extLst>
                      <a:ext uri="{FF2B5EF4-FFF2-40B4-BE49-F238E27FC236}">
                        <a16:creationId xmlns:a16="http://schemas.microsoft.com/office/drawing/2014/main" id="{26080F29-6F14-8BDE-C61F-69D92EC0AD4A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7" name="Google Shape;645;p23">
                    <a:extLst>
                      <a:ext uri="{FF2B5EF4-FFF2-40B4-BE49-F238E27FC236}">
                        <a16:creationId xmlns:a16="http://schemas.microsoft.com/office/drawing/2014/main" id="{9A3A2E40-71A1-16F4-70CF-1B0D292D5062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646;p23">
                    <a:extLst>
                      <a:ext uri="{FF2B5EF4-FFF2-40B4-BE49-F238E27FC236}">
                        <a16:creationId xmlns:a16="http://schemas.microsoft.com/office/drawing/2014/main" id="{985573A0-9A4F-19AB-755D-27E9036CE72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647;p23">
                    <a:extLst>
                      <a:ext uri="{FF2B5EF4-FFF2-40B4-BE49-F238E27FC236}">
                        <a16:creationId xmlns:a16="http://schemas.microsoft.com/office/drawing/2014/main" id="{A6894C01-DAD6-F6E3-F3DE-1F0684AABAA2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0" name="Google Shape;648;p23">
                    <a:extLst>
                      <a:ext uri="{FF2B5EF4-FFF2-40B4-BE49-F238E27FC236}">
                        <a16:creationId xmlns:a16="http://schemas.microsoft.com/office/drawing/2014/main" id="{FC0856BF-5400-2FC9-1DD2-283048425DAA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1" name="Google Shape;649;p23">
                    <a:extLst>
                      <a:ext uri="{FF2B5EF4-FFF2-40B4-BE49-F238E27FC236}">
                        <a16:creationId xmlns:a16="http://schemas.microsoft.com/office/drawing/2014/main" id="{CF83647B-DAF0-0768-627E-954342EABA43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2" name="Google Shape;650;p23">
                    <a:extLst>
                      <a:ext uri="{FF2B5EF4-FFF2-40B4-BE49-F238E27FC236}">
                        <a16:creationId xmlns:a16="http://schemas.microsoft.com/office/drawing/2014/main" id="{9DF895C0-34AB-0724-0C7B-F8F71D76FFD8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3" name="Google Shape;651;p23">
                    <a:extLst>
                      <a:ext uri="{FF2B5EF4-FFF2-40B4-BE49-F238E27FC236}">
                        <a16:creationId xmlns:a16="http://schemas.microsoft.com/office/drawing/2014/main" id="{6DF17447-BD60-C6D6-5B59-92FD4B668616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4" name="Google Shape;652;p23">
                    <a:extLst>
                      <a:ext uri="{FF2B5EF4-FFF2-40B4-BE49-F238E27FC236}">
                        <a16:creationId xmlns:a16="http://schemas.microsoft.com/office/drawing/2014/main" id="{1F8ACF77-F670-4F03-2608-E6A0FAD2882D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653;p23">
                    <a:extLst>
                      <a:ext uri="{FF2B5EF4-FFF2-40B4-BE49-F238E27FC236}">
                        <a16:creationId xmlns:a16="http://schemas.microsoft.com/office/drawing/2014/main" id="{FBBA7C7D-E565-996B-D4A0-0E7F782432A6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654;p23">
                    <a:extLst>
                      <a:ext uri="{FF2B5EF4-FFF2-40B4-BE49-F238E27FC236}">
                        <a16:creationId xmlns:a16="http://schemas.microsoft.com/office/drawing/2014/main" id="{60CD1F8D-1FD2-97DA-F51E-7C9E79F4FDFA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655;p23">
                    <a:extLst>
                      <a:ext uri="{FF2B5EF4-FFF2-40B4-BE49-F238E27FC236}">
                        <a16:creationId xmlns:a16="http://schemas.microsoft.com/office/drawing/2014/main" id="{5F808CBB-9925-6A09-2AE0-A449975556F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656;p23">
                    <a:extLst>
                      <a:ext uri="{FF2B5EF4-FFF2-40B4-BE49-F238E27FC236}">
                        <a16:creationId xmlns:a16="http://schemas.microsoft.com/office/drawing/2014/main" id="{939E2A26-D3AF-66F1-F273-8A0CB3519914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657;p23">
                    <a:extLst>
                      <a:ext uri="{FF2B5EF4-FFF2-40B4-BE49-F238E27FC236}">
                        <a16:creationId xmlns:a16="http://schemas.microsoft.com/office/drawing/2014/main" id="{2ABB49EE-5731-F3FF-F4C5-4D98160C4DD4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658;p23">
                    <a:extLst>
                      <a:ext uri="{FF2B5EF4-FFF2-40B4-BE49-F238E27FC236}">
                        <a16:creationId xmlns:a16="http://schemas.microsoft.com/office/drawing/2014/main" id="{1C136B4D-637B-64B2-4246-5C240279EF3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659;p23">
                    <a:extLst>
                      <a:ext uri="{FF2B5EF4-FFF2-40B4-BE49-F238E27FC236}">
                        <a16:creationId xmlns:a16="http://schemas.microsoft.com/office/drawing/2014/main" id="{E7881873-BB7E-4753-A091-D488A85BFFBD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660;p23">
                    <a:extLst>
                      <a:ext uri="{FF2B5EF4-FFF2-40B4-BE49-F238E27FC236}">
                        <a16:creationId xmlns:a16="http://schemas.microsoft.com/office/drawing/2014/main" id="{0200A68A-EF8D-7B71-EC5A-5E7C2E0AACF3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661;p23">
                    <a:extLst>
                      <a:ext uri="{FF2B5EF4-FFF2-40B4-BE49-F238E27FC236}">
                        <a16:creationId xmlns:a16="http://schemas.microsoft.com/office/drawing/2014/main" id="{51A7C0B8-6EF2-3D9E-FEFA-147A1718B34A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662;p23">
                    <a:extLst>
                      <a:ext uri="{FF2B5EF4-FFF2-40B4-BE49-F238E27FC236}">
                        <a16:creationId xmlns:a16="http://schemas.microsoft.com/office/drawing/2014/main" id="{E60B864F-C76B-1437-D67F-55A81B42C07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663;p23">
                    <a:extLst>
                      <a:ext uri="{FF2B5EF4-FFF2-40B4-BE49-F238E27FC236}">
                        <a16:creationId xmlns:a16="http://schemas.microsoft.com/office/drawing/2014/main" id="{6F4F9899-709D-2EBE-4B18-1E56E6BA8A5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664;p23">
                    <a:extLst>
                      <a:ext uri="{FF2B5EF4-FFF2-40B4-BE49-F238E27FC236}">
                        <a16:creationId xmlns:a16="http://schemas.microsoft.com/office/drawing/2014/main" id="{4B51E1BB-D540-7362-90D3-D23BB5DB4CAA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665;p23">
                    <a:extLst>
                      <a:ext uri="{FF2B5EF4-FFF2-40B4-BE49-F238E27FC236}">
                        <a16:creationId xmlns:a16="http://schemas.microsoft.com/office/drawing/2014/main" id="{962D54DD-8D65-41EA-A970-685F0AF464C3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666;p23">
                    <a:extLst>
                      <a:ext uri="{FF2B5EF4-FFF2-40B4-BE49-F238E27FC236}">
                        <a16:creationId xmlns:a16="http://schemas.microsoft.com/office/drawing/2014/main" id="{88ABE251-5272-5FB0-7F4A-1A609568B69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667;p23">
                    <a:extLst>
                      <a:ext uri="{FF2B5EF4-FFF2-40B4-BE49-F238E27FC236}">
                        <a16:creationId xmlns:a16="http://schemas.microsoft.com/office/drawing/2014/main" id="{2DB1A930-825C-1F72-E128-FB388D838415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668;p23">
                    <a:extLst>
                      <a:ext uri="{FF2B5EF4-FFF2-40B4-BE49-F238E27FC236}">
                        <a16:creationId xmlns:a16="http://schemas.microsoft.com/office/drawing/2014/main" id="{36487D49-3109-1723-D6D0-66B33924E8ED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669;p23">
                    <a:extLst>
                      <a:ext uri="{FF2B5EF4-FFF2-40B4-BE49-F238E27FC236}">
                        <a16:creationId xmlns:a16="http://schemas.microsoft.com/office/drawing/2014/main" id="{8684ED54-D997-9A92-9BA1-5BA8483078F6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670;p23">
                    <a:extLst>
                      <a:ext uri="{FF2B5EF4-FFF2-40B4-BE49-F238E27FC236}">
                        <a16:creationId xmlns:a16="http://schemas.microsoft.com/office/drawing/2014/main" id="{52F1D8BD-6767-4756-E8A5-9F4BFA29A142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671;p23">
                    <a:extLst>
                      <a:ext uri="{FF2B5EF4-FFF2-40B4-BE49-F238E27FC236}">
                        <a16:creationId xmlns:a16="http://schemas.microsoft.com/office/drawing/2014/main" id="{0E7D0D7D-5A8F-74DF-75E8-1C3DB099128F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672;p23">
                    <a:extLst>
                      <a:ext uri="{FF2B5EF4-FFF2-40B4-BE49-F238E27FC236}">
                        <a16:creationId xmlns:a16="http://schemas.microsoft.com/office/drawing/2014/main" id="{C02ACAEC-9B25-7507-3B31-D4D119937F3F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673;p23">
                    <a:extLst>
                      <a:ext uri="{FF2B5EF4-FFF2-40B4-BE49-F238E27FC236}">
                        <a16:creationId xmlns:a16="http://schemas.microsoft.com/office/drawing/2014/main" id="{0CA6DDAC-FE07-5406-8001-F4D36F577DAD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674;p23">
                    <a:extLst>
                      <a:ext uri="{FF2B5EF4-FFF2-40B4-BE49-F238E27FC236}">
                        <a16:creationId xmlns:a16="http://schemas.microsoft.com/office/drawing/2014/main" id="{E5B5FD8A-22EF-C461-7AD0-34F936C69EBB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675;p23">
                    <a:extLst>
                      <a:ext uri="{FF2B5EF4-FFF2-40B4-BE49-F238E27FC236}">
                        <a16:creationId xmlns:a16="http://schemas.microsoft.com/office/drawing/2014/main" id="{E2FD3BAF-ADE6-FF84-8BAC-8CFF4526CDF2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676;p23">
                    <a:extLst>
                      <a:ext uri="{FF2B5EF4-FFF2-40B4-BE49-F238E27FC236}">
                        <a16:creationId xmlns:a16="http://schemas.microsoft.com/office/drawing/2014/main" id="{91B92D2F-A750-FF05-43BF-BFF7C1F0F3CF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677;p23">
                    <a:extLst>
                      <a:ext uri="{FF2B5EF4-FFF2-40B4-BE49-F238E27FC236}">
                        <a16:creationId xmlns:a16="http://schemas.microsoft.com/office/drawing/2014/main" id="{07B0A55A-BEF2-E612-99FC-54652EF5A263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78" name="Google Shape;637;p23">
                  <a:extLst>
                    <a:ext uri="{FF2B5EF4-FFF2-40B4-BE49-F238E27FC236}">
                      <a16:creationId xmlns:a16="http://schemas.microsoft.com/office/drawing/2014/main" id="{2A27B05A-7C0D-08CB-CD64-567EC13AF4A4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320" name="Google Shape;638;p23">
                    <a:extLst>
                      <a:ext uri="{FF2B5EF4-FFF2-40B4-BE49-F238E27FC236}">
                        <a16:creationId xmlns:a16="http://schemas.microsoft.com/office/drawing/2014/main" id="{23ABFD37-483D-7B31-BD4A-BCF6DBE2D9EB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639;p23">
                    <a:extLst>
                      <a:ext uri="{FF2B5EF4-FFF2-40B4-BE49-F238E27FC236}">
                        <a16:creationId xmlns:a16="http://schemas.microsoft.com/office/drawing/2014/main" id="{E15E200B-1AA3-A97F-D4D1-1C7E3F0219E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640;p23">
                    <a:extLst>
                      <a:ext uri="{FF2B5EF4-FFF2-40B4-BE49-F238E27FC236}">
                        <a16:creationId xmlns:a16="http://schemas.microsoft.com/office/drawing/2014/main" id="{3AE917D8-54EB-DC76-1C7A-210D47867240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3" name="Google Shape;641;p23">
                    <a:extLst>
                      <a:ext uri="{FF2B5EF4-FFF2-40B4-BE49-F238E27FC236}">
                        <a16:creationId xmlns:a16="http://schemas.microsoft.com/office/drawing/2014/main" id="{54F96233-ADC4-9A45-6376-BFFECE0C6370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4" name="Google Shape;642;p23">
                    <a:extLst>
                      <a:ext uri="{FF2B5EF4-FFF2-40B4-BE49-F238E27FC236}">
                        <a16:creationId xmlns:a16="http://schemas.microsoft.com/office/drawing/2014/main" id="{FC1E44FE-33D1-4CFA-B999-8EE897A3451E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5" name="Google Shape;643;p23">
                    <a:extLst>
                      <a:ext uri="{FF2B5EF4-FFF2-40B4-BE49-F238E27FC236}">
                        <a16:creationId xmlns:a16="http://schemas.microsoft.com/office/drawing/2014/main" id="{25453CC3-A16E-3A8F-7185-CB514156200A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6" name="Google Shape;644;p23">
                    <a:extLst>
                      <a:ext uri="{FF2B5EF4-FFF2-40B4-BE49-F238E27FC236}">
                        <a16:creationId xmlns:a16="http://schemas.microsoft.com/office/drawing/2014/main" id="{6E7BA64E-B192-8D64-87EC-EE85617F23B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7" name="Google Shape;645;p23">
                    <a:extLst>
                      <a:ext uri="{FF2B5EF4-FFF2-40B4-BE49-F238E27FC236}">
                        <a16:creationId xmlns:a16="http://schemas.microsoft.com/office/drawing/2014/main" id="{30CDFC02-EB3E-E876-50F9-5EEB042F165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8" name="Google Shape;646;p23">
                    <a:extLst>
                      <a:ext uri="{FF2B5EF4-FFF2-40B4-BE49-F238E27FC236}">
                        <a16:creationId xmlns:a16="http://schemas.microsoft.com/office/drawing/2014/main" id="{625BD1EA-5482-7CDE-6850-DCABF788D7DA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9" name="Google Shape;647;p23">
                    <a:extLst>
                      <a:ext uri="{FF2B5EF4-FFF2-40B4-BE49-F238E27FC236}">
                        <a16:creationId xmlns:a16="http://schemas.microsoft.com/office/drawing/2014/main" id="{161C7D8C-8FF4-C0AF-184F-459D47253565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0" name="Google Shape;648;p23">
                    <a:extLst>
                      <a:ext uri="{FF2B5EF4-FFF2-40B4-BE49-F238E27FC236}">
                        <a16:creationId xmlns:a16="http://schemas.microsoft.com/office/drawing/2014/main" id="{A6547E59-DA0B-D8E1-2E44-C922778274D9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1" name="Google Shape;649;p23">
                    <a:extLst>
                      <a:ext uri="{FF2B5EF4-FFF2-40B4-BE49-F238E27FC236}">
                        <a16:creationId xmlns:a16="http://schemas.microsoft.com/office/drawing/2014/main" id="{4C182507-59BD-233C-0099-66EDF6C6263F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2" name="Google Shape;650;p23">
                    <a:extLst>
                      <a:ext uri="{FF2B5EF4-FFF2-40B4-BE49-F238E27FC236}">
                        <a16:creationId xmlns:a16="http://schemas.microsoft.com/office/drawing/2014/main" id="{2528A69F-2A00-D4B8-0507-DE21FCE9FF7B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3" name="Google Shape;651;p23">
                    <a:extLst>
                      <a:ext uri="{FF2B5EF4-FFF2-40B4-BE49-F238E27FC236}">
                        <a16:creationId xmlns:a16="http://schemas.microsoft.com/office/drawing/2014/main" id="{F11A535C-D7E3-33C5-681E-47437FB99EE8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4" name="Google Shape;652;p23">
                    <a:extLst>
                      <a:ext uri="{FF2B5EF4-FFF2-40B4-BE49-F238E27FC236}">
                        <a16:creationId xmlns:a16="http://schemas.microsoft.com/office/drawing/2014/main" id="{FC0F14BB-C48C-99BA-23AF-F45DA4779536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5" name="Google Shape;653;p23">
                    <a:extLst>
                      <a:ext uri="{FF2B5EF4-FFF2-40B4-BE49-F238E27FC236}">
                        <a16:creationId xmlns:a16="http://schemas.microsoft.com/office/drawing/2014/main" id="{7EFC000D-0115-C7E7-BADD-0C9B2E0690F0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6" name="Google Shape;654;p23">
                    <a:extLst>
                      <a:ext uri="{FF2B5EF4-FFF2-40B4-BE49-F238E27FC236}">
                        <a16:creationId xmlns:a16="http://schemas.microsoft.com/office/drawing/2014/main" id="{EC8F010F-46EB-4656-DCAF-C30839B1A250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7" name="Google Shape;655;p23">
                    <a:extLst>
                      <a:ext uri="{FF2B5EF4-FFF2-40B4-BE49-F238E27FC236}">
                        <a16:creationId xmlns:a16="http://schemas.microsoft.com/office/drawing/2014/main" id="{88E8A1E5-913E-14B1-A421-B4A041AF05D2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8" name="Google Shape;656;p23">
                    <a:extLst>
                      <a:ext uri="{FF2B5EF4-FFF2-40B4-BE49-F238E27FC236}">
                        <a16:creationId xmlns:a16="http://schemas.microsoft.com/office/drawing/2014/main" id="{DA7529B5-3442-0A09-C5C5-DC7F6FC79E45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9" name="Google Shape;657;p23">
                    <a:extLst>
                      <a:ext uri="{FF2B5EF4-FFF2-40B4-BE49-F238E27FC236}">
                        <a16:creationId xmlns:a16="http://schemas.microsoft.com/office/drawing/2014/main" id="{5248C6FE-DF02-6AB0-350D-D9008B8BC38A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0" name="Google Shape;658;p23">
                    <a:extLst>
                      <a:ext uri="{FF2B5EF4-FFF2-40B4-BE49-F238E27FC236}">
                        <a16:creationId xmlns:a16="http://schemas.microsoft.com/office/drawing/2014/main" id="{5F538727-00DE-3666-5000-119687240CCF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1" name="Google Shape;659;p23">
                    <a:extLst>
                      <a:ext uri="{FF2B5EF4-FFF2-40B4-BE49-F238E27FC236}">
                        <a16:creationId xmlns:a16="http://schemas.microsoft.com/office/drawing/2014/main" id="{167DB059-DAFE-C7F0-B68C-93628CBB3F8C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2" name="Google Shape;660;p23">
                    <a:extLst>
                      <a:ext uri="{FF2B5EF4-FFF2-40B4-BE49-F238E27FC236}">
                        <a16:creationId xmlns:a16="http://schemas.microsoft.com/office/drawing/2014/main" id="{13156598-2FCF-C3AB-6C36-9DB48B03741B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3" name="Google Shape;661;p23">
                    <a:extLst>
                      <a:ext uri="{FF2B5EF4-FFF2-40B4-BE49-F238E27FC236}">
                        <a16:creationId xmlns:a16="http://schemas.microsoft.com/office/drawing/2014/main" id="{8CD28165-0EF1-544A-5C22-3337BC66CFF6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4" name="Google Shape;662;p23">
                    <a:extLst>
                      <a:ext uri="{FF2B5EF4-FFF2-40B4-BE49-F238E27FC236}">
                        <a16:creationId xmlns:a16="http://schemas.microsoft.com/office/drawing/2014/main" id="{594E38DE-232E-52E5-1D7D-1CC1AE4304FE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5" name="Google Shape;663;p23">
                    <a:extLst>
                      <a:ext uri="{FF2B5EF4-FFF2-40B4-BE49-F238E27FC236}">
                        <a16:creationId xmlns:a16="http://schemas.microsoft.com/office/drawing/2014/main" id="{DF36739A-5EA2-2E17-300A-B80D13BAE4A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6" name="Google Shape;664;p23">
                    <a:extLst>
                      <a:ext uri="{FF2B5EF4-FFF2-40B4-BE49-F238E27FC236}">
                        <a16:creationId xmlns:a16="http://schemas.microsoft.com/office/drawing/2014/main" id="{79F7661E-F095-851C-7A6B-A03ADB0707FB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7" name="Google Shape;665;p23">
                    <a:extLst>
                      <a:ext uri="{FF2B5EF4-FFF2-40B4-BE49-F238E27FC236}">
                        <a16:creationId xmlns:a16="http://schemas.microsoft.com/office/drawing/2014/main" id="{D69BEB5C-9344-8FFE-52FA-F62D50559568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8" name="Google Shape;666;p23">
                    <a:extLst>
                      <a:ext uri="{FF2B5EF4-FFF2-40B4-BE49-F238E27FC236}">
                        <a16:creationId xmlns:a16="http://schemas.microsoft.com/office/drawing/2014/main" id="{47FFA5AA-C596-73AC-8501-7635B7CA96D4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9" name="Google Shape;667;p23">
                    <a:extLst>
                      <a:ext uri="{FF2B5EF4-FFF2-40B4-BE49-F238E27FC236}">
                        <a16:creationId xmlns:a16="http://schemas.microsoft.com/office/drawing/2014/main" id="{B1017C2D-1E7B-C16B-A838-0F3582B6BD11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0" name="Google Shape;668;p23">
                    <a:extLst>
                      <a:ext uri="{FF2B5EF4-FFF2-40B4-BE49-F238E27FC236}">
                        <a16:creationId xmlns:a16="http://schemas.microsoft.com/office/drawing/2014/main" id="{74E9D629-3379-F283-C237-79707F255729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1" name="Google Shape;669;p23">
                    <a:extLst>
                      <a:ext uri="{FF2B5EF4-FFF2-40B4-BE49-F238E27FC236}">
                        <a16:creationId xmlns:a16="http://schemas.microsoft.com/office/drawing/2014/main" id="{5FC024C3-357A-809B-1C60-7A27F0AE413A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2" name="Google Shape;670;p23">
                    <a:extLst>
                      <a:ext uri="{FF2B5EF4-FFF2-40B4-BE49-F238E27FC236}">
                        <a16:creationId xmlns:a16="http://schemas.microsoft.com/office/drawing/2014/main" id="{278397BC-1797-A056-231D-5BA37E560215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3" name="Google Shape;671;p23">
                    <a:extLst>
                      <a:ext uri="{FF2B5EF4-FFF2-40B4-BE49-F238E27FC236}">
                        <a16:creationId xmlns:a16="http://schemas.microsoft.com/office/drawing/2014/main" id="{DAD1E1EE-29BC-B137-82D1-D4006C57894C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4" name="Google Shape;672;p23">
                    <a:extLst>
                      <a:ext uri="{FF2B5EF4-FFF2-40B4-BE49-F238E27FC236}">
                        <a16:creationId xmlns:a16="http://schemas.microsoft.com/office/drawing/2014/main" id="{1EB0D26A-7EFD-DA0B-840D-F2E89980CC0D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5" name="Google Shape;673;p23">
                    <a:extLst>
                      <a:ext uri="{FF2B5EF4-FFF2-40B4-BE49-F238E27FC236}">
                        <a16:creationId xmlns:a16="http://schemas.microsoft.com/office/drawing/2014/main" id="{5D92954B-B290-6A1B-8CD2-86AE927091F5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6" name="Google Shape;674;p23">
                    <a:extLst>
                      <a:ext uri="{FF2B5EF4-FFF2-40B4-BE49-F238E27FC236}">
                        <a16:creationId xmlns:a16="http://schemas.microsoft.com/office/drawing/2014/main" id="{4140A7B4-B9F3-359F-32E2-AD07265895A1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7" name="Google Shape;675;p23">
                    <a:extLst>
                      <a:ext uri="{FF2B5EF4-FFF2-40B4-BE49-F238E27FC236}">
                        <a16:creationId xmlns:a16="http://schemas.microsoft.com/office/drawing/2014/main" id="{AEC3A6FB-F36D-7B0A-6E89-75DE53417C24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8" name="Google Shape;676;p23">
                    <a:extLst>
                      <a:ext uri="{FF2B5EF4-FFF2-40B4-BE49-F238E27FC236}">
                        <a16:creationId xmlns:a16="http://schemas.microsoft.com/office/drawing/2014/main" id="{5539A07B-DB52-FEC5-D61B-68F68F2EC191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9" name="Google Shape;677;p23">
                    <a:extLst>
                      <a:ext uri="{FF2B5EF4-FFF2-40B4-BE49-F238E27FC236}">
                        <a16:creationId xmlns:a16="http://schemas.microsoft.com/office/drawing/2014/main" id="{68592BA3-A569-64A1-84D2-F5C1E30A669D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79" name="Google Shape;637;p23">
                  <a:extLst>
                    <a:ext uri="{FF2B5EF4-FFF2-40B4-BE49-F238E27FC236}">
                      <a16:creationId xmlns:a16="http://schemas.microsoft.com/office/drawing/2014/main" id="{6EFB4A87-C560-826C-8710-34B4767F4220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280" name="Google Shape;638;p23">
                    <a:extLst>
                      <a:ext uri="{FF2B5EF4-FFF2-40B4-BE49-F238E27FC236}">
                        <a16:creationId xmlns:a16="http://schemas.microsoft.com/office/drawing/2014/main" id="{A56EEA84-CF92-9149-87A2-0CF6730128A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1" name="Google Shape;639;p23">
                    <a:extLst>
                      <a:ext uri="{FF2B5EF4-FFF2-40B4-BE49-F238E27FC236}">
                        <a16:creationId xmlns:a16="http://schemas.microsoft.com/office/drawing/2014/main" id="{85BB52C2-2F8E-AD27-62F6-540FEB824410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640;p23">
                    <a:extLst>
                      <a:ext uri="{FF2B5EF4-FFF2-40B4-BE49-F238E27FC236}">
                        <a16:creationId xmlns:a16="http://schemas.microsoft.com/office/drawing/2014/main" id="{E65A8317-0595-976C-1F39-AA340D44E245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641;p23">
                    <a:extLst>
                      <a:ext uri="{FF2B5EF4-FFF2-40B4-BE49-F238E27FC236}">
                        <a16:creationId xmlns:a16="http://schemas.microsoft.com/office/drawing/2014/main" id="{5E67D631-E8DD-9720-08A6-A8025A932BA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642;p23">
                    <a:extLst>
                      <a:ext uri="{FF2B5EF4-FFF2-40B4-BE49-F238E27FC236}">
                        <a16:creationId xmlns:a16="http://schemas.microsoft.com/office/drawing/2014/main" id="{237603F9-0106-CF63-4869-B2E0DFBF6215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5" name="Google Shape;643;p23">
                    <a:extLst>
                      <a:ext uri="{FF2B5EF4-FFF2-40B4-BE49-F238E27FC236}">
                        <a16:creationId xmlns:a16="http://schemas.microsoft.com/office/drawing/2014/main" id="{B9D04265-AB43-1B4E-B7A4-55D37D56DAE2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6" name="Google Shape;644;p23">
                    <a:extLst>
                      <a:ext uri="{FF2B5EF4-FFF2-40B4-BE49-F238E27FC236}">
                        <a16:creationId xmlns:a16="http://schemas.microsoft.com/office/drawing/2014/main" id="{8DB6CD41-58DB-1868-E2CC-F840B6130F5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645;p23">
                    <a:extLst>
                      <a:ext uri="{FF2B5EF4-FFF2-40B4-BE49-F238E27FC236}">
                        <a16:creationId xmlns:a16="http://schemas.microsoft.com/office/drawing/2014/main" id="{7B682A7D-6E8F-8599-0BC1-E4D844CCDB68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8" name="Google Shape;646;p23">
                    <a:extLst>
                      <a:ext uri="{FF2B5EF4-FFF2-40B4-BE49-F238E27FC236}">
                        <a16:creationId xmlns:a16="http://schemas.microsoft.com/office/drawing/2014/main" id="{EF750AEB-3931-E7C2-8523-78D4FF94401A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9" name="Google Shape;647;p23">
                    <a:extLst>
                      <a:ext uri="{FF2B5EF4-FFF2-40B4-BE49-F238E27FC236}">
                        <a16:creationId xmlns:a16="http://schemas.microsoft.com/office/drawing/2014/main" id="{A2CC6D5D-AC95-CD91-0F49-13A0EECA4761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0" name="Google Shape;648;p23">
                    <a:extLst>
                      <a:ext uri="{FF2B5EF4-FFF2-40B4-BE49-F238E27FC236}">
                        <a16:creationId xmlns:a16="http://schemas.microsoft.com/office/drawing/2014/main" id="{481E27F9-E5DF-8414-8080-AAECC44B6F9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1" name="Google Shape;649;p23">
                    <a:extLst>
                      <a:ext uri="{FF2B5EF4-FFF2-40B4-BE49-F238E27FC236}">
                        <a16:creationId xmlns:a16="http://schemas.microsoft.com/office/drawing/2014/main" id="{7D3EBE44-A330-017F-21E3-4360D391BDD2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650;p23">
                    <a:extLst>
                      <a:ext uri="{FF2B5EF4-FFF2-40B4-BE49-F238E27FC236}">
                        <a16:creationId xmlns:a16="http://schemas.microsoft.com/office/drawing/2014/main" id="{E8F75F08-168F-DF42-48A0-65B34112F4A0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651;p23">
                    <a:extLst>
                      <a:ext uri="{FF2B5EF4-FFF2-40B4-BE49-F238E27FC236}">
                        <a16:creationId xmlns:a16="http://schemas.microsoft.com/office/drawing/2014/main" id="{FB67D84E-5F12-66BF-2338-02EC255A4E10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652;p23">
                    <a:extLst>
                      <a:ext uri="{FF2B5EF4-FFF2-40B4-BE49-F238E27FC236}">
                        <a16:creationId xmlns:a16="http://schemas.microsoft.com/office/drawing/2014/main" id="{D5626D3D-0B2D-2332-928A-9E5B67EF933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653;p23">
                    <a:extLst>
                      <a:ext uri="{FF2B5EF4-FFF2-40B4-BE49-F238E27FC236}">
                        <a16:creationId xmlns:a16="http://schemas.microsoft.com/office/drawing/2014/main" id="{5D6071A8-AE8B-679D-9B3B-A7EC499B370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654;p23">
                    <a:extLst>
                      <a:ext uri="{FF2B5EF4-FFF2-40B4-BE49-F238E27FC236}">
                        <a16:creationId xmlns:a16="http://schemas.microsoft.com/office/drawing/2014/main" id="{4FC29D97-8E4A-F850-A142-E6C52748A4E0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655;p23">
                    <a:extLst>
                      <a:ext uri="{FF2B5EF4-FFF2-40B4-BE49-F238E27FC236}">
                        <a16:creationId xmlns:a16="http://schemas.microsoft.com/office/drawing/2014/main" id="{311BFEB0-7F76-AB29-6F94-46B34D54410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656;p23">
                    <a:extLst>
                      <a:ext uri="{FF2B5EF4-FFF2-40B4-BE49-F238E27FC236}">
                        <a16:creationId xmlns:a16="http://schemas.microsoft.com/office/drawing/2014/main" id="{CEABE636-1800-F2AD-BBA2-DD321178E30A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657;p23">
                    <a:extLst>
                      <a:ext uri="{FF2B5EF4-FFF2-40B4-BE49-F238E27FC236}">
                        <a16:creationId xmlns:a16="http://schemas.microsoft.com/office/drawing/2014/main" id="{D6763DC1-0E8A-F87E-9C83-1A7351E75E31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658;p23">
                    <a:extLst>
                      <a:ext uri="{FF2B5EF4-FFF2-40B4-BE49-F238E27FC236}">
                        <a16:creationId xmlns:a16="http://schemas.microsoft.com/office/drawing/2014/main" id="{2AB710D9-8E88-C7A6-3FDC-8EB52AACBCA2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659;p23">
                    <a:extLst>
                      <a:ext uri="{FF2B5EF4-FFF2-40B4-BE49-F238E27FC236}">
                        <a16:creationId xmlns:a16="http://schemas.microsoft.com/office/drawing/2014/main" id="{20645B2A-FAD5-1AE9-54C1-4EA7B4242DBB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2" name="Google Shape;660;p23">
                    <a:extLst>
                      <a:ext uri="{FF2B5EF4-FFF2-40B4-BE49-F238E27FC236}">
                        <a16:creationId xmlns:a16="http://schemas.microsoft.com/office/drawing/2014/main" id="{37AC32D0-1166-B32B-018D-72158E765029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3" name="Google Shape;661;p23">
                    <a:extLst>
                      <a:ext uri="{FF2B5EF4-FFF2-40B4-BE49-F238E27FC236}">
                        <a16:creationId xmlns:a16="http://schemas.microsoft.com/office/drawing/2014/main" id="{18F379B2-B8CA-146A-02B4-0EFDAB7874A6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4" name="Google Shape;662;p23">
                    <a:extLst>
                      <a:ext uri="{FF2B5EF4-FFF2-40B4-BE49-F238E27FC236}">
                        <a16:creationId xmlns:a16="http://schemas.microsoft.com/office/drawing/2014/main" id="{5B90C561-E4DD-1586-D10F-CC8EBF0831D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5" name="Google Shape;663;p23">
                    <a:extLst>
                      <a:ext uri="{FF2B5EF4-FFF2-40B4-BE49-F238E27FC236}">
                        <a16:creationId xmlns:a16="http://schemas.microsoft.com/office/drawing/2014/main" id="{A0BDD47A-1E7A-4668-EADB-2BDFE8BDE92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6" name="Google Shape;664;p23">
                    <a:extLst>
                      <a:ext uri="{FF2B5EF4-FFF2-40B4-BE49-F238E27FC236}">
                        <a16:creationId xmlns:a16="http://schemas.microsoft.com/office/drawing/2014/main" id="{9C7839C4-3D08-40CB-1468-958D00F150F5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665;p23">
                    <a:extLst>
                      <a:ext uri="{FF2B5EF4-FFF2-40B4-BE49-F238E27FC236}">
                        <a16:creationId xmlns:a16="http://schemas.microsoft.com/office/drawing/2014/main" id="{09ABEA57-F4BA-958C-D2FC-2AA81D5744BA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666;p23">
                    <a:extLst>
                      <a:ext uri="{FF2B5EF4-FFF2-40B4-BE49-F238E27FC236}">
                        <a16:creationId xmlns:a16="http://schemas.microsoft.com/office/drawing/2014/main" id="{42273F7E-CB23-770A-6378-2033C9852C56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667;p23">
                    <a:extLst>
                      <a:ext uri="{FF2B5EF4-FFF2-40B4-BE49-F238E27FC236}">
                        <a16:creationId xmlns:a16="http://schemas.microsoft.com/office/drawing/2014/main" id="{416BB89A-98ED-E2DF-893C-8C4BE248AE53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668;p23">
                    <a:extLst>
                      <a:ext uri="{FF2B5EF4-FFF2-40B4-BE49-F238E27FC236}">
                        <a16:creationId xmlns:a16="http://schemas.microsoft.com/office/drawing/2014/main" id="{FD674C9B-98FE-0883-AAE3-469C04F585EE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669;p23">
                    <a:extLst>
                      <a:ext uri="{FF2B5EF4-FFF2-40B4-BE49-F238E27FC236}">
                        <a16:creationId xmlns:a16="http://schemas.microsoft.com/office/drawing/2014/main" id="{5B90DC91-9A59-7799-E994-5A4C19927CBB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670;p23">
                    <a:extLst>
                      <a:ext uri="{FF2B5EF4-FFF2-40B4-BE49-F238E27FC236}">
                        <a16:creationId xmlns:a16="http://schemas.microsoft.com/office/drawing/2014/main" id="{57811669-6547-EDB9-07D8-092F8D3A2000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3" name="Google Shape;671;p23">
                    <a:extLst>
                      <a:ext uri="{FF2B5EF4-FFF2-40B4-BE49-F238E27FC236}">
                        <a16:creationId xmlns:a16="http://schemas.microsoft.com/office/drawing/2014/main" id="{BA016E26-396F-0D04-A802-71CC52EE757E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4" name="Google Shape;672;p23">
                    <a:extLst>
                      <a:ext uri="{FF2B5EF4-FFF2-40B4-BE49-F238E27FC236}">
                        <a16:creationId xmlns:a16="http://schemas.microsoft.com/office/drawing/2014/main" id="{E9A8A2C3-F409-6319-E0DA-22D3C918C113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5" name="Google Shape;673;p23">
                    <a:extLst>
                      <a:ext uri="{FF2B5EF4-FFF2-40B4-BE49-F238E27FC236}">
                        <a16:creationId xmlns:a16="http://schemas.microsoft.com/office/drawing/2014/main" id="{FA81BFB6-A49B-BB24-6C50-B1BCE17ACD3A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6" name="Google Shape;674;p23">
                    <a:extLst>
                      <a:ext uri="{FF2B5EF4-FFF2-40B4-BE49-F238E27FC236}">
                        <a16:creationId xmlns:a16="http://schemas.microsoft.com/office/drawing/2014/main" id="{6FBD63C6-7618-8B43-F49B-F63571214299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675;p23">
                    <a:extLst>
                      <a:ext uri="{FF2B5EF4-FFF2-40B4-BE49-F238E27FC236}">
                        <a16:creationId xmlns:a16="http://schemas.microsoft.com/office/drawing/2014/main" id="{2EA308AB-EA52-E97C-978B-A8EF2A8F9986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676;p23">
                    <a:extLst>
                      <a:ext uri="{FF2B5EF4-FFF2-40B4-BE49-F238E27FC236}">
                        <a16:creationId xmlns:a16="http://schemas.microsoft.com/office/drawing/2014/main" id="{1EBDAF03-49ED-1F1C-C729-B6F7A2855611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677;p23">
                    <a:extLst>
                      <a:ext uri="{FF2B5EF4-FFF2-40B4-BE49-F238E27FC236}">
                        <a16:creationId xmlns:a16="http://schemas.microsoft.com/office/drawing/2014/main" id="{30928037-6002-641B-6773-6CB674BC763A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3" name="Gruppo 1152">
                <a:extLst>
                  <a:ext uri="{FF2B5EF4-FFF2-40B4-BE49-F238E27FC236}">
                    <a16:creationId xmlns:a16="http://schemas.microsoft.com/office/drawing/2014/main" id="{42B2DC5E-D8EF-B0B8-585D-ADF0DB865367}"/>
                  </a:ext>
                </a:extLst>
              </p:cNvPr>
              <p:cNvGrpSpPr/>
              <p:nvPr/>
            </p:nvGrpSpPr>
            <p:grpSpPr>
              <a:xfrm>
                <a:off x="6023567" y="3235504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1154" name="Google Shape;637;p23">
                  <a:extLst>
                    <a:ext uri="{FF2B5EF4-FFF2-40B4-BE49-F238E27FC236}">
                      <a16:creationId xmlns:a16="http://schemas.microsoft.com/office/drawing/2014/main" id="{DDFA0D5F-AF0F-9E77-4E94-67FB7CA8C177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1237" name="Google Shape;638;p23">
                    <a:extLst>
                      <a:ext uri="{FF2B5EF4-FFF2-40B4-BE49-F238E27FC236}">
                        <a16:creationId xmlns:a16="http://schemas.microsoft.com/office/drawing/2014/main" id="{4B8D22EE-68E3-3FA2-284B-6E1E7B014CB9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639;p23">
                    <a:extLst>
                      <a:ext uri="{FF2B5EF4-FFF2-40B4-BE49-F238E27FC236}">
                        <a16:creationId xmlns:a16="http://schemas.microsoft.com/office/drawing/2014/main" id="{1999882D-6AB3-F310-FD56-E134BD93EF6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640;p23">
                    <a:extLst>
                      <a:ext uri="{FF2B5EF4-FFF2-40B4-BE49-F238E27FC236}">
                        <a16:creationId xmlns:a16="http://schemas.microsoft.com/office/drawing/2014/main" id="{E7A6F121-65C1-26F1-DEC8-5A425CC3D5CF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641;p23">
                    <a:extLst>
                      <a:ext uri="{FF2B5EF4-FFF2-40B4-BE49-F238E27FC236}">
                        <a16:creationId xmlns:a16="http://schemas.microsoft.com/office/drawing/2014/main" id="{191EC09E-F6A3-8118-59FF-7871A45D5786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642;p23">
                    <a:extLst>
                      <a:ext uri="{FF2B5EF4-FFF2-40B4-BE49-F238E27FC236}">
                        <a16:creationId xmlns:a16="http://schemas.microsoft.com/office/drawing/2014/main" id="{C155CF28-6C46-6687-7BFF-FD4DC6412505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643;p23">
                    <a:extLst>
                      <a:ext uri="{FF2B5EF4-FFF2-40B4-BE49-F238E27FC236}">
                        <a16:creationId xmlns:a16="http://schemas.microsoft.com/office/drawing/2014/main" id="{4AC6976A-065D-BE15-5370-78F984D29B7B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644;p23">
                    <a:extLst>
                      <a:ext uri="{FF2B5EF4-FFF2-40B4-BE49-F238E27FC236}">
                        <a16:creationId xmlns:a16="http://schemas.microsoft.com/office/drawing/2014/main" id="{DAFA9721-7563-63A4-A068-DB9DEA5002C6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645;p23">
                    <a:extLst>
                      <a:ext uri="{FF2B5EF4-FFF2-40B4-BE49-F238E27FC236}">
                        <a16:creationId xmlns:a16="http://schemas.microsoft.com/office/drawing/2014/main" id="{EDDEF7AE-DCF5-E0E3-CDDF-74EF0C23CE1A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646;p23">
                    <a:extLst>
                      <a:ext uri="{FF2B5EF4-FFF2-40B4-BE49-F238E27FC236}">
                        <a16:creationId xmlns:a16="http://schemas.microsoft.com/office/drawing/2014/main" id="{70DD5F3F-949A-30DC-6365-C50FD09382C0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647;p23">
                    <a:extLst>
                      <a:ext uri="{FF2B5EF4-FFF2-40B4-BE49-F238E27FC236}">
                        <a16:creationId xmlns:a16="http://schemas.microsoft.com/office/drawing/2014/main" id="{AD45B69E-C82C-681E-F160-C19CB52A3B9F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648;p23">
                    <a:extLst>
                      <a:ext uri="{FF2B5EF4-FFF2-40B4-BE49-F238E27FC236}">
                        <a16:creationId xmlns:a16="http://schemas.microsoft.com/office/drawing/2014/main" id="{D627A579-8063-D1DA-071C-C41E08194E93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649;p23">
                    <a:extLst>
                      <a:ext uri="{FF2B5EF4-FFF2-40B4-BE49-F238E27FC236}">
                        <a16:creationId xmlns:a16="http://schemas.microsoft.com/office/drawing/2014/main" id="{16ED38D8-7FD0-052C-64B1-6BC771542B79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650;p23">
                    <a:extLst>
                      <a:ext uri="{FF2B5EF4-FFF2-40B4-BE49-F238E27FC236}">
                        <a16:creationId xmlns:a16="http://schemas.microsoft.com/office/drawing/2014/main" id="{107F646F-75C7-6E12-845E-E1FBE9232EEE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651;p23">
                    <a:extLst>
                      <a:ext uri="{FF2B5EF4-FFF2-40B4-BE49-F238E27FC236}">
                        <a16:creationId xmlns:a16="http://schemas.microsoft.com/office/drawing/2014/main" id="{3F55CBCC-3483-D368-FB29-F0431B008621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652;p23">
                    <a:extLst>
                      <a:ext uri="{FF2B5EF4-FFF2-40B4-BE49-F238E27FC236}">
                        <a16:creationId xmlns:a16="http://schemas.microsoft.com/office/drawing/2014/main" id="{0C4DE17D-70EA-0102-F341-4D3B64F3B0F4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653;p23">
                    <a:extLst>
                      <a:ext uri="{FF2B5EF4-FFF2-40B4-BE49-F238E27FC236}">
                        <a16:creationId xmlns:a16="http://schemas.microsoft.com/office/drawing/2014/main" id="{C3E01FF2-2DC1-0D6A-F6DB-8D863B588C59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654;p23">
                    <a:extLst>
                      <a:ext uri="{FF2B5EF4-FFF2-40B4-BE49-F238E27FC236}">
                        <a16:creationId xmlns:a16="http://schemas.microsoft.com/office/drawing/2014/main" id="{0FFA084A-CC8D-D49C-F029-40AC28180694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655;p23">
                    <a:extLst>
                      <a:ext uri="{FF2B5EF4-FFF2-40B4-BE49-F238E27FC236}">
                        <a16:creationId xmlns:a16="http://schemas.microsoft.com/office/drawing/2014/main" id="{1B4C0312-086F-9888-68BF-CC92880D19BD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656;p23">
                    <a:extLst>
                      <a:ext uri="{FF2B5EF4-FFF2-40B4-BE49-F238E27FC236}">
                        <a16:creationId xmlns:a16="http://schemas.microsoft.com/office/drawing/2014/main" id="{EF791346-33D5-AD9A-F18C-1E0F6D1C4DF6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657;p23">
                    <a:extLst>
                      <a:ext uri="{FF2B5EF4-FFF2-40B4-BE49-F238E27FC236}">
                        <a16:creationId xmlns:a16="http://schemas.microsoft.com/office/drawing/2014/main" id="{CB3E38C6-E629-C80A-4780-95DD347B9B91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658;p23">
                    <a:extLst>
                      <a:ext uri="{FF2B5EF4-FFF2-40B4-BE49-F238E27FC236}">
                        <a16:creationId xmlns:a16="http://schemas.microsoft.com/office/drawing/2014/main" id="{FA5829FB-5755-7057-9637-5F2ED625AE65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659;p23">
                    <a:extLst>
                      <a:ext uri="{FF2B5EF4-FFF2-40B4-BE49-F238E27FC236}">
                        <a16:creationId xmlns:a16="http://schemas.microsoft.com/office/drawing/2014/main" id="{BC27CCD3-67FC-4532-9480-632816DF7E5F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660;p23">
                    <a:extLst>
                      <a:ext uri="{FF2B5EF4-FFF2-40B4-BE49-F238E27FC236}">
                        <a16:creationId xmlns:a16="http://schemas.microsoft.com/office/drawing/2014/main" id="{F2840963-9299-69D6-1CD4-F44CA869BD60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661;p23">
                    <a:extLst>
                      <a:ext uri="{FF2B5EF4-FFF2-40B4-BE49-F238E27FC236}">
                        <a16:creationId xmlns:a16="http://schemas.microsoft.com/office/drawing/2014/main" id="{820AFFD3-3470-0B22-D4EB-29BEB950B0D2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662;p23">
                    <a:extLst>
                      <a:ext uri="{FF2B5EF4-FFF2-40B4-BE49-F238E27FC236}">
                        <a16:creationId xmlns:a16="http://schemas.microsoft.com/office/drawing/2014/main" id="{32BFFDB9-7625-3579-7786-77B551F71E3E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663;p23">
                    <a:extLst>
                      <a:ext uri="{FF2B5EF4-FFF2-40B4-BE49-F238E27FC236}">
                        <a16:creationId xmlns:a16="http://schemas.microsoft.com/office/drawing/2014/main" id="{5BE4869B-0969-7422-B5AB-D505D2707BA3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664;p23">
                    <a:extLst>
                      <a:ext uri="{FF2B5EF4-FFF2-40B4-BE49-F238E27FC236}">
                        <a16:creationId xmlns:a16="http://schemas.microsoft.com/office/drawing/2014/main" id="{FF22FFAC-E412-A346-4C90-25A4F9BA6E05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665;p23">
                    <a:extLst>
                      <a:ext uri="{FF2B5EF4-FFF2-40B4-BE49-F238E27FC236}">
                        <a16:creationId xmlns:a16="http://schemas.microsoft.com/office/drawing/2014/main" id="{59C8507D-3B97-D5D0-0DC3-D1B4F0F6A4B9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666;p23">
                    <a:extLst>
                      <a:ext uri="{FF2B5EF4-FFF2-40B4-BE49-F238E27FC236}">
                        <a16:creationId xmlns:a16="http://schemas.microsoft.com/office/drawing/2014/main" id="{DF1CAF27-7491-627E-E8A9-65614F86DF05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667;p23">
                    <a:extLst>
                      <a:ext uri="{FF2B5EF4-FFF2-40B4-BE49-F238E27FC236}">
                        <a16:creationId xmlns:a16="http://schemas.microsoft.com/office/drawing/2014/main" id="{BD33471E-5A61-0279-CD2F-8D98CC2664AC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668;p23">
                    <a:extLst>
                      <a:ext uri="{FF2B5EF4-FFF2-40B4-BE49-F238E27FC236}">
                        <a16:creationId xmlns:a16="http://schemas.microsoft.com/office/drawing/2014/main" id="{4AD10CB3-E7D1-8876-D301-AE94F768CB6A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669;p23">
                    <a:extLst>
                      <a:ext uri="{FF2B5EF4-FFF2-40B4-BE49-F238E27FC236}">
                        <a16:creationId xmlns:a16="http://schemas.microsoft.com/office/drawing/2014/main" id="{753D4C9A-955D-A230-97F6-7A0620A8482D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670;p23">
                    <a:extLst>
                      <a:ext uri="{FF2B5EF4-FFF2-40B4-BE49-F238E27FC236}">
                        <a16:creationId xmlns:a16="http://schemas.microsoft.com/office/drawing/2014/main" id="{CF1E851F-B0B3-BAB7-6D30-D8150CB436C5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671;p23">
                    <a:extLst>
                      <a:ext uri="{FF2B5EF4-FFF2-40B4-BE49-F238E27FC236}">
                        <a16:creationId xmlns:a16="http://schemas.microsoft.com/office/drawing/2014/main" id="{1B48D2F7-30EB-72D7-4F81-B04DD37BB96B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672;p23">
                    <a:extLst>
                      <a:ext uri="{FF2B5EF4-FFF2-40B4-BE49-F238E27FC236}">
                        <a16:creationId xmlns:a16="http://schemas.microsoft.com/office/drawing/2014/main" id="{E78A6B07-D7A8-8482-AE9D-DC2E5D27BDCD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673;p23">
                    <a:extLst>
                      <a:ext uri="{FF2B5EF4-FFF2-40B4-BE49-F238E27FC236}">
                        <a16:creationId xmlns:a16="http://schemas.microsoft.com/office/drawing/2014/main" id="{7739939C-AD04-B878-70BC-9096C0C89783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674;p23">
                    <a:extLst>
                      <a:ext uri="{FF2B5EF4-FFF2-40B4-BE49-F238E27FC236}">
                        <a16:creationId xmlns:a16="http://schemas.microsoft.com/office/drawing/2014/main" id="{D413D936-FBA4-39F5-452F-20C796A234E5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675;p23">
                    <a:extLst>
                      <a:ext uri="{FF2B5EF4-FFF2-40B4-BE49-F238E27FC236}">
                        <a16:creationId xmlns:a16="http://schemas.microsoft.com/office/drawing/2014/main" id="{BF3248F4-9147-762E-0FD2-362F8CB60C6E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5" name="Google Shape;676;p23">
                    <a:extLst>
                      <a:ext uri="{FF2B5EF4-FFF2-40B4-BE49-F238E27FC236}">
                        <a16:creationId xmlns:a16="http://schemas.microsoft.com/office/drawing/2014/main" id="{6211B8B7-5C5A-40FF-1966-7D06A8EE794C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6" name="Google Shape;677;p23">
                    <a:extLst>
                      <a:ext uri="{FF2B5EF4-FFF2-40B4-BE49-F238E27FC236}">
                        <a16:creationId xmlns:a16="http://schemas.microsoft.com/office/drawing/2014/main" id="{ECA12D77-52D0-F1A7-5552-AB5A35E244DA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5" name="Google Shape;637;p23">
                  <a:extLst>
                    <a:ext uri="{FF2B5EF4-FFF2-40B4-BE49-F238E27FC236}">
                      <a16:creationId xmlns:a16="http://schemas.microsoft.com/office/drawing/2014/main" id="{9607CD1B-75BC-8AA2-DD5C-717704988C1D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197" name="Google Shape;638;p23">
                    <a:extLst>
                      <a:ext uri="{FF2B5EF4-FFF2-40B4-BE49-F238E27FC236}">
                        <a16:creationId xmlns:a16="http://schemas.microsoft.com/office/drawing/2014/main" id="{67735714-EAC3-763A-6FAC-EE16DCAE12E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639;p23">
                    <a:extLst>
                      <a:ext uri="{FF2B5EF4-FFF2-40B4-BE49-F238E27FC236}">
                        <a16:creationId xmlns:a16="http://schemas.microsoft.com/office/drawing/2014/main" id="{AA58BBE7-3E48-FA18-C739-BB1A4D7E9E2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640;p23">
                    <a:extLst>
                      <a:ext uri="{FF2B5EF4-FFF2-40B4-BE49-F238E27FC236}">
                        <a16:creationId xmlns:a16="http://schemas.microsoft.com/office/drawing/2014/main" id="{61F8920A-8A1E-4BEF-32AC-77D8EFF1E0C5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641;p23">
                    <a:extLst>
                      <a:ext uri="{FF2B5EF4-FFF2-40B4-BE49-F238E27FC236}">
                        <a16:creationId xmlns:a16="http://schemas.microsoft.com/office/drawing/2014/main" id="{519AF6E8-88CF-3B26-CDE2-9CE92CA7E317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642;p23">
                    <a:extLst>
                      <a:ext uri="{FF2B5EF4-FFF2-40B4-BE49-F238E27FC236}">
                        <a16:creationId xmlns:a16="http://schemas.microsoft.com/office/drawing/2014/main" id="{E228BDFB-16A3-8755-B5E9-B8CAD5A50F1A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643;p23">
                    <a:extLst>
                      <a:ext uri="{FF2B5EF4-FFF2-40B4-BE49-F238E27FC236}">
                        <a16:creationId xmlns:a16="http://schemas.microsoft.com/office/drawing/2014/main" id="{B01AB305-42B0-3B57-5989-DC5B3D04AB9D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644;p23">
                    <a:extLst>
                      <a:ext uri="{FF2B5EF4-FFF2-40B4-BE49-F238E27FC236}">
                        <a16:creationId xmlns:a16="http://schemas.microsoft.com/office/drawing/2014/main" id="{1DBA766D-D62A-666D-0139-00523C3CA923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645;p23">
                    <a:extLst>
                      <a:ext uri="{FF2B5EF4-FFF2-40B4-BE49-F238E27FC236}">
                        <a16:creationId xmlns:a16="http://schemas.microsoft.com/office/drawing/2014/main" id="{6C55C97A-7025-B4F1-1869-C3B9F54B007B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646;p23">
                    <a:extLst>
                      <a:ext uri="{FF2B5EF4-FFF2-40B4-BE49-F238E27FC236}">
                        <a16:creationId xmlns:a16="http://schemas.microsoft.com/office/drawing/2014/main" id="{6B5F82F3-2123-5BA3-9AFE-56DDABE62DA4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647;p23">
                    <a:extLst>
                      <a:ext uri="{FF2B5EF4-FFF2-40B4-BE49-F238E27FC236}">
                        <a16:creationId xmlns:a16="http://schemas.microsoft.com/office/drawing/2014/main" id="{1496AD43-43AB-5B7A-3FC3-61EC12734864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648;p23">
                    <a:extLst>
                      <a:ext uri="{FF2B5EF4-FFF2-40B4-BE49-F238E27FC236}">
                        <a16:creationId xmlns:a16="http://schemas.microsoft.com/office/drawing/2014/main" id="{497EE9D1-6ADA-E34A-E9C5-1BCA31C478D6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649;p23">
                    <a:extLst>
                      <a:ext uri="{FF2B5EF4-FFF2-40B4-BE49-F238E27FC236}">
                        <a16:creationId xmlns:a16="http://schemas.microsoft.com/office/drawing/2014/main" id="{448DFFA3-473C-80B9-064C-43E86649F792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650;p23">
                    <a:extLst>
                      <a:ext uri="{FF2B5EF4-FFF2-40B4-BE49-F238E27FC236}">
                        <a16:creationId xmlns:a16="http://schemas.microsoft.com/office/drawing/2014/main" id="{6CB0477C-DF14-3A6D-F56F-E68487E4359C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651;p23">
                    <a:extLst>
                      <a:ext uri="{FF2B5EF4-FFF2-40B4-BE49-F238E27FC236}">
                        <a16:creationId xmlns:a16="http://schemas.microsoft.com/office/drawing/2014/main" id="{F4E16B2C-E7A9-4124-6C2E-CB88A602FF9F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652;p23">
                    <a:extLst>
                      <a:ext uri="{FF2B5EF4-FFF2-40B4-BE49-F238E27FC236}">
                        <a16:creationId xmlns:a16="http://schemas.microsoft.com/office/drawing/2014/main" id="{7D8E0997-7EDC-4E37-066A-77554D48AEF3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653;p23">
                    <a:extLst>
                      <a:ext uri="{FF2B5EF4-FFF2-40B4-BE49-F238E27FC236}">
                        <a16:creationId xmlns:a16="http://schemas.microsoft.com/office/drawing/2014/main" id="{56E339D0-65B5-E164-D498-F6326617D743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654;p23">
                    <a:extLst>
                      <a:ext uri="{FF2B5EF4-FFF2-40B4-BE49-F238E27FC236}">
                        <a16:creationId xmlns:a16="http://schemas.microsoft.com/office/drawing/2014/main" id="{49CE3697-B194-FE77-AFA3-427F066B9D9C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655;p23">
                    <a:extLst>
                      <a:ext uri="{FF2B5EF4-FFF2-40B4-BE49-F238E27FC236}">
                        <a16:creationId xmlns:a16="http://schemas.microsoft.com/office/drawing/2014/main" id="{313BF02A-00B6-C42B-E581-AA5B50E43A12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656;p23">
                    <a:extLst>
                      <a:ext uri="{FF2B5EF4-FFF2-40B4-BE49-F238E27FC236}">
                        <a16:creationId xmlns:a16="http://schemas.microsoft.com/office/drawing/2014/main" id="{2B5AF060-666B-80BA-BDBF-DF6A8ACAF05D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657;p23">
                    <a:extLst>
                      <a:ext uri="{FF2B5EF4-FFF2-40B4-BE49-F238E27FC236}">
                        <a16:creationId xmlns:a16="http://schemas.microsoft.com/office/drawing/2014/main" id="{07425BB2-A196-288F-C11E-A1375AE184CD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658;p23">
                    <a:extLst>
                      <a:ext uri="{FF2B5EF4-FFF2-40B4-BE49-F238E27FC236}">
                        <a16:creationId xmlns:a16="http://schemas.microsoft.com/office/drawing/2014/main" id="{C2635039-6CC6-4CD6-7850-64DB6ECCB12A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659;p23">
                    <a:extLst>
                      <a:ext uri="{FF2B5EF4-FFF2-40B4-BE49-F238E27FC236}">
                        <a16:creationId xmlns:a16="http://schemas.microsoft.com/office/drawing/2014/main" id="{C204F1EA-E739-AC19-C99F-53D4D2774DB3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660;p23">
                    <a:extLst>
                      <a:ext uri="{FF2B5EF4-FFF2-40B4-BE49-F238E27FC236}">
                        <a16:creationId xmlns:a16="http://schemas.microsoft.com/office/drawing/2014/main" id="{17C9F6AA-33C9-D9DE-068B-49269B6989A2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661;p23">
                    <a:extLst>
                      <a:ext uri="{FF2B5EF4-FFF2-40B4-BE49-F238E27FC236}">
                        <a16:creationId xmlns:a16="http://schemas.microsoft.com/office/drawing/2014/main" id="{F23DD19C-8E77-FB28-55DA-5335373E8612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662;p23">
                    <a:extLst>
                      <a:ext uri="{FF2B5EF4-FFF2-40B4-BE49-F238E27FC236}">
                        <a16:creationId xmlns:a16="http://schemas.microsoft.com/office/drawing/2014/main" id="{57D9EDAE-D30B-021C-376D-7EEADBF54A14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663;p23">
                    <a:extLst>
                      <a:ext uri="{FF2B5EF4-FFF2-40B4-BE49-F238E27FC236}">
                        <a16:creationId xmlns:a16="http://schemas.microsoft.com/office/drawing/2014/main" id="{B0DA8F06-ED2A-7EC7-A3D4-7086EEA4E863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664;p23">
                    <a:extLst>
                      <a:ext uri="{FF2B5EF4-FFF2-40B4-BE49-F238E27FC236}">
                        <a16:creationId xmlns:a16="http://schemas.microsoft.com/office/drawing/2014/main" id="{6F30962F-7695-97BF-9654-7CBA6AFE149F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665;p23">
                    <a:extLst>
                      <a:ext uri="{FF2B5EF4-FFF2-40B4-BE49-F238E27FC236}">
                        <a16:creationId xmlns:a16="http://schemas.microsoft.com/office/drawing/2014/main" id="{1D5E36CE-E241-44C4-472F-C3C209BE4A23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666;p23">
                    <a:extLst>
                      <a:ext uri="{FF2B5EF4-FFF2-40B4-BE49-F238E27FC236}">
                        <a16:creationId xmlns:a16="http://schemas.microsoft.com/office/drawing/2014/main" id="{11CE3206-AA46-BC6D-D1E4-7CFBBF38EA7C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667;p23">
                    <a:extLst>
                      <a:ext uri="{FF2B5EF4-FFF2-40B4-BE49-F238E27FC236}">
                        <a16:creationId xmlns:a16="http://schemas.microsoft.com/office/drawing/2014/main" id="{ED9CF0D6-2DAE-8EF7-0BC6-B5C24977468A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668;p23">
                    <a:extLst>
                      <a:ext uri="{FF2B5EF4-FFF2-40B4-BE49-F238E27FC236}">
                        <a16:creationId xmlns:a16="http://schemas.microsoft.com/office/drawing/2014/main" id="{8EB6F9D7-0F72-E61B-F615-07DD38FAF91A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669;p23">
                    <a:extLst>
                      <a:ext uri="{FF2B5EF4-FFF2-40B4-BE49-F238E27FC236}">
                        <a16:creationId xmlns:a16="http://schemas.microsoft.com/office/drawing/2014/main" id="{B1A49088-BFE8-B3EC-526E-E681F7D03E51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670;p23">
                    <a:extLst>
                      <a:ext uri="{FF2B5EF4-FFF2-40B4-BE49-F238E27FC236}">
                        <a16:creationId xmlns:a16="http://schemas.microsoft.com/office/drawing/2014/main" id="{293DA888-3F92-308F-E523-F1212835985F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671;p23">
                    <a:extLst>
                      <a:ext uri="{FF2B5EF4-FFF2-40B4-BE49-F238E27FC236}">
                        <a16:creationId xmlns:a16="http://schemas.microsoft.com/office/drawing/2014/main" id="{7ED21843-E13C-2FAD-B964-F277B6646D4F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672;p23">
                    <a:extLst>
                      <a:ext uri="{FF2B5EF4-FFF2-40B4-BE49-F238E27FC236}">
                        <a16:creationId xmlns:a16="http://schemas.microsoft.com/office/drawing/2014/main" id="{A5B79301-540A-65B8-6129-9CFEB9AAFA5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673;p23">
                    <a:extLst>
                      <a:ext uri="{FF2B5EF4-FFF2-40B4-BE49-F238E27FC236}">
                        <a16:creationId xmlns:a16="http://schemas.microsoft.com/office/drawing/2014/main" id="{FBEA80F1-540F-0419-4798-869D2BC9DAB1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674;p23">
                    <a:extLst>
                      <a:ext uri="{FF2B5EF4-FFF2-40B4-BE49-F238E27FC236}">
                        <a16:creationId xmlns:a16="http://schemas.microsoft.com/office/drawing/2014/main" id="{238EEABA-0602-55E3-A45F-A0CACC0F3A90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675;p23">
                    <a:extLst>
                      <a:ext uri="{FF2B5EF4-FFF2-40B4-BE49-F238E27FC236}">
                        <a16:creationId xmlns:a16="http://schemas.microsoft.com/office/drawing/2014/main" id="{BA0EF9CB-C71E-BBA6-6D6A-92BAA5E2C255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676;p23">
                    <a:extLst>
                      <a:ext uri="{FF2B5EF4-FFF2-40B4-BE49-F238E27FC236}">
                        <a16:creationId xmlns:a16="http://schemas.microsoft.com/office/drawing/2014/main" id="{5879A6B5-0B78-DD7C-A603-E7153C7A14AD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677;p23">
                    <a:extLst>
                      <a:ext uri="{FF2B5EF4-FFF2-40B4-BE49-F238E27FC236}">
                        <a16:creationId xmlns:a16="http://schemas.microsoft.com/office/drawing/2014/main" id="{3F7F47FA-3EC9-60DD-FAF6-7804A7556E4C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6" name="Google Shape;637;p23">
                  <a:extLst>
                    <a:ext uri="{FF2B5EF4-FFF2-40B4-BE49-F238E27FC236}">
                      <a16:creationId xmlns:a16="http://schemas.microsoft.com/office/drawing/2014/main" id="{E0C183CF-BBD6-441C-0371-34021ED792E9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157" name="Google Shape;638;p23">
                    <a:extLst>
                      <a:ext uri="{FF2B5EF4-FFF2-40B4-BE49-F238E27FC236}">
                        <a16:creationId xmlns:a16="http://schemas.microsoft.com/office/drawing/2014/main" id="{DEAC2DF8-8A25-7F3D-0FF3-90077305F604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639;p23">
                    <a:extLst>
                      <a:ext uri="{FF2B5EF4-FFF2-40B4-BE49-F238E27FC236}">
                        <a16:creationId xmlns:a16="http://schemas.microsoft.com/office/drawing/2014/main" id="{A98B2C5F-D23B-6149-4FC8-7F5F8B781289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640;p23">
                    <a:extLst>
                      <a:ext uri="{FF2B5EF4-FFF2-40B4-BE49-F238E27FC236}">
                        <a16:creationId xmlns:a16="http://schemas.microsoft.com/office/drawing/2014/main" id="{F1A5EBEB-CF51-BCED-D10B-7E3C43A95620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641;p23">
                    <a:extLst>
                      <a:ext uri="{FF2B5EF4-FFF2-40B4-BE49-F238E27FC236}">
                        <a16:creationId xmlns:a16="http://schemas.microsoft.com/office/drawing/2014/main" id="{3522D6F1-4C13-C273-CCD5-D57B8B805BF4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642;p23">
                    <a:extLst>
                      <a:ext uri="{FF2B5EF4-FFF2-40B4-BE49-F238E27FC236}">
                        <a16:creationId xmlns:a16="http://schemas.microsoft.com/office/drawing/2014/main" id="{57238C2C-5C56-B01B-0C3B-84146C10F204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643;p23">
                    <a:extLst>
                      <a:ext uri="{FF2B5EF4-FFF2-40B4-BE49-F238E27FC236}">
                        <a16:creationId xmlns:a16="http://schemas.microsoft.com/office/drawing/2014/main" id="{C8F64AFB-B0AE-F4B8-E550-C6D13B90AE7B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644;p23">
                    <a:extLst>
                      <a:ext uri="{FF2B5EF4-FFF2-40B4-BE49-F238E27FC236}">
                        <a16:creationId xmlns:a16="http://schemas.microsoft.com/office/drawing/2014/main" id="{C11A9AEC-43D1-0511-FB52-C0B072C03F29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645;p23">
                    <a:extLst>
                      <a:ext uri="{FF2B5EF4-FFF2-40B4-BE49-F238E27FC236}">
                        <a16:creationId xmlns:a16="http://schemas.microsoft.com/office/drawing/2014/main" id="{D826315D-6376-93FA-04A3-027B94645EA9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646;p23">
                    <a:extLst>
                      <a:ext uri="{FF2B5EF4-FFF2-40B4-BE49-F238E27FC236}">
                        <a16:creationId xmlns:a16="http://schemas.microsoft.com/office/drawing/2014/main" id="{CFA89EFF-C609-A4DB-948E-7CBADB80CB19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647;p23">
                    <a:extLst>
                      <a:ext uri="{FF2B5EF4-FFF2-40B4-BE49-F238E27FC236}">
                        <a16:creationId xmlns:a16="http://schemas.microsoft.com/office/drawing/2014/main" id="{3A0B7BC5-BB2D-030E-5F81-6D59DB43EE62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648;p23">
                    <a:extLst>
                      <a:ext uri="{FF2B5EF4-FFF2-40B4-BE49-F238E27FC236}">
                        <a16:creationId xmlns:a16="http://schemas.microsoft.com/office/drawing/2014/main" id="{8B2F3A94-4FFD-1AA6-ADD1-27943D3E5A7D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649;p23">
                    <a:extLst>
                      <a:ext uri="{FF2B5EF4-FFF2-40B4-BE49-F238E27FC236}">
                        <a16:creationId xmlns:a16="http://schemas.microsoft.com/office/drawing/2014/main" id="{7873C395-E72D-5C4E-8E46-762DBCF4B9D6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650;p23">
                    <a:extLst>
                      <a:ext uri="{FF2B5EF4-FFF2-40B4-BE49-F238E27FC236}">
                        <a16:creationId xmlns:a16="http://schemas.microsoft.com/office/drawing/2014/main" id="{0BCFF273-CBF1-43ED-A0A3-B4257C21A04E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651;p23">
                    <a:extLst>
                      <a:ext uri="{FF2B5EF4-FFF2-40B4-BE49-F238E27FC236}">
                        <a16:creationId xmlns:a16="http://schemas.microsoft.com/office/drawing/2014/main" id="{98362043-24AE-5036-B7D5-3B3447CF31FC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652;p23">
                    <a:extLst>
                      <a:ext uri="{FF2B5EF4-FFF2-40B4-BE49-F238E27FC236}">
                        <a16:creationId xmlns:a16="http://schemas.microsoft.com/office/drawing/2014/main" id="{5F9D78FE-4995-8B96-4452-7631D865FEC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653;p23">
                    <a:extLst>
                      <a:ext uri="{FF2B5EF4-FFF2-40B4-BE49-F238E27FC236}">
                        <a16:creationId xmlns:a16="http://schemas.microsoft.com/office/drawing/2014/main" id="{E26C689C-87CF-08C8-291F-F1DFFA589F56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654;p23">
                    <a:extLst>
                      <a:ext uri="{FF2B5EF4-FFF2-40B4-BE49-F238E27FC236}">
                        <a16:creationId xmlns:a16="http://schemas.microsoft.com/office/drawing/2014/main" id="{E955FEF1-1964-D783-DEBE-24566E9B0524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655;p23">
                    <a:extLst>
                      <a:ext uri="{FF2B5EF4-FFF2-40B4-BE49-F238E27FC236}">
                        <a16:creationId xmlns:a16="http://schemas.microsoft.com/office/drawing/2014/main" id="{3FE0E577-E7B4-A1BE-958E-D52B31F09F8E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656;p23">
                    <a:extLst>
                      <a:ext uri="{FF2B5EF4-FFF2-40B4-BE49-F238E27FC236}">
                        <a16:creationId xmlns:a16="http://schemas.microsoft.com/office/drawing/2014/main" id="{3926159E-3298-B613-DE1F-60D62879DBA9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657;p23">
                    <a:extLst>
                      <a:ext uri="{FF2B5EF4-FFF2-40B4-BE49-F238E27FC236}">
                        <a16:creationId xmlns:a16="http://schemas.microsoft.com/office/drawing/2014/main" id="{85F2B6A4-F655-B4DB-264C-84DF5D714ACE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658;p23">
                    <a:extLst>
                      <a:ext uri="{FF2B5EF4-FFF2-40B4-BE49-F238E27FC236}">
                        <a16:creationId xmlns:a16="http://schemas.microsoft.com/office/drawing/2014/main" id="{E61F5D53-E182-4339-440B-9ECD3383EE91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659;p23">
                    <a:extLst>
                      <a:ext uri="{FF2B5EF4-FFF2-40B4-BE49-F238E27FC236}">
                        <a16:creationId xmlns:a16="http://schemas.microsoft.com/office/drawing/2014/main" id="{D0D41F63-E028-7702-65BB-1C2F6589E29E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660;p23">
                    <a:extLst>
                      <a:ext uri="{FF2B5EF4-FFF2-40B4-BE49-F238E27FC236}">
                        <a16:creationId xmlns:a16="http://schemas.microsoft.com/office/drawing/2014/main" id="{1F986D61-1649-98F9-B066-EDDB11062E61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661;p23">
                    <a:extLst>
                      <a:ext uri="{FF2B5EF4-FFF2-40B4-BE49-F238E27FC236}">
                        <a16:creationId xmlns:a16="http://schemas.microsoft.com/office/drawing/2014/main" id="{53CB0E05-E6F2-CFC6-4423-030CAD564EE1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662;p23">
                    <a:extLst>
                      <a:ext uri="{FF2B5EF4-FFF2-40B4-BE49-F238E27FC236}">
                        <a16:creationId xmlns:a16="http://schemas.microsoft.com/office/drawing/2014/main" id="{A1B6ADFF-2FA4-62E9-E0E3-D1E7F2214E89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663;p23">
                    <a:extLst>
                      <a:ext uri="{FF2B5EF4-FFF2-40B4-BE49-F238E27FC236}">
                        <a16:creationId xmlns:a16="http://schemas.microsoft.com/office/drawing/2014/main" id="{604BCAEE-C8DB-BAAE-28A4-178B44D7731E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664;p23">
                    <a:extLst>
                      <a:ext uri="{FF2B5EF4-FFF2-40B4-BE49-F238E27FC236}">
                        <a16:creationId xmlns:a16="http://schemas.microsoft.com/office/drawing/2014/main" id="{11405877-D0F4-029A-0761-998686C96C3F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665;p23">
                    <a:extLst>
                      <a:ext uri="{FF2B5EF4-FFF2-40B4-BE49-F238E27FC236}">
                        <a16:creationId xmlns:a16="http://schemas.microsoft.com/office/drawing/2014/main" id="{CCEC03F3-BF48-08BC-EEDF-83E78F4CD3F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666;p23">
                    <a:extLst>
                      <a:ext uri="{FF2B5EF4-FFF2-40B4-BE49-F238E27FC236}">
                        <a16:creationId xmlns:a16="http://schemas.microsoft.com/office/drawing/2014/main" id="{10DA6372-4479-5898-409B-0BECE9D317FC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667;p23">
                    <a:extLst>
                      <a:ext uri="{FF2B5EF4-FFF2-40B4-BE49-F238E27FC236}">
                        <a16:creationId xmlns:a16="http://schemas.microsoft.com/office/drawing/2014/main" id="{BC626792-89FF-FB5C-D77D-92AD6ADFE7C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668;p23">
                    <a:extLst>
                      <a:ext uri="{FF2B5EF4-FFF2-40B4-BE49-F238E27FC236}">
                        <a16:creationId xmlns:a16="http://schemas.microsoft.com/office/drawing/2014/main" id="{9C7C93C5-236C-8C69-3FBD-31CCC73B5AC9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669;p23">
                    <a:extLst>
                      <a:ext uri="{FF2B5EF4-FFF2-40B4-BE49-F238E27FC236}">
                        <a16:creationId xmlns:a16="http://schemas.microsoft.com/office/drawing/2014/main" id="{05B22D6F-2639-3EAD-885F-E4A6A0AA642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670;p23">
                    <a:extLst>
                      <a:ext uri="{FF2B5EF4-FFF2-40B4-BE49-F238E27FC236}">
                        <a16:creationId xmlns:a16="http://schemas.microsoft.com/office/drawing/2014/main" id="{A3123450-3AC9-D86F-A71D-9877962243BC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671;p23">
                    <a:extLst>
                      <a:ext uri="{FF2B5EF4-FFF2-40B4-BE49-F238E27FC236}">
                        <a16:creationId xmlns:a16="http://schemas.microsoft.com/office/drawing/2014/main" id="{41556CC5-73F4-1A99-CC65-A65C7D32CCE4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672;p23">
                    <a:extLst>
                      <a:ext uri="{FF2B5EF4-FFF2-40B4-BE49-F238E27FC236}">
                        <a16:creationId xmlns:a16="http://schemas.microsoft.com/office/drawing/2014/main" id="{6632ECBD-5E90-8177-E4A0-018A33ADA5F3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673;p23">
                    <a:extLst>
                      <a:ext uri="{FF2B5EF4-FFF2-40B4-BE49-F238E27FC236}">
                        <a16:creationId xmlns:a16="http://schemas.microsoft.com/office/drawing/2014/main" id="{787587DA-9F3D-114A-C61F-232DCB959051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674;p23">
                    <a:extLst>
                      <a:ext uri="{FF2B5EF4-FFF2-40B4-BE49-F238E27FC236}">
                        <a16:creationId xmlns:a16="http://schemas.microsoft.com/office/drawing/2014/main" id="{B69AE318-31B2-200E-679A-2D05F1FEE902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675;p23">
                    <a:extLst>
                      <a:ext uri="{FF2B5EF4-FFF2-40B4-BE49-F238E27FC236}">
                        <a16:creationId xmlns:a16="http://schemas.microsoft.com/office/drawing/2014/main" id="{ECAE7D9A-E2C2-50DA-BD20-6C59AF0A6F25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676;p23">
                    <a:extLst>
                      <a:ext uri="{FF2B5EF4-FFF2-40B4-BE49-F238E27FC236}">
                        <a16:creationId xmlns:a16="http://schemas.microsoft.com/office/drawing/2014/main" id="{D4CD7BFB-76B3-C5FF-5CF8-772AAA7A0172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677;p23">
                    <a:extLst>
                      <a:ext uri="{FF2B5EF4-FFF2-40B4-BE49-F238E27FC236}">
                        <a16:creationId xmlns:a16="http://schemas.microsoft.com/office/drawing/2014/main" id="{280CB386-D2F7-2108-5F2F-0F6BE51CC3B9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64A0D0F-9B4B-0F90-ED4D-DE95BEE098FA}"/>
                </a:ext>
              </a:extLst>
            </p:cNvPr>
            <p:cNvGrpSpPr/>
            <p:nvPr/>
          </p:nvGrpSpPr>
          <p:grpSpPr>
            <a:xfrm>
              <a:off x="3469929" y="3676767"/>
              <a:ext cx="2783911" cy="1237562"/>
              <a:chOff x="3459191" y="3794677"/>
              <a:chExt cx="2783911" cy="1237562"/>
            </a:xfrm>
          </p:grpSpPr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84446E00-8CB2-265B-1375-E6CF4E599DFE}"/>
                  </a:ext>
                </a:extLst>
              </p:cNvPr>
              <p:cNvGrpSpPr/>
              <p:nvPr/>
            </p:nvGrpSpPr>
            <p:grpSpPr>
              <a:xfrm>
                <a:off x="3459191" y="3794677"/>
                <a:ext cx="2783911" cy="1237562"/>
                <a:chOff x="3387725" y="3761435"/>
                <a:chExt cx="2783911" cy="1237562"/>
              </a:xfrm>
            </p:grpSpPr>
            <p:sp>
              <p:nvSpPr>
                <p:cNvPr id="4542" name="Google Shape;553;p23">
                  <a:extLst>
                    <a:ext uri="{FF2B5EF4-FFF2-40B4-BE49-F238E27FC236}">
                      <a16:creationId xmlns:a16="http://schemas.microsoft.com/office/drawing/2014/main" id="{A37A6C5E-2E9A-ED4A-FA03-D642F0B359A7}"/>
                    </a:ext>
                  </a:extLst>
                </p:cNvPr>
                <p:cNvSpPr/>
                <p:nvPr/>
              </p:nvSpPr>
              <p:spPr>
                <a:xfrm>
                  <a:off x="4723540" y="3761436"/>
                  <a:ext cx="1448096" cy="123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5" h="19874" extrusionOk="0">
                      <a:moveTo>
                        <a:pt x="2044" y="0"/>
                      </a:moveTo>
                      <a:cubicBezTo>
                        <a:pt x="1053" y="0"/>
                        <a:pt x="0" y="309"/>
                        <a:pt x="49" y="1769"/>
                      </a:cubicBezTo>
                      <a:cubicBezTo>
                        <a:pt x="124" y="4014"/>
                        <a:pt x="199" y="12990"/>
                        <a:pt x="199" y="12990"/>
                      </a:cubicBezTo>
                      <a:cubicBezTo>
                        <a:pt x="199" y="12990"/>
                        <a:pt x="176" y="14704"/>
                        <a:pt x="1583" y="15205"/>
                      </a:cubicBezTo>
                      <a:cubicBezTo>
                        <a:pt x="2983" y="15699"/>
                        <a:pt x="5903" y="16762"/>
                        <a:pt x="7647" y="18334"/>
                      </a:cubicBezTo>
                      <a:cubicBezTo>
                        <a:pt x="8640" y="19220"/>
                        <a:pt x="9146" y="19873"/>
                        <a:pt x="9978" y="19873"/>
                      </a:cubicBezTo>
                      <a:cubicBezTo>
                        <a:pt x="10488" y="19873"/>
                        <a:pt x="11121" y="19627"/>
                        <a:pt x="12063" y="19038"/>
                      </a:cubicBezTo>
                      <a:cubicBezTo>
                        <a:pt x="13516" y="18132"/>
                        <a:pt x="21144" y="13656"/>
                        <a:pt x="21144" y="13656"/>
                      </a:cubicBezTo>
                      <a:cubicBezTo>
                        <a:pt x="21144" y="13656"/>
                        <a:pt x="23254" y="12810"/>
                        <a:pt x="19422" y="8760"/>
                      </a:cubicBezTo>
                      <a:cubicBezTo>
                        <a:pt x="15619" y="4748"/>
                        <a:pt x="10319" y="1147"/>
                        <a:pt x="3410" y="137"/>
                      </a:cubicBezTo>
                      <a:cubicBezTo>
                        <a:pt x="3093" y="90"/>
                        <a:pt x="2577" y="0"/>
                        <a:pt x="2044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556;p23">
                  <a:extLst>
                    <a:ext uri="{FF2B5EF4-FFF2-40B4-BE49-F238E27FC236}">
                      <a16:creationId xmlns:a16="http://schemas.microsoft.com/office/drawing/2014/main" id="{2F7EEBDA-91FF-A939-E571-E0CFA77E93F8}"/>
                    </a:ext>
                  </a:extLst>
                </p:cNvPr>
                <p:cNvSpPr/>
                <p:nvPr/>
              </p:nvSpPr>
              <p:spPr>
                <a:xfrm>
                  <a:off x="3387725" y="3761436"/>
                  <a:ext cx="1474914" cy="123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72" h="19443" extrusionOk="0">
                      <a:moveTo>
                        <a:pt x="20635" y="0"/>
                      </a:moveTo>
                      <a:cubicBezTo>
                        <a:pt x="19940" y="0"/>
                        <a:pt x="19038" y="105"/>
                        <a:pt x="17869" y="370"/>
                      </a:cubicBezTo>
                      <a:cubicBezTo>
                        <a:pt x="12479" y="1598"/>
                        <a:pt x="6678" y="4323"/>
                        <a:pt x="2284" y="9742"/>
                      </a:cubicBezTo>
                      <a:cubicBezTo>
                        <a:pt x="1707" y="10453"/>
                        <a:pt x="1" y="12392"/>
                        <a:pt x="1977" y="13470"/>
                      </a:cubicBezTo>
                      <a:cubicBezTo>
                        <a:pt x="3946" y="14548"/>
                        <a:pt x="11701" y="19069"/>
                        <a:pt x="11701" y="19069"/>
                      </a:cubicBezTo>
                      <a:cubicBezTo>
                        <a:pt x="11701" y="19069"/>
                        <a:pt x="12321" y="19443"/>
                        <a:pt x="13069" y="19443"/>
                      </a:cubicBezTo>
                      <a:cubicBezTo>
                        <a:pt x="13472" y="19443"/>
                        <a:pt x="13912" y="19335"/>
                        <a:pt x="14313" y="19002"/>
                      </a:cubicBezTo>
                      <a:cubicBezTo>
                        <a:pt x="15451" y="18051"/>
                        <a:pt x="17854" y="16083"/>
                        <a:pt x="20092" y="15379"/>
                      </a:cubicBezTo>
                      <a:cubicBezTo>
                        <a:pt x="22143" y="14735"/>
                        <a:pt x="23019" y="14862"/>
                        <a:pt x="22959" y="11943"/>
                      </a:cubicBezTo>
                      <a:cubicBezTo>
                        <a:pt x="22922" y="10229"/>
                        <a:pt x="22959" y="1388"/>
                        <a:pt x="22959" y="1388"/>
                      </a:cubicBezTo>
                      <a:cubicBezTo>
                        <a:pt x="22959" y="1388"/>
                        <a:pt x="23171" y="0"/>
                        <a:pt x="20635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" name="Rettangolo 6">
                  <a:extLst>
                    <a:ext uri="{FF2B5EF4-FFF2-40B4-BE49-F238E27FC236}">
                      <a16:creationId xmlns:a16="http://schemas.microsoft.com/office/drawing/2014/main" id="{D366CFB9-E0B8-DAEE-7EB3-1881F69ACCCA}"/>
                    </a:ext>
                  </a:extLst>
                </p:cNvPr>
                <p:cNvSpPr/>
                <p:nvPr/>
              </p:nvSpPr>
              <p:spPr>
                <a:xfrm>
                  <a:off x="4735869" y="3761435"/>
                  <a:ext cx="91278" cy="947089"/>
                </a:xfrm>
                <a:prstGeom prst="rect">
                  <a:avLst/>
                </a:prstGeom>
                <a:solidFill>
                  <a:srgbClr val="D6D4CC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44" name="Gruppo 4543">
                <a:extLst>
                  <a:ext uri="{FF2B5EF4-FFF2-40B4-BE49-F238E27FC236}">
                    <a16:creationId xmlns:a16="http://schemas.microsoft.com/office/drawing/2014/main" id="{CA13935D-2C6F-8E2B-7E64-93024B0C07D5}"/>
                  </a:ext>
                </a:extLst>
              </p:cNvPr>
              <p:cNvGrpSpPr/>
              <p:nvPr/>
            </p:nvGrpSpPr>
            <p:grpSpPr>
              <a:xfrm rot="20583514">
                <a:off x="5077073" y="4011818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4545" name="Google Shape;637;p23">
                  <a:extLst>
                    <a:ext uri="{FF2B5EF4-FFF2-40B4-BE49-F238E27FC236}">
                      <a16:creationId xmlns:a16="http://schemas.microsoft.com/office/drawing/2014/main" id="{222A66C4-3F9D-864B-F6AE-6DFDA90A9228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4628" name="Google Shape;638;p23">
                    <a:extLst>
                      <a:ext uri="{FF2B5EF4-FFF2-40B4-BE49-F238E27FC236}">
                        <a16:creationId xmlns:a16="http://schemas.microsoft.com/office/drawing/2014/main" id="{179EF1E6-58F9-5C94-3A96-C142CD0DED5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9" name="Google Shape;639;p23">
                    <a:extLst>
                      <a:ext uri="{FF2B5EF4-FFF2-40B4-BE49-F238E27FC236}">
                        <a16:creationId xmlns:a16="http://schemas.microsoft.com/office/drawing/2014/main" id="{94DA059A-89B2-E208-68A5-DCC5CCF658D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0" name="Google Shape;640;p23">
                    <a:extLst>
                      <a:ext uri="{FF2B5EF4-FFF2-40B4-BE49-F238E27FC236}">
                        <a16:creationId xmlns:a16="http://schemas.microsoft.com/office/drawing/2014/main" id="{E09D1F21-9178-14A5-4BD5-312AB9CC147A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1" name="Google Shape;641;p23">
                    <a:extLst>
                      <a:ext uri="{FF2B5EF4-FFF2-40B4-BE49-F238E27FC236}">
                        <a16:creationId xmlns:a16="http://schemas.microsoft.com/office/drawing/2014/main" id="{F7506AF6-03EE-C2A5-55D4-82001A17A043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2" name="Google Shape;642;p23">
                    <a:extLst>
                      <a:ext uri="{FF2B5EF4-FFF2-40B4-BE49-F238E27FC236}">
                        <a16:creationId xmlns:a16="http://schemas.microsoft.com/office/drawing/2014/main" id="{C91D4A99-4014-2595-F91D-8125CB13EDC4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3" name="Google Shape;643;p23">
                    <a:extLst>
                      <a:ext uri="{FF2B5EF4-FFF2-40B4-BE49-F238E27FC236}">
                        <a16:creationId xmlns:a16="http://schemas.microsoft.com/office/drawing/2014/main" id="{788A2E16-0648-2C65-2694-FDCCFB02DB7F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4" name="Google Shape;644;p23">
                    <a:extLst>
                      <a:ext uri="{FF2B5EF4-FFF2-40B4-BE49-F238E27FC236}">
                        <a16:creationId xmlns:a16="http://schemas.microsoft.com/office/drawing/2014/main" id="{1EA0ABDB-B473-2FCD-CFF1-503FDDE4613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5" name="Google Shape;645;p23">
                    <a:extLst>
                      <a:ext uri="{FF2B5EF4-FFF2-40B4-BE49-F238E27FC236}">
                        <a16:creationId xmlns:a16="http://schemas.microsoft.com/office/drawing/2014/main" id="{5FA53A64-D4F6-1C71-7819-7D216CF67417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6" name="Google Shape;646;p23">
                    <a:extLst>
                      <a:ext uri="{FF2B5EF4-FFF2-40B4-BE49-F238E27FC236}">
                        <a16:creationId xmlns:a16="http://schemas.microsoft.com/office/drawing/2014/main" id="{213943F9-FF62-D0D3-3CD9-582BE30D9333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7" name="Google Shape;647;p23">
                    <a:extLst>
                      <a:ext uri="{FF2B5EF4-FFF2-40B4-BE49-F238E27FC236}">
                        <a16:creationId xmlns:a16="http://schemas.microsoft.com/office/drawing/2014/main" id="{9C7FF2F6-4470-2F63-BA78-791C589208A2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8" name="Google Shape;648;p23">
                    <a:extLst>
                      <a:ext uri="{FF2B5EF4-FFF2-40B4-BE49-F238E27FC236}">
                        <a16:creationId xmlns:a16="http://schemas.microsoft.com/office/drawing/2014/main" id="{1B516D90-012B-AACF-DC85-33E6205F4497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9" name="Google Shape;649;p23">
                    <a:extLst>
                      <a:ext uri="{FF2B5EF4-FFF2-40B4-BE49-F238E27FC236}">
                        <a16:creationId xmlns:a16="http://schemas.microsoft.com/office/drawing/2014/main" id="{D0D4FCFB-5ECF-9186-93FD-122D8F4242CD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0" name="Google Shape;650;p23">
                    <a:extLst>
                      <a:ext uri="{FF2B5EF4-FFF2-40B4-BE49-F238E27FC236}">
                        <a16:creationId xmlns:a16="http://schemas.microsoft.com/office/drawing/2014/main" id="{2E06B4EC-AF99-A34D-23C7-B488FFAB3E3F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1" name="Google Shape;651;p23">
                    <a:extLst>
                      <a:ext uri="{FF2B5EF4-FFF2-40B4-BE49-F238E27FC236}">
                        <a16:creationId xmlns:a16="http://schemas.microsoft.com/office/drawing/2014/main" id="{B8E436A6-8B85-A600-833A-98D4EB6FCEE4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2" name="Google Shape;652;p23">
                    <a:extLst>
                      <a:ext uri="{FF2B5EF4-FFF2-40B4-BE49-F238E27FC236}">
                        <a16:creationId xmlns:a16="http://schemas.microsoft.com/office/drawing/2014/main" id="{624E2385-ED48-7A70-FC34-F296A103854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3" name="Google Shape;653;p23">
                    <a:extLst>
                      <a:ext uri="{FF2B5EF4-FFF2-40B4-BE49-F238E27FC236}">
                        <a16:creationId xmlns:a16="http://schemas.microsoft.com/office/drawing/2014/main" id="{36BA723F-C5B3-076E-6FFB-B314299FDBF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4" name="Google Shape;654;p23">
                    <a:extLst>
                      <a:ext uri="{FF2B5EF4-FFF2-40B4-BE49-F238E27FC236}">
                        <a16:creationId xmlns:a16="http://schemas.microsoft.com/office/drawing/2014/main" id="{E861127B-64A9-2235-A027-7FD42B0434E2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5" name="Google Shape;655;p23">
                    <a:extLst>
                      <a:ext uri="{FF2B5EF4-FFF2-40B4-BE49-F238E27FC236}">
                        <a16:creationId xmlns:a16="http://schemas.microsoft.com/office/drawing/2014/main" id="{A1D3F3B7-685A-1194-63C9-B38520CBDD9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6" name="Google Shape;656;p23">
                    <a:extLst>
                      <a:ext uri="{FF2B5EF4-FFF2-40B4-BE49-F238E27FC236}">
                        <a16:creationId xmlns:a16="http://schemas.microsoft.com/office/drawing/2014/main" id="{DDCCD476-4B04-2147-6FAB-1C6B33AFB4B8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7" name="Google Shape;657;p23">
                    <a:extLst>
                      <a:ext uri="{FF2B5EF4-FFF2-40B4-BE49-F238E27FC236}">
                        <a16:creationId xmlns:a16="http://schemas.microsoft.com/office/drawing/2014/main" id="{EF7A989A-A203-749D-2870-6B3A11B1B25F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8" name="Google Shape;658;p23">
                    <a:extLst>
                      <a:ext uri="{FF2B5EF4-FFF2-40B4-BE49-F238E27FC236}">
                        <a16:creationId xmlns:a16="http://schemas.microsoft.com/office/drawing/2014/main" id="{F4A3E15B-671B-DB99-7E17-632F0D0E219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9" name="Google Shape;659;p23">
                    <a:extLst>
                      <a:ext uri="{FF2B5EF4-FFF2-40B4-BE49-F238E27FC236}">
                        <a16:creationId xmlns:a16="http://schemas.microsoft.com/office/drawing/2014/main" id="{BCB00D46-F171-A6CD-A592-AE34F0FB1730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0" name="Google Shape;660;p23">
                    <a:extLst>
                      <a:ext uri="{FF2B5EF4-FFF2-40B4-BE49-F238E27FC236}">
                        <a16:creationId xmlns:a16="http://schemas.microsoft.com/office/drawing/2014/main" id="{58E92C58-02ED-1E23-0556-D0F5FE66A3C9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1" name="Google Shape;661;p23">
                    <a:extLst>
                      <a:ext uri="{FF2B5EF4-FFF2-40B4-BE49-F238E27FC236}">
                        <a16:creationId xmlns:a16="http://schemas.microsoft.com/office/drawing/2014/main" id="{2CB21885-767B-ED02-C157-D0CB2A035E6F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2" name="Google Shape;662;p23">
                    <a:extLst>
                      <a:ext uri="{FF2B5EF4-FFF2-40B4-BE49-F238E27FC236}">
                        <a16:creationId xmlns:a16="http://schemas.microsoft.com/office/drawing/2014/main" id="{73365BED-2E76-365F-49BC-4D9195AA4B8E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3" name="Google Shape;663;p23">
                    <a:extLst>
                      <a:ext uri="{FF2B5EF4-FFF2-40B4-BE49-F238E27FC236}">
                        <a16:creationId xmlns:a16="http://schemas.microsoft.com/office/drawing/2014/main" id="{23094A9E-8F93-1564-F832-CE6EB2247BB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4" name="Google Shape;664;p23">
                    <a:extLst>
                      <a:ext uri="{FF2B5EF4-FFF2-40B4-BE49-F238E27FC236}">
                        <a16:creationId xmlns:a16="http://schemas.microsoft.com/office/drawing/2014/main" id="{5D1BCD56-633E-4EC5-261F-816AC3D8633E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5" name="Google Shape;665;p23">
                    <a:extLst>
                      <a:ext uri="{FF2B5EF4-FFF2-40B4-BE49-F238E27FC236}">
                        <a16:creationId xmlns:a16="http://schemas.microsoft.com/office/drawing/2014/main" id="{9E8715AF-98EF-3929-0124-C9E732FAFCDA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6" name="Google Shape;666;p23">
                    <a:extLst>
                      <a:ext uri="{FF2B5EF4-FFF2-40B4-BE49-F238E27FC236}">
                        <a16:creationId xmlns:a16="http://schemas.microsoft.com/office/drawing/2014/main" id="{1E5DBC18-69AA-280D-8F37-508C0C766D76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7" name="Google Shape;667;p23">
                    <a:extLst>
                      <a:ext uri="{FF2B5EF4-FFF2-40B4-BE49-F238E27FC236}">
                        <a16:creationId xmlns:a16="http://schemas.microsoft.com/office/drawing/2014/main" id="{3969C903-4720-A8B3-5B32-E455A24752A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8" name="Google Shape;668;p23">
                    <a:extLst>
                      <a:ext uri="{FF2B5EF4-FFF2-40B4-BE49-F238E27FC236}">
                        <a16:creationId xmlns:a16="http://schemas.microsoft.com/office/drawing/2014/main" id="{EA55214A-69D3-CA72-B757-690C4CA40169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9" name="Google Shape;669;p23">
                    <a:extLst>
                      <a:ext uri="{FF2B5EF4-FFF2-40B4-BE49-F238E27FC236}">
                        <a16:creationId xmlns:a16="http://schemas.microsoft.com/office/drawing/2014/main" id="{3175D2CC-2487-4D7E-82CD-A73C9F989AE7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0" name="Google Shape;670;p23">
                    <a:extLst>
                      <a:ext uri="{FF2B5EF4-FFF2-40B4-BE49-F238E27FC236}">
                        <a16:creationId xmlns:a16="http://schemas.microsoft.com/office/drawing/2014/main" id="{A1CB3DFB-1A5F-7F98-5391-E04A9EEFEC39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1" name="Google Shape;671;p23">
                    <a:extLst>
                      <a:ext uri="{FF2B5EF4-FFF2-40B4-BE49-F238E27FC236}">
                        <a16:creationId xmlns:a16="http://schemas.microsoft.com/office/drawing/2014/main" id="{879D5526-5E96-E947-1F66-F19E60C29239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2" name="Google Shape;672;p23">
                    <a:extLst>
                      <a:ext uri="{FF2B5EF4-FFF2-40B4-BE49-F238E27FC236}">
                        <a16:creationId xmlns:a16="http://schemas.microsoft.com/office/drawing/2014/main" id="{1417817E-5A25-9373-6657-23F9D58F35C7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3" name="Google Shape;673;p23">
                    <a:extLst>
                      <a:ext uri="{FF2B5EF4-FFF2-40B4-BE49-F238E27FC236}">
                        <a16:creationId xmlns:a16="http://schemas.microsoft.com/office/drawing/2014/main" id="{464F9AB0-7B6A-6B90-E0A3-5D0D0A657CB2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4" name="Google Shape;674;p23">
                    <a:extLst>
                      <a:ext uri="{FF2B5EF4-FFF2-40B4-BE49-F238E27FC236}">
                        <a16:creationId xmlns:a16="http://schemas.microsoft.com/office/drawing/2014/main" id="{30F4322B-2913-BFE4-C8C6-08489C37A657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5" name="Google Shape;675;p23">
                    <a:extLst>
                      <a:ext uri="{FF2B5EF4-FFF2-40B4-BE49-F238E27FC236}">
                        <a16:creationId xmlns:a16="http://schemas.microsoft.com/office/drawing/2014/main" id="{BA0CCB27-6F9E-054A-A18A-EEC4C595BA9F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6" name="Google Shape;676;p23">
                    <a:extLst>
                      <a:ext uri="{FF2B5EF4-FFF2-40B4-BE49-F238E27FC236}">
                        <a16:creationId xmlns:a16="http://schemas.microsoft.com/office/drawing/2014/main" id="{E3E07D70-99AC-EFFE-F461-C942751CF0A8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7" name="Google Shape;677;p23">
                    <a:extLst>
                      <a:ext uri="{FF2B5EF4-FFF2-40B4-BE49-F238E27FC236}">
                        <a16:creationId xmlns:a16="http://schemas.microsoft.com/office/drawing/2014/main" id="{BD4B0B01-E8F6-92D5-6AA9-CB317CACFE19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6" name="Google Shape;637;p23">
                  <a:extLst>
                    <a:ext uri="{FF2B5EF4-FFF2-40B4-BE49-F238E27FC236}">
                      <a16:creationId xmlns:a16="http://schemas.microsoft.com/office/drawing/2014/main" id="{0A77608E-FCBE-CD68-42F7-C88C7DCFC28F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4588" name="Google Shape;638;p23">
                    <a:extLst>
                      <a:ext uri="{FF2B5EF4-FFF2-40B4-BE49-F238E27FC236}">
                        <a16:creationId xmlns:a16="http://schemas.microsoft.com/office/drawing/2014/main" id="{2FFFB7AE-7DA8-72E2-B12F-CD65EB528C96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9" name="Google Shape;639;p23">
                    <a:extLst>
                      <a:ext uri="{FF2B5EF4-FFF2-40B4-BE49-F238E27FC236}">
                        <a16:creationId xmlns:a16="http://schemas.microsoft.com/office/drawing/2014/main" id="{924FE3AB-25C9-61D7-8D8B-27DDAF999C7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0" name="Google Shape;640;p23">
                    <a:extLst>
                      <a:ext uri="{FF2B5EF4-FFF2-40B4-BE49-F238E27FC236}">
                        <a16:creationId xmlns:a16="http://schemas.microsoft.com/office/drawing/2014/main" id="{39D4E4DA-E3AF-3852-0069-ED97838E02CF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1" name="Google Shape;641;p23">
                    <a:extLst>
                      <a:ext uri="{FF2B5EF4-FFF2-40B4-BE49-F238E27FC236}">
                        <a16:creationId xmlns:a16="http://schemas.microsoft.com/office/drawing/2014/main" id="{444D7CAC-5B04-16AF-AD1E-084076B9EB2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2" name="Google Shape;642;p23">
                    <a:extLst>
                      <a:ext uri="{FF2B5EF4-FFF2-40B4-BE49-F238E27FC236}">
                        <a16:creationId xmlns:a16="http://schemas.microsoft.com/office/drawing/2014/main" id="{826DB966-EB39-9A4E-EF3E-E5F3B4A306DB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3" name="Google Shape;643;p23">
                    <a:extLst>
                      <a:ext uri="{FF2B5EF4-FFF2-40B4-BE49-F238E27FC236}">
                        <a16:creationId xmlns:a16="http://schemas.microsoft.com/office/drawing/2014/main" id="{382BB8E8-1B63-3684-7B4D-0D43F64A653D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4" name="Google Shape;644;p23">
                    <a:extLst>
                      <a:ext uri="{FF2B5EF4-FFF2-40B4-BE49-F238E27FC236}">
                        <a16:creationId xmlns:a16="http://schemas.microsoft.com/office/drawing/2014/main" id="{63C2E866-FFCD-7732-2D36-5B69ABA93F9A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5" name="Google Shape;645;p23">
                    <a:extLst>
                      <a:ext uri="{FF2B5EF4-FFF2-40B4-BE49-F238E27FC236}">
                        <a16:creationId xmlns:a16="http://schemas.microsoft.com/office/drawing/2014/main" id="{AC8DBA27-373E-CF5E-74A7-E6F431687F4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6" name="Google Shape;646;p23">
                    <a:extLst>
                      <a:ext uri="{FF2B5EF4-FFF2-40B4-BE49-F238E27FC236}">
                        <a16:creationId xmlns:a16="http://schemas.microsoft.com/office/drawing/2014/main" id="{1C04710C-6E23-CF08-8530-7884ABD5A2A7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7" name="Google Shape;647;p23">
                    <a:extLst>
                      <a:ext uri="{FF2B5EF4-FFF2-40B4-BE49-F238E27FC236}">
                        <a16:creationId xmlns:a16="http://schemas.microsoft.com/office/drawing/2014/main" id="{2C6A910E-A53E-96F8-00EF-B31024F86873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8" name="Google Shape;648;p23">
                    <a:extLst>
                      <a:ext uri="{FF2B5EF4-FFF2-40B4-BE49-F238E27FC236}">
                        <a16:creationId xmlns:a16="http://schemas.microsoft.com/office/drawing/2014/main" id="{CAE0051A-98B3-B4A7-411E-751F3ABB7B73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9" name="Google Shape;649;p23">
                    <a:extLst>
                      <a:ext uri="{FF2B5EF4-FFF2-40B4-BE49-F238E27FC236}">
                        <a16:creationId xmlns:a16="http://schemas.microsoft.com/office/drawing/2014/main" id="{1A5173B3-556E-A1C5-573C-0FF25B189F7F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0" name="Google Shape;650;p23">
                    <a:extLst>
                      <a:ext uri="{FF2B5EF4-FFF2-40B4-BE49-F238E27FC236}">
                        <a16:creationId xmlns:a16="http://schemas.microsoft.com/office/drawing/2014/main" id="{4082726C-BB74-8B49-4AD0-D5E8E116D9AB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1" name="Google Shape;651;p23">
                    <a:extLst>
                      <a:ext uri="{FF2B5EF4-FFF2-40B4-BE49-F238E27FC236}">
                        <a16:creationId xmlns:a16="http://schemas.microsoft.com/office/drawing/2014/main" id="{9644013A-F954-0636-533F-19C10310D61B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2" name="Google Shape;652;p23">
                    <a:extLst>
                      <a:ext uri="{FF2B5EF4-FFF2-40B4-BE49-F238E27FC236}">
                        <a16:creationId xmlns:a16="http://schemas.microsoft.com/office/drawing/2014/main" id="{C9206F38-3B8A-EFF1-5844-922FC013A6CE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3" name="Google Shape;653;p23">
                    <a:extLst>
                      <a:ext uri="{FF2B5EF4-FFF2-40B4-BE49-F238E27FC236}">
                        <a16:creationId xmlns:a16="http://schemas.microsoft.com/office/drawing/2014/main" id="{436FC638-5A75-8D24-8A23-D2A0F4EF7ED2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4" name="Google Shape;654;p23">
                    <a:extLst>
                      <a:ext uri="{FF2B5EF4-FFF2-40B4-BE49-F238E27FC236}">
                        <a16:creationId xmlns:a16="http://schemas.microsoft.com/office/drawing/2014/main" id="{866DF524-EA8D-DCDE-0DBE-38DD6EA32679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5" name="Google Shape;655;p23">
                    <a:extLst>
                      <a:ext uri="{FF2B5EF4-FFF2-40B4-BE49-F238E27FC236}">
                        <a16:creationId xmlns:a16="http://schemas.microsoft.com/office/drawing/2014/main" id="{CE3B16EB-86F4-73C4-BB05-2AE4076FEFAA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6" name="Google Shape;656;p23">
                    <a:extLst>
                      <a:ext uri="{FF2B5EF4-FFF2-40B4-BE49-F238E27FC236}">
                        <a16:creationId xmlns:a16="http://schemas.microsoft.com/office/drawing/2014/main" id="{B0FB1398-4B25-E89E-C3B0-5117E4264517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7" name="Google Shape;657;p23">
                    <a:extLst>
                      <a:ext uri="{FF2B5EF4-FFF2-40B4-BE49-F238E27FC236}">
                        <a16:creationId xmlns:a16="http://schemas.microsoft.com/office/drawing/2014/main" id="{DF6A736A-41A1-38CD-6883-95C3ED14BB72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8" name="Google Shape;658;p23">
                    <a:extLst>
                      <a:ext uri="{FF2B5EF4-FFF2-40B4-BE49-F238E27FC236}">
                        <a16:creationId xmlns:a16="http://schemas.microsoft.com/office/drawing/2014/main" id="{0D667E38-EE26-27D5-1761-EC5E7963F8AD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9" name="Google Shape;659;p23">
                    <a:extLst>
                      <a:ext uri="{FF2B5EF4-FFF2-40B4-BE49-F238E27FC236}">
                        <a16:creationId xmlns:a16="http://schemas.microsoft.com/office/drawing/2014/main" id="{478E1F25-9E32-548F-586E-EC1A170CD7B0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0" name="Google Shape;660;p23">
                    <a:extLst>
                      <a:ext uri="{FF2B5EF4-FFF2-40B4-BE49-F238E27FC236}">
                        <a16:creationId xmlns:a16="http://schemas.microsoft.com/office/drawing/2014/main" id="{0489C466-6DB4-8AAB-2A1C-834D16C6447C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1" name="Google Shape;661;p23">
                    <a:extLst>
                      <a:ext uri="{FF2B5EF4-FFF2-40B4-BE49-F238E27FC236}">
                        <a16:creationId xmlns:a16="http://schemas.microsoft.com/office/drawing/2014/main" id="{90391C54-47DF-572D-9115-E98A7303F719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2" name="Google Shape;662;p23">
                    <a:extLst>
                      <a:ext uri="{FF2B5EF4-FFF2-40B4-BE49-F238E27FC236}">
                        <a16:creationId xmlns:a16="http://schemas.microsoft.com/office/drawing/2014/main" id="{5D1A1655-5A20-C5CF-D16C-7EB7240900F9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3" name="Google Shape;663;p23">
                    <a:extLst>
                      <a:ext uri="{FF2B5EF4-FFF2-40B4-BE49-F238E27FC236}">
                        <a16:creationId xmlns:a16="http://schemas.microsoft.com/office/drawing/2014/main" id="{0B29F80F-4FE8-4824-B4ED-E37C1D884B76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4" name="Google Shape;664;p23">
                    <a:extLst>
                      <a:ext uri="{FF2B5EF4-FFF2-40B4-BE49-F238E27FC236}">
                        <a16:creationId xmlns:a16="http://schemas.microsoft.com/office/drawing/2014/main" id="{25AEADDC-E957-C45E-4F2F-70FAAD961C9E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5" name="Google Shape;665;p23">
                    <a:extLst>
                      <a:ext uri="{FF2B5EF4-FFF2-40B4-BE49-F238E27FC236}">
                        <a16:creationId xmlns:a16="http://schemas.microsoft.com/office/drawing/2014/main" id="{4E28DC92-2F6C-02AE-1A37-452B86ACB25D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6" name="Google Shape;666;p23">
                    <a:extLst>
                      <a:ext uri="{FF2B5EF4-FFF2-40B4-BE49-F238E27FC236}">
                        <a16:creationId xmlns:a16="http://schemas.microsoft.com/office/drawing/2014/main" id="{C7DAAC79-C59E-FE79-FFAB-FFD4329EFB69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7" name="Google Shape;667;p23">
                    <a:extLst>
                      <a:ext uri="{FF2B5EF4-FFF2-40B4-BE49-F238E27FC236}">
                        <a16:creationId xmlns:a16="http://schemas.microsoft.com/office/drawing/2014/main" id="{B4CD8DCB-D09C-D90D-A510-A6C1A087BDD5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8" name="Google Shape;668;p23">
                    <a:extLst>
                      <a:ext uri="{FF2B5EF4-FFF2-40B4-BE49-F238E27FC236}">
                        <a16:creationId xmlns:a16="http://schemas.microsoft.com/office/drawing/2014/main" id="{3657081C-F2BD-8489-CBE6-D4F80440361E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9" name="Google Shape;669;p23">
                    <a:extLst>
                      <a:ext uri="{FF2B5EF4-FFF2-40B4-BE49-F238E27FC236}">
                        <a16:creationId xmlns:a16="http://schemas.microsoft.com/office/drawing/2014/main" id="{54BE5EBE-22D2-05A2-99DA-9A220B617F5A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0" name="Google Shape;670;p23">
                    <a:extLst>
                      <a:ext uri="{FF2B5EF4-FFF2-40B4-BE49-F238E27FC236}">
                        <a16:creationId xmlns:a16="http://schemas.microsoft.com/office/drawing/2014/main" id="{8959DDE9-A612-B38D-7858-7CC24EC1122B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1" name="Google Shape;671;p23">
                    <a:extLst>
                      <a:ext uri="{FF2B5EF4-FFF2-40B4-BE49-F238E27FC236}">
                        <a16:creationId xmlns:a16="http://schemas.microsoft.com/office/drawing/2014/main" id="{A5F3BE43-41A5-4C7E-5CBC-FE5D133110A3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2" name="Google Shape;672;p23">
                    <a:extLst>
                      <a:ext uri="{FF2B5EF4-FFF2-40B4-BE49-F238E27FC236}">
                        <a16:creationId xmlns:a16="http://schemas.microsoft.com/office/drawing/2014/main" id="{5F2AFC05-BDB0-2B35-FC59-E20F7C8EAE64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3" name="Google Shape;673;p23">
                    <a:extLst>
                      <a:ext uri="{FF2B5EF4-FFF2-40B4-BE49-F238E27FC236}">
                        <a16:creationId xmlns:a16="http://schemas.microsoft.com/office/drawing/2014/main" id="{8305DB8C-4887-F0E1-971D-0452681DEEC7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4" name="Google Shape;674;p23">
                    <a:extLst>
                      <a:ext uri="{FF2B5EF4-FFF2-40B4-BE49-F238E27FC236}">
                        <a16:creationId xmlns:a16="http://schemas.microsoft.com/office/drawing/2014/main" id="{15238CDC-B1A5-1144-2615-33F461DF5B0C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5" name="Google Shape;675;p23">
                    <a:extLst>
                      <a:ext uri="{FF2B5EF4-FFF2-40B4-BE49-F238E27FC236}">
                        <a16:creationId xmlns:a16="http://schemas.microsoft.com/office/drawing/2014/main" id="{04377AF0-76B0-6BB5-0981-B3E557CBA905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6" name="Google Shape;676;p23">
                    <a:extLst>
                      <a:ext uri="{FF2B5EF4-FFF2-40B4-BE49-F238E27FC236}">
                        <a16:creationId xmlns:a16="http://schemas.microsoft.com/office/drawing/2014/main" id="{D451C3D3-9EE2-4912-4F5C-A6512E3F0FBD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7" name="Google Shape;677;p23">
                    <a:extLst>
                      <a:ext uri="{FF2B5EF4-FFF2-40B4-BE49-F238E27FC236}">
                        <a16:creationId xmlns:a16="http://schemas.microsoft.com/office/drawing/2014/main" id="{F75D0488-B5A6-6EEE-2A4C-41BA35BED4C3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7" name="Google Shape;637;p23">
                  <a:extLst>
                    <a:ext uri="{FF2B5EF4-FFF2-40B4-BE49-F238E27FC236}">
                      <a16:creationId xmlns:a16="http://schemas.microsoft.com/office/drawing/2014/main" id="{ECE04480-5FB3-8007-6BF2-8C0FC9F217D6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4548" name="Google Shape;638;p23">
                    <a:extLst>
                      <a:ext uri="{FF2B5EF4-FFF2-40B4-BE49-F238E27FC236}">
                        <a16:creationId xmlns:a16="http://schemas.microsoft.com/office/drawing/2014/main" id="{5FAA91B1-26AD-412D-01A7-0A06FE1BB7C3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9" name="Google Shape;639;p23">
                    <a:extLst>
                      <a:ext uri="{FF2B5EF4-FFF2-40B4-BE49-F238E27FC236}">
                        <a16:creationId xmlns:a16="http://schemas.microsoft.com/office/drawing/2014/main" id="{0A69AD6B-89B3-97C4-85D1-E04306E8584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0" name="Google Shape;640;p23">
                    <a:extLst>
                      <a:ext uri="{FF2B5EF4-FFF2-40B4-BE49-F238E27FC236}">
                        <a16:creationId xmlns:a16="http://schemas.microsoft.com/office/drawing/2014/main" id="{DCFEF31B-C292-D85F-5537-7D547B0BB6A9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1" name="Google Shape;641;p23">
                    <a:extLst>
                      <a:ext uri="{FF2B5EF4-FFF2-40B4-BE49-F238E27FC236}">
                        <a16:creationId xmlns:a16="http://schemas.microsoft.com/office/drawing/2014/main" id="{42B86005-13B8-A54F-224A-232F5E0889F5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2" name="Google Shape;642;p23">
                    <a:extLst>
                      <a:ext uri="{FF2B5EF4-FFF2-40B4-BE49-F238E27FC236}">
                        <a16:creationId xmlns:a16="http://schemas.microsoft.com/office/drawing/2014/main" id="{A19DF527-4438-BECC-0B00-03F0217B7BFE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3" name="Google Shape;643;p23">
                    <a:extLst>
                      <a:ext uri="{FF2B5EF4-FFF2-40B4-BE49-F238E27FC236}">
                        <a16:creationId xmlns:a16="http://schemas.microsoft.com/office/drawing/2014/main" id="{1702C76A-2925-FB1A-FC7F-72A8362BA2A8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4" name="Google Shape;644;p23">
                    <a:extLst>
                      <a:ext uri="{FF2B5EF4-FFF2-40B4-BE49-F238E27FC236}">
                        <a16:creationId xmlns:a16="http://schemas.microsoft.com/office/drawing/2014/main" id="{8467712B-ECC5-BEF3-2556-FE7FFDD0F83A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5" name="Google Shape;645;p23">
                    <a:extLst>
                      <a:ext uri="{FF2B5EF4-FFF2-40B4-BE49-F238E27FC236}">
                        <a16:creationId xmlns:a16="http://schemas.microsoft.com/office/drawing/2014/main" id="{055277FC-9318-A9B5-46EA-862A6E0D7D8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646;p23">
                    <a:extLst>
                      <a:ext uri="{FF2B5EF4-FFF2-40B4-BE49-F238E27FC236}">
                        <a16:creationId xmlns:a16="http://schemas.microsoft.com/office/drawing/2014/main" id="{3CBA0F65-1D8E-E240-B398-83085449800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7" name="Google Shape;647;p23">
                    <a:extLst>
                      <a:ext uri="{FF2B5EF4-FFF2-40B4-BE49-F238E27FC236}">
                        <a16:creationId xmlns:a16="http://schemas.microsoft.com/office/drawing/2014/main" id="{B1E088D4-D9BF-BE71-AE98-D5FC00037FC8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8" name="Google Shape;648;p23">
                    <a:extLst>
                      <a:ext uri="{FF2B5EF4-FFF2-40B4-BE49-F238E27FC236}">
                        <a16:creationId xmlns:a16="http://schemas.microsoft.com/office/drawing/2014/main" id="{2EB04509-1C7F-6810-07DB-8F3E23320472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649;p23">
                    <a:extLst>
                      <a:ext uri="{FF2B5EF4-FFF2-40B4-BE49-F238E27FC236}">
                        <a16:creationId xmlns:a16="http://schemas.microsoft.com/office/drawing/2014/main" id="{44EEEB2A-0594-3D2A-BDA7-16CADB33061F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0" name="Google Shape;650;p23">
                    <a:extLst>
                      <a:ext uri="{FF2B5EF4-FFF2-40B4-BE49-F238E27FC236}">
                        <a16:creationId xmlns:a16="http://schemas.microsoft.com/office/drawing/2014/main" id="{AE0685C2-AB8A-BB54-6E06-0469CBCF7917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1" name="Google Shape;651;p23">
                    <a:extLst>
                      <a:ext uri="{FF2B5EF4-FFF2-40B4-BE49-F238E27FC236}">
                        <a16:creationId xmlns:a16="http://schemas.microsoft.com/office/drawing/2014/main" id="{4E44B0A1-535A-25F2-3264-2B99C248DEE8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2" name="Google Shape;652;p23">
                    <a:extLst>
                      <a:ext uri="{FF2B5EF4-FFF2-40B4-BE49-F238E27FC236}">
                        <a16:creationId xmlns:a16="http://schemas.microsoft.com/office/drawing/2014/main" id="{4273431E-1C0D-DC04-21FD-317490D54EF7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3" name="Google Shape;653;p23">
                    <a:extLst>
                      <a:ext uri="{FF2B5EF4-FFF2-40B4-BE49-F238E27FC236}">
                        <a16:creationId xmlns:a16="http://schemas.microsoft.com/office/drawing/2014/main" id="{3FD1A5A0-35C8-FD42-107D-040964AC92C8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4" name="Google Shape;654;p23">
                    <a:extLst>
                      <a:ext uri="{FF2B5EF4-FFF2-40B4-BE49-F238E27FC236}">
                        <a16:creationId xmlns:a16="http://schemas.microsoft.com/office/drawing/2014/main" id="{840F9919-89DD-D72E-48B8-F2E06D6236D7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5" name="Google Shape;655;p23">
                    <a:extLst>
                      <a:ext uri="{FF2B5EF4-FFF2-40B4-BE49-F238E27FC236}">
                        <a16:creationId xmlns:a16="http://schemas.microsoft.com/office/drawing/2014/main" id="{6C60AEA8-1255-57D8-2DEA-1011C47598B3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6" name="Google Shape;656;p23">
                    <a:extLst>
                      <a:ext uri="{FF2B5EF4-FFF2-40B4-BE49-F238E27FC236}">
                        <a16:creationId xmlns:a16="http://schemas.microsoft.com/office/drawing/2014/main" id="{F099AA9D-CEA7-6134-6947-721EF9E21FD3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7" name="Google Shape;657;p23">
                    <a:extLst>
                      <a:ext uri="{FF2B5EF4-FFF2-40B4-BE49-F238E27FC236}">
                        <a16:creationId xmlns:a16="http://schemas.microsoft.com/office/drawing/2014/main" id="{FAA07CAA-176B-4478-F896-1144ECFCF58F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8" name="Google Shape;658;p23">
                    <a:extLst>
                      <a:ext uri="{FF2B5EF4-FFF2-40B4-BE49-F238E27FC236}">
                        <a16:creationId xmlns:a16="http://schemas.microsoft.com/office/drawing/2014/main" id="{92F33E6F-B32C-9F57-0011-9C7623579AC1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9" name="Google Shape;659;p23">
                    <a:extLst>
                      <a:ext uri="{FF2B5EF4-FFF2-40B4-BE49-F238E27FC236}">
                        <a16:creationId xmlns:a16="http://schemas.microsoft.com/office/drawing/2014/main" id="{AA63BDB8-63A0-A280-47E4-C33B8BA5B811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0" name="Google Shape;660;p23">
                    <a:extLst>
                      <a:ext uri="{FF2B5EF4-FFF2-40B4-BE49-F238E27FC236}">
                        <a16:creationId xmlns:a16="http://schemas.microsoft.com/office/drawing/2014/main" id="{CBD83CEE-DA60-8F6F-9B26-8D4E2E9C78CD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1" name="Google Shape;661;p23">
                    <a:extLst>
                      <a:ext uri="{FF2B5EF4-FFF2-40B4-BE49-F238E27FC236}">
                        <a16:creationId xmlns:a16="http://schemas.microsoft.com/office/drawing/2014/main" id="{C7665B92-90F2-D485-A287-94B2CC414873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2" name="Google Shape;662;p23">
                    <a:extLst>
                      <a:ext uri="{FF2B5EF4-FFF2-40B4-BE49-F238E27FC236}">
                        <a16:creationId xmlns:a16="http://schemas.microsoft.com/office/drawing/2014/main" id="{3AEECA8E-C836-88A2-3393-D7AA98FEFE45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3" name="Google Shape;663;p23">
                    <a:extLst>
                      <a:ext uri="{FF2B5EF4-FFF2-40B4-BE49-F238E27FC236}">
                        <a16:creationId xmlns:a16="http://schemas.microsoft.com/office/drawing/2014/main" id="{23B703CC-6620-C5B0-A997-D78A25857D7A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4" name="Google Shape;664;p23">
                    <a:extLst>
                      <a:ext uri="{FF2B5EF4-FFF2-40B4-BE49-F238E27FC236}">
                        <a16:creationId xmlns:a16="http://schemas.microsoft.com/office/drawing/2014/main" id="{15288ED2-D96C-F267-E700-474C774EEA97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5" name="Google Shape;665;p23">
                    <a:extLst>
                      <a:ext uri="{FF2B5EF4-FFF2-40B4-BE49-F238E27FC236}">
                        <a16:creationId xmlns:a16="http://schemas.microsoft.com/office/drawing/2014/main" id="{25F0D6DB-12DE-9E60-28C8-0BE7215851CE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6" name="Google Shape;666;p23">
                    <a:extLst>
                      <a:ext uri="{FF2B5EF4-FFF2-40B4-BE49-F238E27FC236}">
                        <a16:creationId xmlns:a16="http://schemas.microsoft.com/office/drawing/2014/main" id="{FB53526A-788A-1B1B-FB6C-9CBB03C15016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7" name="Google Shape;667;p23">
                    <a:extLst>
                      <a:ext uri="{FF2B5EF4-FFF2-40B4-BE49-F238E27FC236}">
                        <a16:creationId xmlns:a16="http://schemas.microsoft.com/office/drawing/2014/main" id="{82605E8D-7930-7659-E5E8-0ED33E0AAD92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8" name="Google Shape;668;p23">
                    <a:extLst>
                      <a:ext uri="{FF2B5EF4-FFF2-40B4-BE49-F238E27FC236}">
                        <a16:creationId xmlns:a16="http://schemas.microsoft.com/office/drawing/2014/main" id="{C801769E-3697-B50E-31AC-D7E770C74A98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9" name="Google Shape;669;p23">
                    <a:extLst>
                      <a:ext uri="{FF2B5EF4-FFF2-40B4-BE49-F238E27FC236}">
                        <a16:creationId xmlns:a16="http://schemas.microsoft.com/office/drawing/2014/main" id="{4F300498-298A-8044-D6B5-DBBE7955C294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0" name="Google Shape;670;p23">
                    <a:extLst>
                      <a:ext uri="{FF2B5EF4-FFF2-40B4-BE49-F238E27FC236}">
                        <a16:creationId xmlns:a16="http://schemas.microsoft.com/office/drawing/2014/main" id="{C19D4A54-32E8-2AF2-D874-C784DF96ADA9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1" name="Google Shape;671;p23">
                    <a:extLst>
                      <a:ext uri="{FF2B5EF4-FFF2-40B4-BE49-F238E27FC236}">
                        <a16:creationId xmlns:a16="http://schemas.microsoft.com/office/drawing/2014/main" id="{7200009C-F191-D652-054F-846659EB3E3C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2" name="Google Shape;672;p23">
                    <a:extLst>
                      <a:ext uri="{FF2B5EF4-FFF2-40B4-BE49-F238E27FC236}">
                        <a16:creationId xmlns:a16="http://schemas.microsoft.com/office/drawing/2014/main" id="{F608FEB6-30E1-B46B-AF67-CC1960D9EF84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3" name="Google Shape;673;p23">
                    <a:extLst>
                      <a:ext uri="{FF2B5EF4-FFF2-40B4-BE49-F238E27FC236}">
                        <a16:creationId xmlns:a16="http://schemas.microsoft.com/office/drawing/2014/main" id="{FC0667B1-838E-A2AE-4053-0372EFC9B224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4" name="Google Shape;674;p23">
                    <a:extLst>
                      <a:ext uri="{FF2B5EF4-FFF2-40B4-BE49-F238E27FC236}">
                        <a16:creationId xmlns:a16="http://schemas.microsoft.com/office/drawing/2014/main" id="{4C90C723-814D-3B3A-963F-D99B24DD5C0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5" name="Google Shape;675;p23">
                    <a:extLst>
                      <a:ext uri="{FF2B5EF4-FFF2-40B4-BE49-F238E27FC236}">
                        <a16:creationId xmlns:a16="http://schemas.microsoft.com/office/drawing/2014/main" id="{73F76C19-3481-A900-F4A3-BAEA521C7A57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6" name="Google Shape;676;p23">
                    <a:extLst>
                      <a:ext uri="{FF2B5EF4-FFF2-40B4-BE49-F238E27FC236}">
                        <a16:creationId xmlns:a16="http://schemas.microsoft.com/office/drawing/2014/main" id="{1EF76F51-109B-AB64-E9F7-9B217385B834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7" name="Google Shape;677;p23">
                    <a:extLst>
                      <a:ext uri="{FF2B5EF4-FFF2-40B4-BE49-F238E27FC236}">
                        <a16:creationId xmlns:a16="http://schemas.microsoft.com/office/drawing/2014/main" id="{CED031A9-DEAA-4857-064B-D3D99A496C4E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668" name="Gruppo 4667">
                <a:extLst>
                  <a:ext uri="{FF2B5EF4-FFF2-40B4-BE49-F238E27FC236}">
                    <a16:creationId xmlns:a16="http://schemas.microsoft.com/office/drawing/2014/main" id="{64E5D302-317C-6419-4D65-F9C143461378}"/>
                  </a:ext>
                </a:extLst>
              </p:cNvPr>
              <p:cNvGrpSpPr/>
              <p:nvPr/>
            </p:nvGrpSpPr>
            <p:grpSpPr>
              <a:xfrm rot="1597821">
                <a:off x="4101170" y="4011820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4669" name="Google Shape;637;p23">
                  <a:extLst>
                    <a:ext uri="{FF2B5EF4-FFF2-40B4-BE49-F238E27FC236}">
                      <a16:creationId xmlns:a16="http://schemas.microsoft.com/office/drawing/2014/main" id="{E52211EE-A31C-4501-DFED-B1E1B613AF4D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4752" name="Google Shape;638;p23">
                    <a:extLst>
                      <a:ext uri="{FF2B5EF4-FFF2-40B4-BE49-F238E27FC236}">
                        <a16:creationId xmlns:a16="http://schemas.microsoft.com/office/drawing/2014/main" id="{087857CD-0C5D-AE22-C3C4-C54EE2C071D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3" name="Google Shape;639;p23">
                    <a:extLst>
                      <a:ext uri="{FF2B5EF4-FFF2-40B4-BE49-F238E27FC236}">
                        <a16:creationId xmlns:a16="http://schemas.microsoft.com/office/drawing/2014/main" id="{9114E0AF-4261-82B1-D29A-9A64A34CA179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640;p23">
                    <a:extLst>
                      <a:ext uri="{FF2B5EF4-FFF2-40B4-BE49-F238E27FC236}">
                        <a16:creationId xmlns:a16="http://schemas.microsoft.com/office/drawing/2014/main" id="{EB586BD1-31B1-5440-E1BF-7781C8CC96AF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641;p23">
                    <a:extLst>
                      <a:ext uri="{FF2B5EF4-FFF2-40B4-BE49-F238E27FC236}">
                        <a16:creationId xmlns:a16="http://schemas.microsoft.com/office/drawing/2014/main" id="{62D36D13-E1E6-75F9-93D2-8116B77788D4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642;p23">
                    <a:extLst>
                      <a:ext uri="{FF2B5EF4-FFF2-40B4-BE49-F238E27FC236}">
                        <a16:creationId xmlns:a16="http://schemas.microsoft.com/office/drawing/2014/main" id="{422865CB-BA30-ADA8-1959-1DF5A6174FC3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7" name="Google Shape;643;p23">
                    <a:extLst>
                      <a:ext uri="{FF2B5EF4-FFF2-40B4-BE49-F238E27FC236}">
                        <a16:creationId xmlns:a16="http://schemas.microsoft.com/office/drawing/2014/main" id="{F06BA39E-1C0D-0478-D7B9-D08FA538F308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8" name="Google Shape;644;p23">
                    <a:extLst>
                      <a:ext uri="{FF2B5EF4-FFF2-40B4-BE49-F238E27FC236}">
                        <a16:creationId xmlns:a16="http://schemas.microsoft.com/office/drawing/2014/main" id="{9004B3FC-0D9A-04F0-3786-EA9F37D61027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9" name="Google Shape;645;p23">
                    <a:extLst>
                      <a:ext uri="{FF2B5EF4-FFF2-40B4-BE49-F238E27FC236}">
                        <a16:creationId xmlns:a16="http://schemas.microsoft.com/office/drawing/2014/main" id="{09F02FE9-8BD0-AC76-1DB7-293D40CBD7AF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0" name="Google Shape;646;p23">
                    <a:extLst>
                      <a:ext uri="{FF2B5EF4-FFF2-40B4-BE49-F238E27FC236}">
                        <a16:creationId xmlns:a16="http://schemas.microsoft.com/office/drawing/2014/main" id="{C7BECEE2-80BB-E176-435F-A06B54A643E6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1" name="Google Shape;647;p23">
                    <a:extLst>
                      <a:ext uri="{FF2B5EF4-FFF2-40B4-BE49-F238E27FC236}">
                        <a16:creationId xmlns:a16="http://schemas.microsoft.com/office/drawing/2014/main" id="{572F543D-D82F-2DD6-5B09-76F8BE328C45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2" name="Google Shape;648;p23">
                    <a:extLst>
                      <a:ext uri="{FF2B5EF4-FFF2-40B4-BE49-F238E27FC236}">
                        <a16:creationId xmlns:a16="http://schemas.microsoft.com/office/drawing/2014/main" id="{D944EEEF-6D8C-3F3A-431E-38A8B3D5FAD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3" name="Google Shape;649;p23">
                    <a:extLst>
                      <a:ext uri="{FF2B5EF4-FFF2-40B4-BE49-F238E27FC236}">
                        <a16:creationId xmlns:a16="http://schemas.microsoft.com/office/drawing/2014/main" id="{7A57E2C8-29CF-EDA7-F188-3A81933BFDB1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4" name="Google Shape;650;p23">
                    <a:extLst>
                      <a:ext uri="{FF2B5EF4-FFF2-40B4-BE49-F238E27FC236}">
                        <a16:creationId xmlns:a16="http://schemas.microsoft.com/office/drawing/2014/main" id="{F50572F0-CE24-98D3-02D8-C788C5FBDBC1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5" name="Google Shape;651;p23">
                    <a:extLst>
                      <a:ext uri="{FF2B5EF4-FFF2-40B4-BE49-F238E27FC236}">
                        <a16:creationId xmlns:a16="http://schemas.microsoft.com/office/drawing/2014/main" id="{2D254A51-12D5-850F-FA79-302CFD4FC07F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6" name="Google Shape;652;p23">
                    <a:extLst>
                      <a:ext uri="{FF2B5EF4-FFF2-40B4-BE49-F238E27FC236}">
                        <a16:creationId xmlns:a16="http://schemas.microsoft.com/office/drawing/2014/main" id="{606EF8B0-764C-E232-43F5-59A3B90042EC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7" name="Google Shape;653;p23">
                    <a:extLst>
                      <a:ext uri="{FF2B5EF4-FFF2-40B4-BE49-F238E27FC236}">
                        <a16:creationId xmlns:a16="http://schemas.microsoft.com/office/drawing/2014/main" id="{6AE003FE-AD0D-C2EA-0794-34A421988839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8" name="Google Shape;654;p23">
                    <a:extLst>
                      <a:ext uri="{FF2B5EF4-FFF2-40B4-BE49-F238E27FC236}">
                        <a16:creationId xmlns:a16="http://schemas.microsoft.com/office/drawing/2014/main" id="{CE0EC861-220F-54CE-89D4-3D2BDFD62CF5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9" name="Google Shape;655;p23">
                    <a:extLst>
                      <a:ext uri="{FF2B5EF4-FFF2-40B4-BE49-F238E27FC236}">
                        <a16:creationId xmlns:a16="http://schemas.microsoft.com/office/drawing/2014/main" id="{6D8F751B-3B6A-E7F4-FD80-0E018D17DC9F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0" name="Google Shape;656;p23">
                    <a:extLst>
                      <a:ext uri="{FF2B5EF4-FFF2-40B4-BE49-F238E27FC236}">
                        <a16:creationId xmlns:a16="http://schemas.microsoft.com/office/drawing/2014/main" id="{859F5EE4-8C98-B711-FB75-844CB4662F69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1" name="Google Shape;657;p23">
                    <a:extLst>
                      <a:ext uri="{FF2B5EF4-FFF2-40B4-BE49-F238E27FC236}">
                        <a16:creationId xmlns:a16="http://schemas.microsoft.com/office/drawing/2014/main" id="{7D2B6842-4C81-E67B-BDA5-A3732B37AD6C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2" name="Google Shape;658;p23">
                    <a:extLst>
                      <a:ext uri="{FF2B5EF4-FFF2-40B4-BE49-F238E27FC236}">
                        <a16:creationId xmlns:a16="http://schemas.microsoft.com/office/drawing/2014/main" id="{04A1D845-5242-486C-4362-9CA11CB2B576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3" name="Google Shape;659;p23">
                    <a:extLst>
                      <a:ext uri="{FF2B5EF4-FFF2-40B4-BE49-F238E27FC236}">
                        <a16:creationId xmlns:a16="http://schemas.microsoft.com/office/drawing/2014/main" id="{4D5A1F23-E04E-52C9-BB93-08BFC8D5B4E2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4" name="Google Shape;660;p23">
                    <a:extLst>
                      <a:ext uri="{FF2B5EF4-FFF2-40B4-BE49-F238E27FC236}">
                        <a16:creationId xmlns:a16="http://schemas.microsoft.com/office/drawing/2014/main" id="{2B13D200-BBEB-B979-F8AA-524594AF5436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5" name="Google Shape;661;p23">
                    <a:extLst>
                      <a:ext uri="{FF2B5EF4-FFF2-40B4-BE49-F238E27FC236}">
                        <a16:creationId xmlns:a16="http://schemas.microsoft.com/office/drawing/2014/main" id="{E2D12C7D-9DAB-B010-41AD-AB49368F68EC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6" name="Google Shape;662;p23">
                    <a:extLst>
                      <a:ext uri="{FF2B5EF4-FFF2-40B4-BE49-F238E27FC236}">
                        <a16:creationId xmlns:a16="http://schemas.microsoft.com/office/drawing/2014/main" id="{AA741FDA-BBD7-7C68-3850-71B58DCE076F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7" name="Google Shape;663;p23">
                    <a:extLst>
                      <a:ext uri="{FF2B5EF4-FFF2-40B4-BE49-F238E27FC236}">
                        <a16:creationId xmlns:a16="http://schemas.microsoft.com/office/drawing/2014/main" id="{768CE087-34D9-7F80-B738-B863695AA3AF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8" name="Google Shape;664;p23">
                    <a:extLst>
                      <a:ext uri="{FF2B5EF4-FFF2-40B4-BE49-F238E27FC236}">
                        <a16:creationId xmlns:a16="http://schemas.microsoft.com/office/drawing/2014/main" id="{C24F77D8-C5AF-7E29-0196-FC03FA1401BE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9" name="Google Shape;665;p23">
                    <a:extLst>
                      <a:ext uri="{FF2B5EF4-FFF2-40B4-BE49-F238E27FC236}">
                        <a16:creationId xmlns:a16="http://schemas.microsoft.com/office/drawing/2014/main" id="{B0D7C9D8-0593-2A07-6EF3-E3D9EEE4AEE2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0" name="Google Shape;666;p23">
                    <a:extLst>
                      <a:ext uri="{FF2B5EF4-FFF2-40B4-BE49-F238E27FC236}">
                        <a16:creationId xmlns:a16="http://schemas.microsoft.com/office/drawing/2014/main" id="{92C824E8-E575-BFA7-6175-A6481D1E84A5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1" name="Google Shape;667;p23">
                    <a:extLst>
                      <a:ext uri="{FF2B5EF4-FFF2-40B4-BE49-F238E27FC236}">
                        <a16:creationId xmlns:a16="http://schemas.microsoft.com/office/drawing/2014/main" id="{3AFD387E-C2D8-4CA5-9326-291020583FEA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2" name="Google Shape;668;p23">
                    <a:extLst>
                      <a:ext uri="{FF2B5EF4-FFF2-40B4-BE49-F238E27FC236}">
                        <a16:creationId xmlns:a16="http://schemas.microsoft.com/office/drawing/2014/main" id="{C48FB5D7-BDE2-5B1F-FC52-5F9E18707E22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3" name="Google Shape;669;p23">
                    <a:extLst>
                      <a:ext uri="{FF2B5EF4-FFF2-40B4-BE49-F238E27FC236}">
                        <a16:creationId xmlns:a16="http://schemas.microsoft.com/office/drawing/2014/main" id="{27CB7CE5-EDFD-C930-D5A7-382C214F38C6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4" name="Google Shape;670;p23">
                    <a:extLst>
                      <a:ext uri="{FF2B5EF4-FFF2-40B4-BE49-F238E27FC236}">
                        <a16:creationId xmlns:a16="http://schemas.microsoft.com/office/drawing/2014/main" id="{C83CCFEA-C5A4-E137-38A9-77590F402A67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5" name="Google Shape;671;p23">
                    <a:extLst>
                      <a:ext uri="{FF2B5EF4-FFF2-40B4-BE49-F238E27FC236}">
                        <a16:creationId xmlns:a16="http://schemas.microsoft.com/office/drawing/2014/main" id="{C2BC57D2-8DD5-FC0F-657F-8A16B1657BC9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6" name="Google Shape;672;p23">
                    <a:extLst>
                      <a:ext uri="{FF2B5EF4-FFF2-40B4-BE49-F238E27FC236}">
                        <a16:creationId xmlns:a16="http://schemas.microsoft.com/office/drawing/2014/main" id="{7667129F-7391-D2AE-E343-9D812A07E9B6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7" name="Google Shape;673;p23">
                    <a:extLst>
                      <a:ext uri="{FF2B5EF4-FFF2-40B4-BE49-F238E27FC236}">
                        <a16:creationId xmlns:a16="http://schemas.microsoft.com/office/drawing/2014/main" id="{6D5FF82C-EDEF-3125-783E-995ECBC740E0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8" name="Google Shape;674;p23">
                    <a:extLst>
                      <a:ext uri="{FF2B5EF4-FFF2-40B4-BE49-F238E27FC236}">
                        <a16:creationId xmlns:a16="http://schemas.microsoft.com/office/drawing/2014/main" id="{6E40DE5D-4A89-F997-D7B2-CA645F895173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9" name="Google Shape;675;p23">
                    <a:extLst>
                      <a:ext uri="{FF2B5EF4-FFF2-40B4-BE49-F238E27FC236}">
                        <a16:creationId xmlns:a16="http://schemas.microsoft.com/office/drawing/2014/main" id="{34EE1E73-666F-613D-9BF7-B3E89DF05A1F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0" name="Google Shape;676;p23">
                    <a:extLst>
                      <a:ext uri="{FF2B5EF4-FFF2-40B4-BE49-F238E27FC236}">
                        <a16:creationId xmlns:a16="http://schemas.microsoft.com/office/drawing/2014/main" id="{9B46B2B2-C095-EB86-F886-7E6959F3CA0E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1" name="Google Shape;677;p23">
                    <a:extLst>
                      <a:ext uri="{FF2B5EF4-FFF2-40B4-BE49-F238E27FC236}">
                        <a16:creationId xmlns:a16="http://schemas.microsoft.com/office/drawing/2014/main" id="{B0FC695A-CFEC-BBD8-5401-80262A4B785F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70" name="Google Shape;637;p23">
                  <a:extLst>
                    <a:ext uri="{FF2B5EF4-FFF2-40B4-BE49-F238E27FC236}">
                      <a16:creationId xmlns:a16="http://schemas.microsoft.com/office/drawing/2014/main" id="{26D611A0-529F-5217-FFFC-7E14DCF7C091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4712" name="Google Shape;638;p23">
                    <a:extLst>
                      <a:ext uri="{FF2B5EF4-FFF2-40B4-BE49-F238E27FC236}">
                        <a16:creationId xmlns:a16="http://schemas.microsoft.com/office/drawing/2014/main" id="{9615FAAE-C194-BD3E-9F5E-41B28235B642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3" name="Google Shape;639;p23">
                    <a:extLst>
                      <a:ext uri="{FF2B5EF4-FFF2-40B4-BE49-F238E27FC236}">
                        <a16:creationId xmlns:a16="http://schemas.microsoft.com/office/drawing/2014/main" id="{0E08D112-33AF-CC35-E567-643086931956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4" name="Google Shape;640;p23">
                    <a:extLst>
                      <a:ext uri="{FF2B5EF4-FFF2-40B4-BE49-F238E27FC236}">
                        <a16:creationId xmlns:a16="http://schemas.microsoft.com/office/drawing/2014/main" id="{33AA5C33-BC42-5C34-AA47-455DD6A6F3EC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5" name="Google Shape;641;p23">
                    <a:extLst>
                      <a:ext uri="{FF2B5EF4-FFF2-40B4-BE49-F238E27FC236}">
                        <a16:creationId xmlns:a16="http://schemas.microsoft.com/office/drawing/2014/main" id="{C361FF4F-F638-F4BA-0C7D-8E468CA1B0B2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6" name="Google Shape;642;p23">
                    <a:extLst>
                      <a:ext uri="{FF2B5EF4-FFF2-40B4-BE49-F238E27FC236}">
                        <a16:creationId xmlns:a16="http://schemas.microsoft.com/office/drawing/2014/main" id="{FD3CB431-8B4A-3320-05D7-9E9B557FD742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7" name="Google Shape;643;p23">
                    <a:extLst>
                      <a:ext uri="{FF2B5EF4-FFF2-40B4-BE49-F238E27FC236}">
                        <a16:creationId xmlns:a16="http://schemas.microsoft.com/office/drawing/2014/main" id="{6B3E6ED4-91A0-AC90-5CA6-65E2FE5CA027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8" name="Google Shape;644;p23">
                    <a:extLst>
                      <a:ext uri="{FF2B5EF4-FFF2-40B4-BE49-F238E27FC236}">
                        <a16:creationId xmlns:a16="http://schemas.microsoft.com/office/drawing/2014/main" id="{2CBBFAB3-2220-6C0E-D207-5BEDB7ED04FF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9" name="Google Shape;645;p23">
                    <a:extLst>
                      <a:ext uri="{FF2B5EF4-FFF2-40B4-BE49-F238E27FC236}">
                        <a16:creationId xmlns:a16="http://schemas.microsoft.com/office/drawing/2014/main" id="{D8855198-BBAE-5323-7A1B-158082E4881B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0" name="Google Shape;646;p23">
                    <a:extLst>
                      <a:ext uri="{FF2B5EF4-FFF2-40B4-BE49-F238E27FC236}">
                        <a16:creationId xmlns:a16="http://schemas.microsoft.com/office/drawing/2014/main" id="{80565105-29E2-9228-8DC6-E2FB1B8951D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1" name="Google Shape;647;p23">
                    <a:extLst>
                      <a:ext uri="{FF2B5EF4-FFF2-40B4-BE49-F238E27FC236}">
                        <a16:creationId xmlns:a16="http://schemas.microsoft.com/office/drawing/2014/main" id="{C55BA5DE-B2AE-CAFE-F819-E83A06ED46E2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2" name="Google Shape;648;p23">
                    <a:extLst>
                      <a:ext uri="{FF2B5EF4-FFF2-40B4-BE49-F238E27FC236}">
                        <a16:creationId xmlns:a16="http://schemas.microsoft.com/office/drawing/2014/main" id="{90E0C531-3A3C-644D-F195-BA7CEAF7E1D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3" name="Google Shape;649;p23">
                    <a:extLst>
                      <a:ext uri="{FF2B5EF4-FFF2-40B4-BE49-F238E27FC236}">
                        <a16:creationId xmlns:a16="http://schemas.microsoft.com/office/drawing/2014/main" id="{2F2E550C-769E-C4C6-9B04-3C70BF71B121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4" name="Google Shape;650;p23">
                    <a:extLst>
                      <a:ext uri="{FF2B5EF4-FFF2-40B4-BE49-F238E27FC236}">
                        <a16:creationId xmlns:a16="http://schemas.microsoft.com/office/drawing/2014/main" id="{AEAC6A95-96F5-5D64-F517-EE30AAD078FA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5" name="Google Shape;651;p23">
                    <a:extLst>
                      <a:ext uri="{FF2B5EF4-FFF2-40B4-BE49-F238E27FC236}">
                        <a16:creationId xmlns:a16="http://schemas.microsoft.com/office/drawing/2014/main" id="{7AB6A5CE-F695-6CFF-E763-69C6F3445AE6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6" name="Google Shape;652;p23">
                    <a:extLst>
                      <a:ext uri="{FF2B5EF4-FFF2-40B4-BE49-F238E27FC236}">
                        <a16:creationId xmlns:a16="http://schemas.microsoft.com/office/drawing/2014/main" id="{0468355B-E71B-3459-3EFF-E777C4F5767F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7" name="Google Shape;653;p23">
                    <a:extLst>
                      <a:ext uri="{FF2B5EF4-FFF2-40B4-BE49-F238E27FC236}">
                        <a16:creationId xmlns:a16="http://schemas.microsoft.com/office/drawing/2014/main" id="{ABBE3D04-A49A-9E7F-6BCA-A7191D67519F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8" name="Google Shape;654;p23">
                    <a:extLst>
                      <a:ext uri="{FF2B5EF4-FFF2-40B4-BE49-F238E27FC236}">
                        <a16:creationId xmlns:a16="http://schemas.microsoft.com/office/drawing/2014/main" id="{36ED56E8-FC17-0F3D-0DE3-0E87D23A8AA1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9" name="Google Shape;655;p23">
                    <a:extLst>
                      <a:ext uri="{FF2B5EF4-FFF2-40B4-BE49-F238E27FC236}">
                        <a16:creationId xmlns:a16="http://schemas.microsoft.com/office/drawing/2014/main" id="{176200C3-C239-8E45-2A36-80FDF88435E2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0" name="Google Shape;656;p23">
                    <a:extLst>
                      <a:ext uri="{FF2B5EF4-FFF2-40B4-BE49-F238E27FC236}">
                        <a16:creationId xmlns:a16="http://schemas.microsoft.com/office/drawing/2014/main" id="{31BD74AF-B058-9900-B0C6-398477BFBE31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1" name="Google Shape;657;p23">
                    <a:extLst>
                      <a:ext uri="{FF2B5EF4-FFF2-40B4-BE49-F238E27FC236}">
                        <a16:creationId xmlns:a16="http://schemas.microsoft.com/office/drawing/2014/main" id="{7C1AEF6C-D939-D856-7748-2E8078148698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2" name="Google Shape;658;p23">
                    <a:extLst>
                      <a:ext uri="{FF2B5EF4-FFF2-40B4-BE49-F238E27FC236}">
                        <a16:creationId xmlns:a16="http://schemas.microsoft.com/office/drawing/2014/main" id="{BC5C2370-65A9-C5B3-F538-2903A74241B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3" name="Google Shape;659;p23">
                    <a:extLst>
                      <a:ext uri="{FF2B5EF4-FFF2-40B4-BE49-F238E27FC236}">
                        <a16:creationId xmlns:a16="http://schemas.microsoft.com/office/drawing/2014/main" id="{89CB83CD-8D32-F97D-77BE-EF21D16EF8AC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4" name="Google Shape;660;p23">
                    <a:extLst>
                      <a:ext uri="{FF2B5EF4-FFF2-40B4-BE49-F238E27FC236}">
                        <a16:creationId xmlns:a16="http://schemas.microsoft.com/office/drawing/2014/main" id="{78A61BA6-C5D0-2C24-8778-E2071F13B447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5" name="Google Shape;661;p23">
                    <a:extLst>
                      <a:ext uri="{FF2B5EF4-FFF2-40B4-BE49-F238E27FC236}">
                        <a16:creationId xmlns:a16="http://schemas.microsoft.com/office/drawing/2014/main" id="{38BCD012-D8DD-4575-8BEF-A972F1230A8D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6" name="Google Shape;662;p23">
                    <a:extLst>
                      <a:ext uri="{FF2B5EF4-FFF2-40B4-BE49-F238E27FC236}">
                        <a16:creationId xmlns:a16="http://schemas.microsoft.com/office/drawing/2014/main" id="{37B1A2D5-3DCA-B215-7977-B92C6CBE1BAA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7" name="Google Shape;663;p23">
                    <a:extLst>
                      <a:ext uri="{FF2B5EF4-FFF2-40B4-BE49-F238E27FC236}">
                        <a16:creationId xmlns:a16="http://schemas.microsoft.com/office/drawing/2014/main" id="{76022B5D-05C8-4417-E42D-8169E515250F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8" name="Google Shape;664;p23">
                    <a:extLst>
                      <a:ext uri="{FF2B5EF4-FFF2-40B4-BE49-F238E27FC236}">
                        <a16:creationId xmlns:a16="http://schemas.microsoft.com/office/drawing/2014/main" id="{B0956A53-48D4-1732-50A0-D71EE768A4F3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9" name="Google Shape;665;p23">
                    <a:extLst>
                      <a:ext uri="{FF2B5EF4-FFF2-40B4-BE49-F238E27FC236}">
                        <a16:creationId xmlns:a16="http://schemas.microsoft.com/office/drawing/2014/main" id="{8B4436CB-40D5-BD8F-2EF2-50D5B1072637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0" name="Google Shape;666;p23">
                    <a:extLst>
                      <a:ext uri="{FF2B5EF4-FFF2-40B4-BE49-F238E27FC236}">
                        <a16:creationId xmlns:a16="http://schemas.microsoft.com/office/drawing/2014/main" id="{E60158CD-A2D5-EF39-47FD-E0F0260B30B8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1" name="Google Shape;667;p23">
                    <a:extLst>
                      <a:ext uri="{FF2B5EF4-FFF2-40B4-BE49-F238E27FC236}">
                        <a16:creationId xmlns:a16="http://schemas.microsoft.com/office/drawing/2014/main" id="{7A1E78B5-B5EE-DC2E-B099-C4E1035EF96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2" name="Google Shape;668;p23">
                    <a:extLst>
                      <a:ext uri="{FF2B5EF4-FFF2-40B4-BE49-F238E27FC236}">
                        <a16:creationId xmlns:a16="http://schemas.microsoft.com/office/drawing/2014/main" id="{6E1DE288-69EF-443B-C1C1-01E2E56C4FE6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3" name="Google Shape;669;p23">
                    <a:extLst>
                      <a:ext uri="{FF2B5EF4-FFF2-40B4-BE49-F238E27FC236}">
                        <a16:creationId xmlns:a16="http://schemas.microsoft.com/office/drawing/2014/main" id="{6D654CBF-4464-4273-2768-9FD90ACA79AF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4" name="Google Shape;670;p23">
                    <a:extLst>
                      <a:ext uri="{FF2B5EF4-FFF2-40B4-BE49-F238E27FC236}">
                        <a16:creationId xmlns:a16="http://schemas.microsoft.com/office/drawing/2014/main" id="{16E7367B-5427-732E-0F7A-ED2D5F673494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5" name="Google Shape;671;p23">
                    <a:extLst>
                      <a:ext uri="{FF2B5EF4-FFF2-40B4-BE49-F238E27FC236}">
                        <a16:creationId xmlns:a16="http://schemas.microsoft.com/office/drawing/2014/main" id="{8FBA913D-488F-59EA-44B4-22DA63C3DAA2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6" name="Google Shape;672;p23">
                    <a:extLst>
                      <a:ext uri="{FF2B5EF4-FFF2-40B4-BE49-F238E27FC236}">
                        <a16:creationId xmlns:a16="http://schemas.microsoft.com/office/drawing/2014/main" id="{93E950F0-A623-679A-B345-60D3A6B057F0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7" name="Google Shape;673;p23">
                    <a:extLst>
                      <a:ext uri="{FF2B5EF4-FFF2-40B4-BE49-F238E27FC236}">
                        <a16:creationId xmlns:a16="http://schemas.microsoft.com/office/drawing/2014/main" id="{6BEBA4FB-2F79-A6EA-F29E-21875F88DDFC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8" name="Google Shape;674;p23">
                    <a:extLst>
                      <a:ext uri="{FF2B5EF4-FFF2-40B4-BE49-F238E27FC236}">
                        <a16:creationId xmlns:a16="http://schemas.microsoft.com/office/drawing/2014/main" id="{9B789AAA-4745-FF0F-629F-D30959C84629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675;p23">
                    <a:extLst>
                      <a:ext uri="{FF2B5EF4-FFF2-40B4-BE49-F238E27FC236}">
                        <a16:creationId xmlns:a16="http://schemas.microsoft.com/office/drawing/2014/main" id="{20750F23-8ED2-8674-C105-27F984FF5169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676;p23">
                    <a:extLst>
                      <a:ext uri="{FF2B5EF4-FFF2-40B4-BE49-F238E27FC236}">
                        <a16:creationId xmlns:a16="http://schemas.microsoft.com/office/drawing/2014/main" id="{2B0022D7-EF49-85ED-55FF-18F814470032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677;p23">
                    <a:extLst>
                      <a:ext uri="{FF2B5EF4-FFF2-40B4-BE49-F238E27FC236}">
                        <a16:creationId xmlns:a16="http://schemas.microsoft.com/office/drawing/2014/main" id="{148BD388-D39E-49FE-1E0B-63C4D1DD7316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71" name="Google Shape;637;p23">
                  <a:extLst>
                    <a:ext uri="{FF2B5EF4-FFF2-40B4-BE49-F238E27FC236}">
                      <a16:creationId xmlns:a16="http://schemas.microsoft.com/office/drawing/2014/main" id="{0F18C7EC-0C20-C916-4496-56952CA70006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4672" name="Google Shape;638;p23">
                    <a:extLst>
                      <a:ext uri="{FF2B5EF4-FFF2-40B4-BE49-F238E27FC236}">
                        <a16:creationId xmlns:a16="http://schemas.microsoft.com/office/drawing/2014/main" id="{B9CB5EC2-CB65-8AC9-4A0B-72D217D7A373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3" name="Google Shape;639;p23">
                    <a:extLst>
                      <a:ext uri="{FF2B5EF4-FFF2-40B4-BE49-F238E27FC236}">
                        <a16:creationId xmlns:a16="http://schemas.microsoft.com/office/drawing/2014/main" id="{B8DF0FF6-8D27-0AA2-DAFA-BA2BEBB549B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4" name="Google Shape;640;p23">
                    <a:extLst>
                      <a:ext uri="{FF2B5EF4-FFF2-40B4-BE49-F238E27FC236}">
                        <a16:creationId xmlns:a16="http://schemas.microsoft.com/office/drawing/2014/main" id="{0FFF9A1B-52B9-1762-671D-ACD1F8FB04DB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5" name="Google Shape;641;p23">
                    <a:extLst>
                      <a:ext uri="{FF2B5EF4-FFF2-40B4-BE49-F238E27FC236}">
                        <a16:creationId xmlns:a16="http://schemas.microsoft.com/office/drawing/2014/main" id="{AEC27786-D348-08E4-EB4D-54C9EEB83FE1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6" name="Google Shape;642;p23">
                    <a:extLst>
                      <a:ext uri="{FF2B5EF4-FFF2-40B4-BE49-F238E27FC236}">
                        <a16:creationId xmlns:a16="http://schemas.microsoft.com/office/drawing/2014/main" id="{59FA5F8C-D4AD-2E5F-37B1-4BC0617433CB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7" name="Google Shape;643;p23">
                    <a:extLst>
                      <a:ext uri="{FF2B5EF4-FFF2-40B4-BE49-F238E27FC236}">
                        <a16:creationId xmlns:a16="http://schemas.microsoft.com/office/drawing/2014/main" id="{9627D9DB-F307-885C-13E8-77CB7130D5E3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8" name="Google Shape;644;p23">
                    <a:extLst>
                      <a:ext uri="{FF2B5EF4-FFF2-40B4-BE49-F238E27FC236}">
                        <a16:creationId xmlns:a16="http://schemas.microsoft.com/office/drawing/2014/main" id="{0BFB6CDA-7551-D5D1-387E-0661932B25F9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9" name="Google Shape;645;p23">
                    <a:extLst>
                      <a:ext uri="{FF2B5EF4-FFF2-40B4-BE49-F238E27FC236}">
                        <a16:creationId xmlns:a16="http://schemas.microsoft.com/office/drawing/2014/main" id="{7BC1FC5C-46FD-E89B-D9AB-A5F09AFBC758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0" name="Google Shape;646;p23">
                    <a:extLst>
                      <a:ext uri="{FF2B5EF4-FFF2-40B4-BE49-F238E27FC236}">
                        <a16:creationId xmlns:a16="http://schemas.microsoft.com/office/drawing/2014/main" id="{13C7EDB0-3F08-019E-D1D7-BB531F3FB63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1" name="Google Shape;647;p23">
                    <a:extLst>
                      <a:ext uri="{FF2B5EF4-FFF2-40B4-BE49-F238E27FC236}">
                        <a16:creationId xmlns:a16="http://schemas.microsoft.com/office/drawing/2014/main" id="{E4DC9E1E-908C-188B-9752-A50E7652BCE3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2" name="Google Shape;648;p23">
                    <a:extLst>
                      <a:ext uri="{FF2B5EF4-FFF2-40B4-BE49-F238E27FC236}">
                        <a16:creationId xmlns:a16="http://schemas.microsoft.com/office/drawing/2014/main" id="{AC58BF2B-E427-2EDF-5D65-D4C99C6C4EDB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3" name="Google Shape;649;p23">
                    <a:extLst>
                      <a:ext uri="{FF2B5EF4-FFF2-40B4-BE49-F238E27FC236}">
                        <a16:creationId xmlns:a16="http://schemas.microsoft.com/office/drawing/2014/main" id="{50E42972-DABE-28EE-E73F-5F58D8EA5BEE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4" name="Google Shape;650;p23">
                    <a:extLst>
                      <a:ext uri="{FF2B5EF4-FFF2-40B4-BE49-F238E27FC236}">
                        <a16:creationId xmlns:a16="http://schemas.microsoft.com/office/drawing/2014/main" id="{79A59E18-528C-589E-D383-DE3ABF6F9CAB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5" name="Google Shape;651;p23">
                    <a:extLst>
                      <a:ext uri="{FF2B5EF4-FFF2-40B4-BE49-F238E27FC236}">
                        <a16:creationId xmlns:a16="http://schemas.microsoft.com/office/drawing/2014/main" id="{3F0CE0D1-7BC9-9C02-F857-0CA01BCE4BB5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6" name="Google Shape;652;p23">
                    <a:extLst>
                      <a:ext uri="{FF2B5EF4-FFF2-40B4-BE49-F238E27FC236}">
                        <a16:creationId xmlns:a16="http://schemas.microsoft.com/office/drawing/2014/main" id="{95F8F51E-8C0B-047A-109E-5E8A9F8557D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7" name="Google Shape;653;p23">
                    <a:extLst>
                      <a:ext uri="{FF2B5EF4-FFF2-40B4-BE49-F238E27FC236}">
                        <a16:creationId xmlns:a16="http://schemas.microsoft.com/office/drawing/2014/main" id="{A1697184-62FB-605B-9117-493060B4408C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8" name="Google Shape;654;p23">
                    <a:extLst>
                      <a:ext uri="{FF2B5EF4-FFF2-40B4-BE49-F238E27FC236}">
                        <a16:creationId xmlns:a16="http://schemas.microsoft.com/office/drawing/2014/main" id="{5D2435B5-B6D9-7A60-DD26-05BA6639C868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9" name="Google Shape;655;p23">
                    <a:extLst>
                      <a:ext uri="{FF2B5EF4-FFF2-40B4-BE49-F238E27FC236}">
                        <a16:creationId xmlns:a16="http://schemas.microsoft.com/office/drawing/2014/main" id="{DC9FEC21-591B-A4BA-9BA0-37AE0C948EB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0" name="Google Shape;656;p23">
                    <a:extLst>
                      <a:ext uri="{FF2B5EF4-FFF2-40B4-BE49-F238E27FC236}">
                        <a16:creationId xmlns:a16="http://schemas.microsoft.com/office/drawing/2014/main" id="{21C17937-922D-8BF9-1210-62A811CED2DC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1" name="Google Shape;657;p23">
                    <a:extLst>
                      <a:ext uri="{FF2B5EF4-FFF2-40B4-BE49-F238E27FC236}">
                        <a16:creationId xmlns:a16="http://schemas.microsoft.com/office/drawing/2014/main" id="{E8F225F7-2045-480A-9BC0-C8A480DD7818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2" name="Google Shape;658;p23">
                    <a:extLst>
                      <a:ext uri="{FF2B5EF4-FFF2-40B4-BE49-F238E27FC236}">
                        <a16:creationId xmlns:a16="http://schemas.microsoft.com/office/drawing/2014/main" id="{DA80DA5F-6626-0B77-1645-611587937065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3" name="Google Shape;659;p23">
                    <a:extLst>
                      <a:ext uri="{FF2B5EF4-FFF2-40B4-BE49-F238E27FC236}">
                        <a16:creationId xmlns:a16="http://schemas.microsoft.com/office/drawing/2014/main" id="{B25F3D71-39F4-708B-82BE-80C14058FDA4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4" name="Google Shape;660;p23">
                    <a:extLst>
                      <a:ext uri="{FF2B5EF4-FFF2-40B4-BE49-F238E27FC236}">
                        <a16:creationId xmlns:a16="http://schemas.microsoft.com/office/drawing/2014/main" id="{86B6321C-1AFE-8E02-5317-6E7188B03DAB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5" name="Google Shape;661;p23">
                    <a:extLst>
                      <a:ext uri="{FF2B5EF4-FFF2-40B4-BE49-F238E27FC236}">
                        <a16:creationId xmlns:a16="http://schemas.microsoft.com/office/drawing/2014/main" id="{BB80575C-E41F-953A-16A9-66809787F377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6" name="Google Shape;662;p23">
                    <a:extLst>
                      <a:ext uri="{FF2B5EF4-FFF2-40B4-BE49-F238E27FC236}">
                        <a16:creationId xmlns:a16="http://schemas.microsoft.com/office/drawing/2014/main" id="{AC321B86-D4B6-6C95-A1CB-AE740F338A74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7" name="Google Shape;663;p23">
                    <a:extLst>
                      <a:ext uri="{FF2B5EF4-FFF2-40B4-BE49-F238E27FC236}">
                        <a16:creationId xmlns:a16="http://schemas.microsoft.com/office/drawing/2014/main" id="{EFCE983B-EBC0-222C-54B7-06C2C2F0CF9B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8" name="Google Shape;664;p23">
                    <a:extLst>
                      <a:ext uri="{FF2B5EF4-FFF2-40B4-BE49-F238E27FC236}">
                        <a16:creationId xmlns:a16="http://schemas.microsoft.com/office/drawing/2014/main" id="{19B80045-17B7-25D6-D9B0-8348F524CD72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9" name="Google Shape;665;p23">
                    <a:extLst>
                      <a:ext uri="{FF2B5EF4-FFF2-40B4-BE49-F238E27FC236}">
                        <a16:creationId xmlns:a16="http://schemas.microsoft.com/office/drawing/2014/main" id="{CCAECED6-A110-FD0D-420B-66DAA1F427CA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0" name="Google Shape;666;p23">
                    <a:extLst>
                      <a:ext uri="{FF2B5EF4-FFF2-40B4-BE49-F238E27FC236}">
                        <a16:creationId xmlns:a16="http://schemas.microsoft.com/office/drawing/2014/main" id="{377B936E-36E8-818F-C789-273601E703D0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1" name="Google Shape;667;p23">
                    <a:extLst>
                      <a:ext uri="{FF2B5EF4-FFF2-40B4-BE49-F238E27FC236}">
                        <a16:creationId xmlns:a16="http://schemas.microsoft.com/office/drawing/2014/main" id="{14575377-DD4F-7C1A-8F9C-E4E34EF9A6BC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2" name="Google Shape;668;p23">
                    <a:extLst>
                      <a:ext uri="{FF2B5EF4-FFF2-40B4-BE49-F238E27FC236}">
                        <a16:creationId xmlns:a16="http://schemas.microsoft.com/office/drawing/2014/main" id="{4F361A60-239A-B83D-864B-04630B897E5D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3" name="Google Shape;669;p23">
                    <a:extLst>
                      <a:ext uri="{FF2B5EF4-FFF2-40B4-BE49-F238E27FC236}">
                        <a16:creationId xmlns:a16="http://schemas.microsoft.com/office/drawing/2014/main" id="{2B956136-B184-835C-F198-7D29DF282B3D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4" name="Google Shape;670;p23">
                    <a:extLst>
                      <a:ext uri="{FF2B5EF4-FFF2-40B4-BE49-F238E27FC236}">
                        <a16:creationId xmlns:a16="http://schemas.microsoft.com/office/drawing/2014/main" id="{CEABAF61-4F3B-B746-0F1B-D6DE735B4767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5" name="Google Shape;671;p23">
                    <a:extLst>
                      <a:ext uri="{FF2B5EF4-FFF2-40B4-BE49-F238E27FC236}">
                        <a16:creationId xmlns:a16="http://schemas.microsoft.com/office/drawing/2014/main" id="{FBC9B57B-34A4-75E7-3ECD-EE8790EA529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6" name="Google Shape;672;p23">
                    <a:extLst>
                      <a:ext uri="{FF2B5EF4-FFF2-40B4-BE49-F238E27FC236}">
                        <a16:creationId xmlns:a16="http://schemas.microsoft.com/office/drawing/2014/main" id="{71928E3D-ACCF-D289-3A59-AC4022F0ED18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7" name="Google Shape;673;p23">
                    <a:extLst>
                      <a:ext uri="{FF2B5EF4-FFF2-40B4-BE49-F238E27FC236}">
                        <a16:creationId xmlns:a16="http://schemas.microsoft.com/office/drawing/2014/main" id="{95F4DB26-DBD6-CCC6-EC36-F1D8892AC210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8" name="Google Shape;674;p23">
                    <a:extLst>
                      <a:ext uri="{FF2B5EF4-FFF2-40B4-BE49-F238E27FC236}">
                        <a16:creationId xmlns:a16="http://schemas.microsoft.com/office/drawing/2014/main" id="{D2983008-FB0F-6EA3-551B-433FB7A3EE2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9" name="Google Shape;675;p23">
                    <a:extLst>
                      <a:ext uri="{FF2B5EF4-FFF2-40B4-BE49-F238E27FC236}">
                        <a16:creationId xmlns:a16="http://schemas.microsoft.com/office/drawing/2014/main" id="{D6A6ED29-17C4-DF6F-05DB-D556CA74D38A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0" name="Google Shape;676;p23">
                    <a:extLst>
                      <a:ext uri="{FF2B5EF4-FFF2-40B4-BE49-F238E27FC236}">
                        <a16:creationId xmlns:a16="http://schemas.microsoft.com/office/drawing/2014/main" id="{CEE3CE06-07B0-F524-1568-11485079916B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1" name="Google Shape;677;p23">
                    <a:extLst>
                      <a:ext uri="{FF2B5EF4-FFF2-40B4-BE49-F238E27FC236}">
                        <a16:creationId xmlns:a16="http://schemas.microsoft.com/office/drawing/2014/main" id="{FE90BFC0-83CB-EC06-2C9B-6F53D2F27C18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61A875A7-E03F-8B3F-FDB9-89A902D167AE}"/>
                </a:ext>
              </a:extLst>
            </p:cNvPr>
            <p:cNvSpPr/>
            <p:nvPr/>
          </p:nvSpPr>
          <p:spPr>
            <a:xfrm>
              <a:off x="5437902" y="616688"/>
              <a:ext cx="2974771" cy="16693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4ABA321-D24A-4D1F-BD95-91176AADDEF2}"/>
                </a:ext>
              </a:extLst>
            </p:cNvPr>
            <p:cNvGrpSpPr/>
            <p:nvPr/>
          </p:nvGrpSpPr>
          <p:grpSpPr>
            <a:xfrm rot="7334616">
              <a:off x="5096814" y="2814187"/>
              <a:ext cx="2357157" cy="129745"/>
              <a:chOff x="1837673" y="2749105"/>
              <a:chExt cx="2357157" cy="129745"/>
            </a:xfrm>
          </p:grpSpPr>
          <p:sp>
            <p:nvSpPr>
              <p:cNvPr id="4792" name="Elaborazione alternativa 4791">
                <a:extLst>
                  <a:ext uri="{FF2B5EF4-FFF2-40B4-BE49-F238E27FC236}">
                    <a16:creationId xmlns:a16="http://schemas.microsoft.com/office/drawing/2014/main" id="{B85B6F96-7C52-F41F-58AC-A625EF0084B7}"/>
                  </a:ext>
                </a:extLst>
              </p:cNvPr>
              <p:cNvSpPr/>
              <p:nvPr/>
            </p:nvSpPr>
            <p:spPr>
              <a:xfrm flipV="1">
                <a:off x="1837673" y="2808663"/>
                <a:ext cx="2304000" cy="18000"/>
              </a:xfrm>
              <a:prstGeom prst="flowChartAlternateProces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93" name="Google Shape;15358;p40">
                <a:extLst>
                  <a:ext uri="{FF2B5EF4-FFF2-40B4-BE49-F238E27FC236}">
                    <a16:creationId xmlns:a16="http://schemas.microsoft.com/office/drawing/2014/main" id="{C906D4FA-22ED-5F55-72D0-054BD5A9A4E8}"/>
                  </a:ext>
                </a:extLst>
              </p:cNvPr>
              <p:cNvSpPr/>
              <p:nvPr/>
            </p:nvSpPr>
            <p:spPr>
              <a:xfrm>
                <a:off x="40981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5547;p42">
            <a:extLst>
              <a:ext uri="{FF2B5EF4-FFF2-40B4-BE49-F238E27FC236}">
                <a16:creationId xmlns:a16="http://schemas.microsoft.com/office/drawing/2014/main" id="{69573FCA-2A77-9398-3804-39C33BE2BBBB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Islands</a:t>
            </a:r>
            <a:r>
              <a:rPr lang="it-IT" sz="3600"/>
              <a:t> </a:t>
            </a:r>
            <a:r>
              <a:rPr lang="it-IT" sz="3600" err="1"/>
              <a:t>Segregation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401602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cartone animato, vestiti, clipart, anime&#10;&#10;Descrizione generata automaticamente">
            <a:extLst>
              <a:ext uri="{FF2B5EF4-FFF2-40B4-BE49-F238E27FC236}">
                <a16:creationId xmlns:a16="http://schemas.microsoft.com/office/drawing/2014/main" id="{F1402735-BD16-8AA9-E403-7335AE4C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6" y="2692879"/>
            <a:ext cx="2240307" cy="2240307"/>
          </a:xfrm>
          <a:prstGeom prst="rect">
            <a:avLst/>
          </a:prstGeom>
        </p:spPr>
      </p:pic>
      <p:grpSp>
        <p:nvGrpSpPr>
          <p:cNvPr id="1146" name="Gruppo 1145">
            <a:extLst>
              <a:ext uri="{FF2B5EF4-FFF2-40B4-BE49-F238E27FC236}">
                <a16:creationId xmlns:a16="http://schemas.microsoft.com/office/drawing/2014/main" id="{551723E7-C899-CBAE-CE5B-A0CBC7B89FD9}"/>
              </a:ext>
            </a:extLst>
          </p:cNvPr>
          <p:cNvGrpSpPr/>
          <p:nvPr/>
        </p:nvGrpSpPr>
        <p:grpSpPr>
          <a:xfrm rot="2890865">
            <a:off x="1593949" y="860088"/>
            <a:ext cx="2843636" cy="2342579"/>
            <a:chOff x="3469929" y="616688"/>
            <a:chExt cx="5216871" cy="4297641"/>
          </a:xfrm>
        </p:grpSpPr>
        <p:grpSp>
          <p:nvGrpSpPr>
            <p:cNvPr id="1147" name="Gruppo 1146">
              <a:extLst>
                <a:ext uri="{FF2B5EF4-FFF2-40B4-BE49-F238E27FC236}">
                  <a16:creationId xmlns:a16="http://schemas.microsoft.com/office/drawing/2014/main" id="{486F1165-AB7C-EE61-EB35-2FA2F89B6421}"/>
                </a:ext>
              </a:extLst>
            </p:cNvPr>
            <p:cNvGrpSpPr/>
            <p:nvPr/>
          </p:nvGrpSpPr>
          <p:grpSpPr>
            <a:xfrm>
              <a:off x="5182392" y="863671"/>
              <a:ext cx="3504408" cy="3416157"/>
              <a:chOff x="5182392" y="863671"/>
              <a:chExt cx="3504408" cy="3416157"/>
            </a:xfrm>
          </p:grpSpPr>
          <p:grpSp>
            <p:nvGrpSpPr>
              <p:cNvPr id="1405" name="Google Shape;550;p23">
                <a:extLst>
                  <a:ext uri="{FF2B5EF4-FFF2-40B4-BE49-F238E27FC236}">
                    <a16:creationId xmlns:a16="http://schemas.microsoft.com/office/drawing/2014/main" id="{8E9556C0-2490-1B47-F948-EA67E64E790D}"/>
                  </a:ext>
                </a:extLst>
              </p:cNvPr>
              <p:cNvGrpSpPr/>
              <p:nvPr/>
            </p:nvGrpSpPr>
            <p:grpSpPr>
              <a:xfrm>
                <a:off x="5182392" y="863671"/>
                <a:ext cx="3504408" cy="3416157"/>
                <a:chOff x="2819800" y="1170150"/>
                <a:chExt cx="3504408" cy="3416157"/>
              </a:xfrm>
            </p:grpSpPr>
            <p:sp>
              <p:nvSpPr>
                <p:cNvPr id="3290" name="Google Shape;553;p23">
                  <a:extLst>
                    <a:ext uri="{FF2B5EF4-FFF2-40B4-BE49-F238E27FC236}">
                      <a16:creationId xmlns:a16="http://schemas.microsoft.com/office/drawing/2014/main" id="{0F3B68D9-2D5C-2AE5-A5C3-C2DED80D7F36}"/>
                    </a:ext>
                  </a:extLst>
                </p:cNvPr>
                <p:cNvSpPr/>
                <p:nvPr/>
              </p:nvSpPr>
              <p:spPr>
                <a:xfrm>
                  <a:off x="4628664" y="1170150"/>
                  <a:ext cx="1443263" cy="1233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5" h="19874" extrusionOk="0">
                      <a:moveTo>
                        <a:pt x="2044" y="0"/>
                      </a:moveTo>
                      <a:cubicBezTo>
                        <a:pt x="1053" y="0"/>
                        <a:pt x="0" y="309"/>
                        <a:pt x="49" y="1769"/>
                      </a:cubicBezTo>
                      <a:cubicBezTo>
                        <a:pt x="124" y="4014"/>
                        <a:pt x="199" y="12990"/>
                        <a:pt x="199" y="12990"/>
                      </a:cubicBezTo>
                      <a:cubicBezTo>
                        <a:pt x="199" y="12990"/>
                        <a:pt x="176" y="14704"/>
                        <a:pt x="1583" y="15205"/>
                      </a:cubicBezTo>
                      <a:cubicBezTo>
                        <a:pt x="2983" y="15699"/>
                        <a:pt x="5903" y="16762"/>
                        <a:pt x="7647" y="18334"/>
                      </a:cubicBezTo>
                      <a:cubicBezTo>
                        <a:pt x="8640" y="19220"/>
                        <a:pt x="9146" y="19873"/>
                        <a:pt x="9978" y="19873"/>
                      </a:cubicBezTo>
                      <a:cubicBezTo>
                        <a:pt x="10488" y="19873"/>
                        <a:pt x="11121" y="19627"/>
                        <a:pt x="12063" y="19038"/>
                      </a:cubicBezTo>
                      <a:cubicBezTo>
                        <a:pt x="13516" y="18132"/>
                        <a:pt x="21144" y="13656"/>
                        <a:pt x="21144" y="13656"/>
                      </a:cubicBezTo>
                      <a:cubicBezTo>
                        <a:pt x="21144" y="13656"/>
                        <a:pt x="23254" y="12810"/>
                        <a:pt x="19422" y="8760"/>
                      </a:cubicBezTo>
                      <a:cubicBezTo>
                        <a:pt x="15619" y="4748"/>
                        <a:pt x="10319" y="1147"/>
                        <a:pt x="3410" y="137"/>
                      </a:cubicBezTo>
                      <a:cubicBezTo>
                        <a:pt x="3093" y="90"/>
                        <a:pt x="2577" y="0"/>
                        <a:pt x="2044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551;p23">
                  <a:extLst>
                    <a:ext uri="{FF2B5EF4-FFF2-40B4-BE49-F238E27FC236}">
                      <a16:creationId xmlns:a16="http://schemas.microsoft.com/office/drawing/2014/main" id="{2AAFC694-2D47-E895-D61F-15B906DC519F}"/>
                    </a:ext>
                  </a:extLst>
                </p:cNvPr>
                <p:cNvSpPr/>
                <p:nvPr/>
              </p:nvSpPr>
              <p:spPr>
                <a:xfrm>
                  <a:off x="4617244" y="3361504"/>
                  <a:ext cx="1432837" cy="122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87" h="19696" extrusionOk="0">
                      <a:moveTo>
                        <a:pt x="9859" y="0"/>
                      </a:moveTo>
                      <a:cubicBezTo>
                        <a:pt x="9439" y="0"/>
                        <a:pt x="8975" y="116"/>
                        <a:pt x="8564" y="482"/>
                      </a:cubicBezTo>
                      <a:cubicBezTo>
                        <a:pt x="7449" y="1477"/>
                        <a:pt x="5121" y="3521"/>
                        <a:pt x="2905" y="4307"/>
                      </a:cubicBezTo>
                      <a:cubicBezTo>
                        <a:pt x="884" y="5026"/>
                        <a:pt x="1" y="4921"/>
                        <a:pt x="166" y="7840"/>
                      </a:cubicBezTo>
                      <a:cubicBezTo>
                        <a:pt x="263" y="9554"/>
                        <a:pt x="532" y="18388"/>
                        <a:pt x="532" y="18388"/>
                      </a:cubicBezTo>
                      <a:cubicBezTo>
                        <a:pt x="532" y="18388"/>
                        <a:pt x="376" y="19696"/>
                        <a:pt x="2674" y="19696"/>
                      </a:cubicBezTo>
                      <a:cubicBezTo>
                        <a:pt x="3397" y="19696"/>
                        <a:pt x="4363" y="19566"/>
                        <a:pt x="5653" y="19226"/>
                      </a:cubicBezTo>
                      <a:cubicBezTo>
                        <a:pt x="10997" y="17819"/>
                        <a:pt x="16701" y="14892"/>
                        <a:pt x="20901" y="9315"/>
                      </a:cubicBezTo>
                      <a:cubicBezTo>
                        <a:pt x="21455" y="8589"/>
                        <a:pt x="23087" y="6598"/>
                        <a:pt x="21080" y="5580"/>
                      </a:cubicBezTo>
                      <a:cubicBezTo>
                        <a:pt x="19074" y="4569"/>
                        <a:pt x="11162" y="332"/>
                        <a:pt x="11162" y="332"/>
                      </a:cubicBezTo>
                      <a:cubicBezTo>
                        <a:pt x="11162" y="332"/>
                        <a:pt x="10572" y="0"/>
                        <a:pt x="9859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552;p23">
                  <a:extLst>
                    <a:ext uri="{FF2B5EF4-FFF2-40B4-BE49-F238E27FC236}">
                      <a16:creationId xmlns:a16="http://schemas.microsoft.com/office/drawing/2014/main" id="{57F2C313-14CC-B0C2-6D72-64B2AF777A64}"/>
                    </a:ext>
                  </a:extLst>
                </p:cNvPr>
                <p:cNvSpPr/>
                <p:nvPr/>
              </p:nvSpPr>
              <p:spPr>
                <a:xfrm>
                  <a:off x="5263498" y="2093574"/>
                  <a:ext cx="1060710" cy="153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1" h="24696" extrusionOk="0">
                      <a:moveTo>
                        <a:pt x="12307" y="1"/>
                      </a:moveTo>
                      <a:cubicBezTo>
                        <a:pt x="12014" y="1"/>
                        <a:pt x="11685" y="99"/>
                        <a:pt x="11319" y="334"/>
                      </a:cubicBezTo>
                      <a:cubicBezTo>
                        <a:pt x="9425" y="1547"/>
                        <a:pt x="1737" y="6180"/>
                        <a:pt x="1737" y="6180"/>
                      </a:cubicBezTo>
                      <a:cubicBezTo>
                        <a:pt x="1737" y="6180"/>
                        <a:pt x="255" y="7041"/>
                        <a:pt x="547" y="8501"/>
                      </a:cubicBezTo>
                      <a:cubicBezTo>
                        <a:pt x="831" y="9960"/>
                        <a:pt x="1408" y="13015"/>
                        <a:pt x="951" y="15320"/>
                      </a:cubicBezTo>
                      <a:cubicBezTo>
                        <a:pt x="532" y="17424"/>
                        <a:pt x="0" y="18127"/>
                        <a:pt x="2590" y="19475"/>
                      </a:cubicBezTo>
                      <a:cubicBezTo>
                        <a:pt x="4118" y="20268"/>
                        <a:pt x="11850" y="24535"/>
                        <a:pt x="11850" y="24535"/>
                      </a:cubicBezTo>
                      <a:cubicBezTo>
                        <a:pt x="11850" y="24535"/>
                        <a:pt x="12060" y="24696"/>
                        <a:pt x="12398" y="24696"/>
                      </a:cubicBezTo>
                      <a:cubicBezTo>
                        <a:pt x="13051" y="24696"/>
                        <a:pt x="14179" y="24094"/>
                        <a:pt x="15181" y="20560"/>
                      </a:cubicBezTo>
                      <a:cubicBezTo>
                        <a:pt x="16701" y="15245"/>
                        <a:pt x="17090" y="8845"/>
                        <a:pt x="14440" y="2392"/>
                      </a:cubicBezTo>
                      <a:cubicBezTo>
                        <a:pt x="14157" y="1710"/>
                        <a:pt x="13532" y="1"/>
                        <a:pt x="12307" y="1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554;p23">
                  <a:extLst>
                    <a:ext uri="{FF2B5EF4-FFF2-40B4-BE49-F238E27FC236}">
                      <a16:creationId xmlns:a16="http://schemas.microsoft.com/office/drawing/2014/main" id="{143B3720-2E1C-6ED9-4951-5AE276EE7A83}"/>
                    </a:ext>
                  </a:extLst>
                </p:cNvPr>
                <p:cNvSpPr/>
                <p:nvPr/>
              </p:nvSpPr>
              <p:spPr>
                <a:xfrm>
                  <a:off x="3075310" y="3355856"/>
                  <a:ext cx="1447670" cy="123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26" h="19826" extrusionOk="0">
                      <a:moveTo>
                        <a:pt x="13242" y="1"/>
                      </a:moveTo>
                      <a:cubicBezTo>
                        <a:pt x="12730" y="1"/>
                        <a:pt x="12097" y="248"/>
                        <a:pt x="11155" y="842"/>
                      </a:cubicBezTo>
                      <a:cubicBezTo>
                        <a:pt x="9702" y="1763"/>
                        <a:pt x="2112" y="6277"/>
                        <a:pt x="2112" y="6277"/>
                      </a:cubicBezTo>
                      <a:cubicBezTo>
                        <a:pt x="2112" y="6277"/>
                        <a:pt x="1" y="7138"/>
                        <a:pt x="3856" y="11165"/>
                      </a:cubicBezTo>
                      <a:cubicBezTo>
                        <a:pt x="7681" y="15155"/>
                        <a:pt x="13004" y="18726"/>
                        <a:pt x="19920" y="19699"/>
                      </a:cubicBezTo>
                      <a:cubicBezTo>
                        <a:pt x="20228" y="19742"/>
                        <a:pt x="20729" y="19826"/>
                        <a:pt x="21251" y="19826"/>
                      </a:cubicBezTo>
                      <a:cubicBezTo>
                        <a:pt x="22250" y="19826"/>
                        <a:pt x="23325" y="19520"/>
                        <a:pt x="23266" y="18044"/>
                      </a:cubicBezTo>
                      <a:cubicBezTo>
                        <a:pt x="23184" y="15799"/>
                        <a:pt x="23057" y="6823"/>
                        <a:pt x="23057" y="6823"/>
                      </a:cubicBezTo>
                      <a:cubicBezTo>
                        <a:pt x="23057" y="6823"/>
                        <a:pt x="23064" y="5109"/>
                        <a:pt x="21657" y="4623"/>
                      </a:cubicBezTo>
                      <a:cubicBezTo>
                        <a:pt x="20250" y="4136"/>
                        <a:pt x="17330" y="3088"/>
                        <a:pt x="15571" y="1531"/>
                      </a:cubicBezTo>
                      <a:cubicBezTo>
                        <a:pt x="14580" y="651"/>
                        <a:pt x="14071" y="1"/>
                        <a:pt x="13242" y="1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555;p23">
                  <a:extLst>
                    <a:ext uri="{FF2B5EF4-FFF2-40B4-BE49-F238E27FC236}">
                      <a16:creationId xmlns:a16="http://schemas.microsoft.com/office/drawing/2014/main" id="{AC1B5D5D-224C-4408-18CA-3F9ACADC3E96}"/>
                    </a:ext>
                  </a:extLst>
                </p:cNvPr>
                <p:cNvSpPr/>
                <p:nvPr/>
              </p:nvSpPr>
              <p:spPr>
                <a:xfrm>
                  <a:off x="2819800" y="2119143"/>
                  <a:ext cx="1060710" cy="153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1" h="24704" extrusionOk="0">
                      <a:moveTo>
                        <a:pt x="4693" y="1"/>
                      </a:moveTo>
                      <a:cubicBezTo>
                        <a:pt x="4039" y="1"/>
                        <a:pt x="2909" y="603"/>
                        <a:pt x="1902" y="4136"/>
                      </a:cubicBezTo>
                      <a:cubicBezTo>
                        <a:pt x="390" y="9459"/>
                        <a:pt x="1" y="15851"/>
                        <a:pt x="2651" y="22311"/>
                      </a:cubicBezTo>
                      <a:cubicBezTo>
                        <a:pt x="2928" y="22994"/>
                        <a:pt x="3552" y="24703"/>
                        <a:pt x="4776" y="24703"/>
                      </a:cubicBezTo>
                      <a:cubicBezTo>
                        <a:pt x="5070" y="24703"/>
                        <a:pt x="5398" y="24605"/>
                        <a:pt x="5765" y="24370"/>
                      </a:cubicBezTo>
                      <a:cubicBezTo>
                        <a:pt x="7666" y="23157"/>
                        <a:pt x="15346" y="18516"/>
                        <a:pt x="15346" y="18516"/>
                      </a:cubicBezTo>
                      <a:cubicBezTo>
                        <a:pt x="15346" y="18516"/>
                        <a:pt x="16829" y="17663"/>
                        <a:pt x="16544" y="16203"/>
                      </a:cubicBezTo>
                      <a:cubicBezTo>
                        <a:pt x="16252" y="14736"/>
                        <a:pt x="15683" y="11689"/>
                        <a:pt x="16140" y="9384"/>
                      </a:cubicBezTo>
                      <a:cubicBezTo>
                        <a:pt x="16552" y="7280"/>
                        <a:pt x="17091" y="6569"/>
                        <a:pt x="14501" y="5229"/>
                      </a:cubicBezTo>
                      <a:cubicBezTo>
                        <a:pt x="12974" y="4436"/>
                        <a:pt x="5241" y="161"/>
                        <a:pt x="5241" y="161"/>
                      </a:cubicBezTo>
                      <a:cubicBezTo>
                        <a:pt x="5241" y="161"/>
                        <a:pt x="5031" y="1"/>
                        <a:pt x="4693" y="1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556;p23">
                  <a:extLst>
                    <a:ext uri="{FF2B5EF4-FFF2-40B4-BE49-F238E27FC236}">
                      <a16:creationId xmlns:a16="http://schemas.microsoft.com/office/drawing/2014/main" id="{F7CDB205-6214-0906-E40D-4AB960CD48AC}"/>
                    </a:ext>
                  </a:extLst>
                </p:cNvPr>
                <p:cNvSpPr/>
                <p:nvPr/>
              </p:nvSpPr>
              <p:spPr>
                <a:xfrm>
                  <a:off x="3087412" y="1186783"/>
                  <a:ext cx="1438112" cy="1206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72" h="19443" extrusionOk="0">
                      <a:moveTo>
                        <a:pt x="20635" y="0"/>
                      </a:moveTo>
                      <a:cubicBezTo>
                        <a:pt x="19940" y="0"/>
                        <a:pt x="19038" y="105"/>
                        <a:pt x="17869" y="370"/>
                      </a:cubicBezTo>
                      <a:cubicBezTo>
                        <a:pt x="12479" y="1598"/>
                        <a:pt x="6678" y="4323"/>
                        <a:pt x="2284" y="9742"/>
                      </a:cubicBezTo>
                      <a:cubicBezTo>
                        <a:pt x="1707" y="10453"/>
                        <a:pt x="1" y="12392"/>
                        <a:pt x="1977" y="13470"/>
                      </a:cubicBezTo>
                      <a:cubicBezTo>
                        <a:pt x="3946" y="14548"/>
                        <a:pt x="11701" y="19069"/>
                        <a:pt x="11701" y="19069"/>
                      </a:cubicBezTo>
                      <a:cubicBezTo>
                        <a:pt x="11701" y="19069"/>
                        <a:pt x="12321" y="19443"/>
                        <a:pt x="13069" y="19443"/>
                      </a:cubicBezTo>
                      <a:cubicBezTo>
                        <a:pt x="13472" y="19443"/>
                        <a:pt x="13912" y="19335"/>
                        <a:pt x="14313" y="19002"/>
                      </a:cubicBezTo>
                      <a:cubicBezTo>
                        <a:pt x="15451" y="18051"/>
                        <a:pt x="17854" y="16083"/>
                        <a:pt x="20092" y="15379"/>
                      </a:cubicBezTo>
                      <a:cubicBezTo>
                        <a:pt x="22143" y="14735"/>
                        <a:pt x="23019" y="14862"/>
                        <a:pt x="22959" y="11943"/>
                      </a:cubicBezTo>
                      <a:cubicBezTo>
                        <a:pt x="22922" y="10229"/>
                        <a:pt x="22959" y="1388"/>
                        <a:pt x="22959" y="1388"/>
                      </a:cubicBezTo>
                      <a:cubicBezTo>
                        <a:pt x="22959" y="1388"/>
                        <a:pt x="23171" y="0"/>
                        <a:pt x="20635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6" name="Gruppo 1405">
                <a:extLst>
                  <a:ext uri="{FF2B5EF4-FFF2-40B4-BE49-F238E27FC236}">
                    <a16:creationId xmlns:a16="http://schemas.microsoft.com/office/drawing/2014/main" id="{1A6E06BD-D039-1197-5051-DED3FD1CAF47}"/>
                  </a:ext>
                </a:extLst>
              </p:cNvPr>
              <p:cNvGrpSpPr/>
              <p:nvPr/>
            </p:nvGrpSpPr>
            <p:grpSpPr>
              <a:xfrm>
                <a:off x="5358737" y="2225397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3167" name="Google Shape;637;p23">
                  <a:extLst>
                    <a:ext uri="{FF2B5EF4-FFF2-40B4-BE49-F238E27FC236}">
                      <a16:creationId xmlns:a16="http://schemas.microsoft.com/office/drawing/2014/main" id="{4A936763-5068-16DA-0936-2C4CD118345E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3250" name="Google Shape;638;p23">
                    <a:extLst>
                      <a:ext uri="{FF2B5EF4-FFF2-40B4-BE49-F238E27FC236}">
                        <a16:creationId xmlns:a16="http://schemas.microsoft.com/office/drawing/2014/main" id="{22AB71CC-7EBF-3F60-42E1-1E209CE8239C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1" name="Google Shape;639;p23">
                    <a:extLst>
                      <a:ext uri="{FF2B5EF4-FFF2-40B4-BE49-F238E27FC236}">
                        <a16:creationId xmlns:a16="http://schemas.microsoft.com/office/drawing/2014/main" id="{60D81628-B44A-A3D3-0054-AE81D28C276D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2" name="Google Shape;640;p23">
                    <a:extLst>
                      <a:ext uri="{FF2B5EF4-FFF2-40B4-BE49-F238E27FC236}">
                        <a16:creationId xmlns:a16="http://schemas.microsoft.com/office/drawing/2014/main" id="{B1BCDE03-50E6-396D-12CF-DB1AC53D92D9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3" name="Google Shape;641;p23">
                    <a:extLst>
                      <a:ext uri="{FF2B5EF4-FFF2-40B4-BE49-F238E27FC236}">
                        <a16:creationId xmlns:a16="http://schemas.microsoft.com/office/drawing/2014/main" id="{24C305CC-EAC6-37B2-FDD9-D578C5BCFD0B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4" name="Google Shape;642;p23">
                    <a:extLst>
                      <a:ext uri="{FF2B5EF4-FFF2-40B4-BE49-F238E27FC236}">
                        <a16:creationId xmlns:a16="http://schemas.microsoft.com/office/drawing/2014/main" id="{C15FC886-5985-2638-2E7B-E29A38FA1248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5" name="Google Shape;643;p23">
                    <a:extLst>
                      <a:ext uri="{FF2B5EF4-FFF2-40B4-BE49-F238E27FC236}">
                        <a16:creationId xmlns:a16="http://schemas.microsoft.com/office/drawing/2014/main" id="{867B1950-3760-64C7-291A-600E18F9D651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6" name="Google Shape;644;p23">
                    <a:extLst>
                      <a:ext uri="{FF2B5EF4-FFF2-40B4-BE49-F238E27FC236}">
                        <a16:creationId xmlns:a16="http://schemas.microsoft.com/office/drawing/2014/main" id="{5BB00703-9B6A-2A61-37CD-CA2F31971388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7" name="Google Shape;645;p23">
                    <a:extLst>
                      <a:ext uri="{FF2B5EF4-FFF2-40B4-BE49-F238E27FC236}">
                        <a16:creationId xmlns:a16="http://schemas.microsoft.com/office/drawing/2014/main" id="{7282EAB5-73F8-0123-6A51-0510AD5B318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8" name="Google Shape;646;p23">
                    <a:extLst>
                      <a:ext uri="{FF2B5EF4-FFF2-40B4-BE49-F238E27FC236}">
                        <a16:creationId xmlns:a16="http://schemas.microsoft.com/office/drawing/2014/main" id="{DCC9D510-3D9C-0488-11CD-3B33E5DC6685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9" name="Google Shape;647;p23">
                    <a:extLst>
                      <a:ext uri="{FF2B5EF4-FFF2-40B4-BE49-F238E27FC236}">
                        <a16:creationId xmlns:a16="http://schemas.microsoft.com/office/drawing/2014/main" id="{CE410CF5-204B-EFEA-8B8F-3141AFC56839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0" name="Google Shape;648;p23">
                    <a:extLst>
                      <a:ext uri="{FF2B5EF4-FFF2-40B4-BE49-F238E27FC236}">
                        <a16:creationId xmlns:a16="http://schemas.microsoft.com/office/drawing/2014/main" id="{1A4EF31B-8E41-4DB7-495A-ABCEBAF3144B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1" name="Google Shape;649;p23">
                    <a:extLst>
                      <a:ext uri="{FF2B5EF4-FFF2-40B4-BE49-F238E27FC236}">
                        <a16:creationId xmlns:a16="http://schemas.microsoft.com/office/drawing/2014/main" id="{82594BE0-EAA0-099C-C8C2-18A3A1DF87CE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2" name="Google Shape;650;p23">
                    <a:extLst>
                      <a:ext uri="{FF2B5EF4-FFF2-40B4-BE49-F238E27FC236}">
                        <a16:creationId xmlns:a16="http://schemas.microsoft.com/office/drawing/2014/main" id="{6B45DB9A-940E-4C1A-2E71-E85B603A5D43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3" name="Google Shape;651;p23">
                    <a:extLst>
                      <a:ext uri="{FF2B5EF4-FFF2-40B4-BE49-F238E27FC236}">
                        <a16:creationId xmlns:a16="http://schemas.microsoft.com/office/drawing/2014/main" id="{A086EF08-375D-401A-4EFA-6CF408A94E34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4" name="Google Shape;652;p23">
                    <a:extLst>
                      <a:ext uri="{FF2B5EF4-FFF2-40B4-BE49-F238E27FC236}">
                        <a16:creationId xmlns:a16="http://schemas.microsoft.com/office/drawing/2014/main" id="{0847EDE0-D832-0104-624E-B635F587DCD9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5" name="Google Shape;653;p23">
                    <a:extLst>
                      <a:ext uri="{FF2B5EF4-FFF2-40B4-BE49-F238E27FC236}">
                        <a16:creationId xmlns:a16="http://schemas.microsoft.com/office/drawing/2014/main" id="{EF14951A-9CFE-4FE7-7EEA-C8AE3193B0E2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6" name="Google Shape;654;p23">
                    <a:extLst>
                      <a:ext uri="{FF2B5EF4-FFF2-40B4-BE49-F238E27FC236}">
                        <a16:creationId xmlns:a16="http://schemas.microsoft.com/office/drawing/2014/main" id="{D74B84E2-AE49-24B4-F5FB-98452FCCDE2A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7" name="Google Shape;655;p23">
                    <a:extLst>
                      <a:ext uri="{FF2B5EF4-FFF2-40B4-BE49-F238E27FC236}">
                        <a16:creationId xmlns:a16="http://schemas.microsoft.com/office/drawing/2014/main" id="{15C41264-B914-306A-21E7-4B15C4B3EC27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8" name="Google Shape;656;p23">
                    <a:extLst>
                      <a:ext uri="{FF2B5EF4-FFF2-40B4-BE49-F238E27FC236}">
                        <a16:creationId xmlns:a16="http://schemas.microsoft.com/office/drawing/2014/main" id="{F5354D72-F755-8BAB-8F2D-467420A7AAEF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9" name="Google Shape;657;p23">
                    <a:extLst>
                      <a:ext uri="{FF2B5EF4-FFF2-40B4-BE49-F238E27FC236}">
                        <a16:creationId xmlns:a16="http://schemas.microsoft.com/office/drawing/2014/main" id="{2FF27A21-BBDB-D7F5-A70F-65F0805890D0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0" name="Google Shape;658;p23">
                    <a:extLst>
                      <a:ext uri="{FF2B5EF4-FFF2-40B4-BE49-F238E27FC236}">
                        <a16:creationId xmlns:a16="http://schemas.microsoft.com/office/drawing/2014/main" id="{65299FFF-BB05-4708-897A-A495212512C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1" name="Google Shape;659;p23">
                    <a:extLst>
                      <a:ext uri="{FF2B5EF4-FFF2-40B4-BE49-F238E27FC236}">
                        <a16:creationId xmlns:a16="http://schemas.microsoft.com/office/drawing/2014/main" id="{6CAB32C5-426A-E75C-15EC-970749F4D595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2" name="Google Shape;660;p23">
                    <a:extLst>
                      <a:ext uri="{FF2B5EF4-FFF2-40B4-BE49-F238E27FC236}">
                        <a16:creationId xmlns:a16="http://schemas.microsoft.com/office/drawing/2014/main" id="{17769E07-0546-4F8C-1117-6A8CBDFF80F7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3" name="Google Shape;661;p23">
                    <a:extLst>
                      <a:ext uri="{FF2B5EF4-FFF2-40B4-BE49-F238E27FC236}">
                        <a16:creationId xmlns:a16="http://schemas.microsoft.com/office/drawing/2014/main" id="{82451CDA-AE4B-899C-67A9-56D91DECE0AB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4" name="Google Shape;662;p23">
                    <a:extLst>
                      <a:ext uri="{FF2B5EF4-FFF2-40B4-BE49-F238E27FC236}">
                        <a16:creationId xmlns:a16="http://schemas.microsoft.com/office/drawing/2014/main" id="{83B285B3-B57A-3BE4-F851-06D56F449CAD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5" name="Google Shape;663;p23">
                    <a:extLst>
                      <a:ext uri="{FF2B5EF4-FFF2-40B4-BE49-F238E27FC236}">
                        <a16:creationId xmlns:a16="http://schemas.microsoft.com/office/drawing/2014/main" id="{53977785-545C-E799-8B08-560046BE3E7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6" name="Google Shape;664;p23">
                    <a:extLst>
                      <a:ext uri="{FF2B5EF4-FFF2-40B4-BE49-F238E27FC236}">
                        <a16:creationId xmlns:a16="http://schemas.microsoft.com/office/drawing/2014/main" id="{7D3E7A9D-A71E-A631-9984-07D80325EE0A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7" name="Google Shape;665;p23">
                    <a:extLst>
                      <a:ext uri="{FF2B5EF4-FFF2-40B4-BE49-F238E27FC236}">
                        <a16:creationId xmlns:a16="http://schemas.microsoft.com/office/drawing/2014/main" id="{95C95DC5-E592-C8A2-4035-054667CAED3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8" name="Google Shape;666;p23">
                    <a:extLst>
                      <a:ext uri="{FF2B5EF4-FFF2-40B4-BE49-F238E27FC236}">
                        <a16:creationId xmlns:a16="http://schemas.microsoft.com/office/drawing/2014/main" id="{B6DC2F67-70F8-FF46-6F58-7768CD606798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9" name="Google Shape;667;p23">
                    <a:extLst>
                      <a:ext uri="{FF2B5EF4-FFF2-40B4-BE49-F238E27FC236}">
                        <a16:creationId xmlns:a16="http://schemas.microsoft.com/office/drawing/2014/main" id="{59061577-C706-9F1D-FE51-B9BC262EA1F0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0" name="Google Shape;668;p23">
                    <a:extLst>
                      <a:ext uri="{FF2B5EF4-FFF2-40B4-BE49-F238E27FC236}">
                        <a16:creationId xmlns:a16="http://schemas.microsoft.com/office/drawing/2014/main" id="{B8F3D252-2320-0795-85D9-7BBF7873C006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1" name="Google Shape;669;p23">
                    <a:extLst>
                      <a:ext uri="{FF2B5EF4-FFF2-40B4-BE49-F238E27FC236}">
                        <a16:creationId xmlns:a16="http://schemas.microsoft.com/office/drawing/2014/main" id="{82C4634D-E42A-2CB8-DDB8-370F27CC492A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2" name="Google Shape;670;p23">
                    <a:extLst>
                      <a:ext uri="{FF2B5EF4-FFF2-40B4-BE49-F238E27FC236}">
                        <a16:creationId xmlns:a16="http://schemas.microsoft.com/office/drawing/2014/main" id="{2B31E5D5-6628-8508-535E-B8FD7ECB458D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3" name="Google Shape;671;p23">
                    <a:extLst>
                      <a:ext uri="{FF2B5EF4-FFF2-40B4-BE49-F238E27FC236}">
                        <a16:creationId xmlns:a16="http://schemas.microsoft.com/office/drawing/2014/main" id="{A0315877-1561-9E75-FA9D-097A0D42B265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4" name="Google Shape;672;p23">
                    <a:extLst>
                      <a:ext uri="{FF2B5EF4-FFF2-40B4-BE49-F238E27FC236}">
                        <a16:creationId xmlns:a16="http://schemas.microsoft.com/office/drawing/2014/main" id="{258FE9A5-D267-C7AA-C915-2136CA07C73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5" name="Google Shape;673;p23">
                    <a:extLst>
                      <a:ext uri="{FF2B5EF4-FFF2-40B4-BE49-F238E27FC236}">
                        <a16:creationId xmlns:a16="http://schemas.microsoft.com/office/drawing/2014/main" id="{421CBAD9-7BB1-50B5-9593-5738F604F096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6" name="Google Shape;674;p23">
                    <a:extLst>
                      <a:ext uri="{FF2B5EF4-FFF2-40B4-BE49-F238E27FC236}">
                        <a16:creationId xmlns:a16="http://schemas.microsoft.com/office/drawing/2014/main" id="{C0B7BB56-80F6-B8FF-11A7-5E08986082B9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7" name="Google Shape;675;p23">
                    <a:extLst>
                      <a:ext uri="{FF2B5EF4-FFF2-40B4-BE49-F238E27FC236}">
                        <a16:creationId xmlns:a16="http://schemas.microsoft.com/office/drawing/2014/main" id="{74770617-7EAA-A250-0DB6-47BD01611ED1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8" name="Google Shape;676;p23">
                    <a:extLst>
                      <a:ext uri="{FF2B5EF4-FFF2-40B4-BE49-F238E27FC236}">
                        <a16:creationId xmlns:a16="http://schemas.microsoft.com/office/drawing/2014/main" id="{EC99D932-F65D-1BF5-A4FB-F3289299EF27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9" name="Google Shape;677;p23">
                    <a:extLst>
                      <a:ext uri="{FF2B5EF4-FFF2-40B4-BE49-F238E27FC236}">
                        <a16:creationId xmlns:a16="http://schemas.microsoft.com/office/drawing/2014/main" id="{5A5E9DE5-4C88-652E-B1F8-B5D0CC07B5E4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68" name="Google Shape;637;p23">
                  <a:extLst>
                    <a:ext uri="{FF2B5EF4-FFF2-40B4-BE49-F238E27FC236}">
                      <a16:creationId xmlns:a16="http://schemas.microsoft.com/office/drawing/2014/main" id="{D3F35207-2642-FDF6-C2E2-3E73310DFBE1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3210" name="Google Shape;638;p23">
                    <a:extLst>
                      <a:ext uri="{FF2B5EF4-FFF2-40B4-BE49-F238E27FC236}">
                        <a16:creationId xmlns:a16="http://schemas.microsoft.com/office/drawing/2014/main" id="{0FC90E24-461A-2C21-71B4-C8A81923760D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1" name="Google Shape;639;p23">
                    <a:extLst>
                      <a:ext uri="{FF2B5EF4-FFF2-40B4-BE49-F238E27FC236}">
                        <a16:creationId xmlns:a16="http://schemas.microsoft.com/office/drawing/2014/main" id="{03B0D2B5-231E-BEFA-0F22-68C94A192159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2" name="Google Shape;640;p23">
                    <a:extLst>
                      <a:ext uri="{FF2B5EF4-FFF2-40B4-BE49-F238E27FC236}">
                        <a16:creationId xmlns:a16="http://schemas.microsoft.com/office/drawing/2014/main" id="{C3FBB6E1-8C81-04E1-4960-036F2F45E8BE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3" name="Google Shape;641;p23">
                    <a:extLst>
                      <a:ext uri="{FF2B5EF4-FFF2-40B4-BE49-F238E27FC236}">
                        <a16:creationId xmlns:a16="http://schemas.microsoft.com/office/drawing/2014/main" id="{DDB4E7E7-318F-D1A5-CF4B-2FB4807D905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4" name="Google Shape;642;p23">
                    <a:extLst>
                      <a:ext uri="{FF2B5EF4-FFF2-40B4-BE49-F238E27FC236}">
                        <a16:creationId xmlns:a16="http://schemas.microsoft.com/office/drawing/2014/main" id="{A90F6885-C735-B25B-FB60-5C1792CB071D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5" name="Google Shape;643;p23">
                    <a:extLst>
                      <a:ext uri="{FF2B5EF4-FFF2-40B4-BE49-F238E27FC236}">
                        <a16:creationId xmlns:a16="http://schemas.microsoft.com/office/drawing/2014/main" id="{F85F8240-0B4A-4B1A-46A5-59BE1D37468B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6" name="Google Shape;644;p23">
                    <a:extLst>
                      <a:ext uri="{FF2B5EF4-FFF2-40B4-BE49-F238E27FC236}">
                        <a16:creationId xmlns:a16="http://schemas.microsoft.com/office/drawing/2014/main" id="{596672C8-AEAD-9EBE-D41F-37B61EB675A2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7" name="Google Shape;645;p23">
                    <a:extLst>
                      <a:ext uri="{FF2B5EF4-FFF2-40B4-BE49-F238E27FC236}">
                        <a16:creationId xmlns:a16="http://schemas.microsoft.com/office/drawing/2014/main" id="{6F4B3BE0-93CC-62C8-DB03-97D10931B236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8" name="Google Shape;646;p23">
                    <a:extLst>
                      <a:ext uri="{FF2B5EF4-FFF2-40B4-BE49-F238E27FC236}">
                        <a16:creationId xmlns:a16="http://schemas.microsoft.com/office/drawing/2014/main" id="{2BA50896-DA7D-C22F-0F29-0F686E643254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9" name="Google Shape;647;p23">
                    <a:extLst>
                      <a:ext uri="{FF2B5EF4-FFF2-40B4-BE49-F238E27FC236}">
                        <a16:creationId xmlns:a16="http://schemas.microsoft.com/office/drawing/2014/main" id="{668DD4E9-0262-925F-11FA-9379F8DC21B5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0" name="Google Shape;648;p23">
                    <a:extLst>
                      <a:ext uri="{FF2B5EF4-FFF2-40B4-BE49-F238E27FC236}">
                        <a16:creationId xmlns:a16="http://schemas.microsoft.com/office/drawing/2014/main" id="{E92AD980-D4BF-14F1-05D5-3C28F3FB1D83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1" name="Google Shape;649;p23">
                    <a:extLst>
                      <a:ext uri="{FF2B5EF4-FFF2-40B4-BE49-F238E27FC236}">
                        <a16:creationId xmlns:a16="http://schemas.microsoft.com/office/drawing/2014/main" id="{8E786CB9-A449-BE78-341F-20FD99FA5DB0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2" name="Google Shape;650;p23">
                    <a:extLst>
                      <a:ext uri="{FF2B5EF4-FFF2-40B4-BE49-F238E27FC236}">
                        <a16:creationId xmlns:a16="http://schemas.microsoft.com/office/drawing/2014/main" id="{F00D26DC-BF67-22D9-54E2-52BE8297D267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3" name="Google Shape;651;p23">
                    <a:extLst>
                      <a:ext uri="{FF2B5EF4-FFF2-40B4-BE49-F238E27FC236}">
                        <a16:creationId xmlns:a16="http://schemas.microsoft.com/office/drawing/2014/main" id="{B237CC71-6216-EDD8-5CA6-B90CF2BCC556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4" name="Google Shape;652;p23">
                    <a:extLst>
                      <a:ext uri="{FF2B5EF4-FFF2-40B4-BE49-F238E27FC236}">
                        <a16:creationId xmlns:a16="http://schemas.microsoft.com/office/drawing/2014/main" id="{DBA1105A-0BF1-AFA3-6A59-8D558247F908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5" name="Google Shape;653;p23">
                    <a:extLst>
                      <a:ext uri="{FF2B5EF4-FFF2-40B4-BE49-F238E27FC236}">
                        <a16:creationId xmlns:a16="http://schemas.microsoft.com/office/drawing/2014/main" id="{60B5E37D-5CDF-68D3-AF19-A8F103EFBEB5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6" name="Google Shape;654;p23">
                    <a:extLst>
                      <a:ext uri="{FF2B5EF4-FFF2-40B4-BE49-F238E27FC236}">
                        <a16:creationId xmlns:a16="http://schemas.microsoft.com/office/drawing/2014/main" id="{A45E5301-940E-18DC-A0F1-2BBD21AC9931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7" name="Google Shape;655;p23">
                    <a:extLst>
                      <a:ext uri="{FF2B5EF4-FFF2-40B4-BE49-F238E27FC236}">
                        <a16:creationId xmlns:a16="http://schemas.microsoft.com/office/drawing/2014/main" id="{7A558484-24CE-D707-F703-2F7A7632BDFB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8" name="Google Shape;656;p23">
                    <a:extLst>
                      <a:ext uri="{FF2B5EF4-FFF2-40B4-BE49-F238E27FC236}">
                        <a16:creationId xmlns:a16="http://schemas.microsoft.com/office/drawing/2014/main" id="{5BACA568-EF96-0D86-B10F-874A22EF2092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9" name="Google Shape;657;p23">
                    <a:extLst>
                      <a:ext uri="{FF2B5EF4-FFF2-40B4-BE49-F238E27FC236}">
                        <a16:creationId xmlns:a16="http://schemas.microsoft.com/office/drawing/2014/main" id="{289CA464-FD18-B568-D62F-44DEEE57AB0C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0" name="Google Shape;658;p23">
                    <a:extLst>
                      <a:ext uri="{FF2B5EF4-FFF2-40B4-BE49-F238E27FC236}">
                        <a16:creationId xmlns:a16="http://schemas.microsoft.com/office/drawing/2014/main" id="{E67B09DA-B6AC-50FB-FEBD-3474E0C8DFF0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1" name="Google Shape;659;p23">
                    <a:extLst>
                      <a:ext uri="{FF2B5EF4-FFF2-40B4-BE49-F238E27FC236}">
                        <a16:creationId xmlns:a16="http://schemas.microsoft.com/office/drawing/2014/main" id="{2E0EE8CC-E8D6-63F5-EE89-A039911373D6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2" name="Google Shape;660;p23">
                    <a:extLst>
                      <a:ext uri="{FF2B5EF4-FFF2-40B4-BE49-F238E27FC236}">
                        <a16:creationId xmlns:a16="http://schemas.microsoft.com/office/drawing/2014/main" id="{F71460AC-61B9-11DE-2C02-F61B1F413587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3" name="Google Shape;661;p23">
                    <a:extLst>
                      <a:ext uri="{FF2B5EF4-FFF2-40B4-BE49-F238E27FC236}">
                        <a16:creationId xmlns:a16="http://schemas.microsoft.com/office/drawing/2014/main" id="{A3F61C6D-9179-FE21-A4D7-6CD60AD9AA96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4" name="Google Shape;662;p23">
                    <a:extLst>
                      <a:ext uri="{FF2B5EF4-FFF2-40B4-BE49-F238E27FC236}">
                        <a16:creationId xmlns:a16="http://schemas.microsoft.com/office/drawing/2014/main" id="{AFEFD22D-B73D-487B-18CC-981BD9ADA277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5" name="Google Shape;663;p23">
                    <a:extLst>
                      <a:ext uri="{FF2B5EF4-FFF2-40B4-BE49-F238E27FC236}">
                        <a16:creationId xmlns:a16="http://schemas.microsoft.com/office/drawing/2014/main" id="{120360D0-A86A-48A0-50BA-BD232CFF3F57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6" name="Google Shape;664;p23">
                    <a:extLst>
                      <a:ext uri="{FF2B5EF4-FFF2-40B4-BE49-F238E27FC236}">
                        <a16:creationId xmlns:a16="http://schemas.microsoft.com/office/drawing/2014/main" id="{0E6295D1-B3FB-9FC8-5D6C-98EB2E4DB3B6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7" name="Google Shape;665;p23">
                    <a:extLst>
                      <a:ext uri="{FF2B5EF4-FFF2-40B4-BE49-F238E27FC236}">
                        <a16:creationId xmlns:a16="http://schemas.microsoft.com/office/drawing/2014/main" id="{DFCBDEB2-93B5-C9EF-4EDD-B7CB150FEE08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8" name="Google Shape;666;p23">
                    <a:extLst>
                      <a:ext uri="{FF2B5EF4-FFF2-40B4-BE49-F238E27FC236}">
                        <a16:creationId xmlns:a16="http://schemas.microsoft.com/office/drawing/2014/main" id="{A31D082E-73C6-505A-984C-5E1FA2127EBC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9" name="Google Shape;667;p23">
                    <a:extLst>
                      <a:ext uri="{FF2B5EF4-FFF2-40B4-BE49-F238E27FC236}">
                        <a16:creationId xmlns:a16="http://schemas.microsoft.com/office/drawing/2014/main" id="{DECDDBFE-FDEE-2B6D-3328-ECAF9445EED1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0" name="Google Shape;668;p23">
                    <a:extLst>
                      <a:ext uri="{FF2B5EF4-FFF2-40B4-BE49-F238E27FC236}">
                        <a16:creationId xmlns:a16="http://schemas.microsoft.com/office/drawing/2014/main" id="{29D908AA-DDB1-7A1A-09D3-8FAC8EC867E8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1" name="Google Shape;669;p23">
                    <a:extLst>
                      <a:ext uri="{FF2B5EF4-FFF2-40B4-BE49-F238E27FC236}">
                        <a16:creationId xmlns:a16="http://schemas.microsoft.com/office/drawing/2014/main" id="{7099B136-5C78-9ED5-515D-C93B1A9F2D3F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2" name="Google Shape;670;p23">
                    <a:extLst>
                      <a:ext uri="{FF2B5EF4-FFF2-40B4-BE49-F238E27FC236}">
                        <a16:creationId xmlns:a16="http://schemas.microsoft.com/office/drawing/2014/main" id="{31D30F89-0E74-E555-548F-82C051D4A99F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3" name="Google Shape;671;p23">
                    <a:extLst>
                      <a:ext uri="{FF2B5EF4-FFF2-40B4-BE49-F238E27FC236}">
                        <a16:creationId xmlns:a16="http://schemas.microsoft.com/office/drawing/2014/main" id="{88B08281-F30E-38C2-B229-CF9F072F62DE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4" name="Google Shape;672;p23">
                    <a:extLst>
                      <a:ext uri="{FF2B5EF4-FFF2-40B4-BE49-F238E27FC236}">
                        <a16:creationId xmlns:a16="http://schemas.microsoft.com/office/drawing/2014/main" id="{42A9DCDC-6CC3-58B7-F9B6-E4E52489128A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5" name="Google Shape;673;p23">
                    <a:extLst>
                      <a:ext uri="{FF2B5EF4-FFF2-40B4-BE49-F238E27FC236}">
                        <a16:creationId xmlns:a16="http://schemas.microsoft.com/office/drawing/2014/main" id="{B5EA1FDC-7612-D38A-2CA6-7E866C3DC990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6" name="Google Shape;674;p23">
                    <a:extLst>
                      <a:ext uri="{FF2B5EF4-FFF2-40B4-BE49-F238E27FC236}">
                        <a16:creationId xmlns:a16="http://schemas.microsoft.com/office/drawing/2014/main" id="{FD77D5EE-93D1-D1D9-AF90-1BD658D9900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7" name="Google Shape;675;p23">
                    <a:extLst>
                      <a:ext uri="{FF2B5EF4-FFF2-40B4-BE49-F238E27FC236}">
                        <a16:creationId xmlns:a16="http://schemas.microsoft.com/office/drawing/2014/main" id="{DD689403-1D2B-D80D-3C73-BC5885A6783F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8" name="Google Shape;676;p23">
                    <a:extLst>
                      <a:ext uri="{FF2B5EF4-FFF2-40B4-BE49-F238E27FC236}">
                        <a16:creationId xmlns:a16="http://schemas.microsoft.com/office/drawing/2014/main" id="{5D25A845-1A86-2705-2C91-9F4AEA9E5338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9" name="Google Shape;677;p23">
                    <a:extLst>
                      <a:ext uri="{FF2B5EF4-FFF2-40B4-BE49-F238E27FC236}">
                        <a16:creationId xmlns:a16="http://schemas.microsoft.com/office/drawing/2014/main" id="{7719D6F9-1334-1A6C-B79F-ABBB4A61C1D7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69" name="Google Shape;637;p23">
                  <a:extLst>
                    <a:ext uri="{FF2B5EF4-FFF2-40B4-BE49-F238E27FC236}">
                      <a16:creationId xmlns:a16="http://schemas.microsoft.com/office/drawing/2014/main" id="{0A396B75-A5A0-DE90-3FA2-E49E1D355799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3170" name="Google Shape;638;p23">
                    <a:extLst>
                      <a:ext uri="{FF2B5EF4-FFF2-40B4-BE49-F238E27FC236}">
                        <a16:creationId xmlns:a16="http://schemas.microsoft.com/office/drawing/2014/main" id="{BDFF261E-DCC8-B18C-0BD6-5E604A2A08D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1" name="Google Shape;639;p23">
                    <a:extLst>
                      <a:ext uri="{FF2B5EF4-FFF2-40B4-BE49-F238E27FC236}">
                        <a16:creationId xmlns:a16="http://schemas.microsoft.com/office/drawing/2014/main" id="{1CB73577-A8D8-0768-8376-54ED78E9FC21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2" name="Google Shape;640;p23">
                    <a:extLst>
                      <a:ext uri="{FF2B5EF4-FFF2-40B4-BE49-F238E27FC236}">
                        <a16:creationId xmlns:a16="http://schemas.microsoft.com/office/drawing/2014/main" id="{2033B1B3-2A5D-8400-1F06-06AF6C5D61E2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3" name="Google Shape;641;p23">
                    <a:extLst>
                      <a:ext uri="{FF2B5EF4-FFF2-40B4-BE49-F238E27FC236}">
                        <a16:creationId xmlns:a16="http://schemas.microsoft.com/office/drawing/2014/main" id="{114AD31D-6714-4956-C00F-7A6323CB63AA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4" name="Google Shape;642;p23">
                    <a:extLst>
                      <a:ext uri="{FF2B5EF4-FFF2-40B4-BE49-F238E27FC236}">
                        <a16:creationId xmlns:a16="http://schemas.microsoft.com/office/drawing/2014/main" id="{C5F239F6-B32E-B31E-67E8-765C9DCA5C29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5" name="Google Shape;643;p23">
                    <a:extLst>
                      <a:ext uri="{FF2B5EF4-FFF2-40B4-BE49-F238E27FC236}">
                        <a16:creationId xmlns:a16="http://schemas.microsoft.com/office/drawing/2014/main" id="{728D54EA-00FC-0577-F58A-7C712453DBE3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6" name="Google Shape;644;p23">
                    <a:extLst>
                      <a:ext uri="{FF2B5EF4-FFF2-40B4-BE49-F238E27FC236}">
                        <a16:creationId xmlns:a16="http://schemas.microsoft.com/office/drawing/2014/main" id="{7E949A49-65A0-3E23-BAF1-603F1BB408C1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7" name="Google Shape;645;p23">
                    <a:extLst>
                      <a:ext uri="{FF2B5EF4-FFF2-40B4-BE49-F238E27FC236}">
                        <a16:creationId xmlns:a16="http://schemas.microsoft.com/office/drawing/2014/main" id="{6F1C1083-E213-8217-454C-1A3E01CB0569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8" name="Google Shape;646;p23">
                    <a:extLst>
                      <a:ext uri="{FF2B5EF4-FFF2-40B4-BE49-F238E27FC236}">
                        <a16:creationId xmlns:a16="http://schemas.microsoft.com/office/drawing/2014/main" id="{4BA6794C-7C7F-20C4-D0E7-B593695E74AE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9" name="Google Shape;647;p23">
                    <a:extLst>
                      <a:ext uri="{FF2B5EF4-FFF2-40B4-BE49-F238E27FC236}">
                        <a16:creationId xmlns:a16="http://schemas.microsoft.com/office/drawing/2014/main" id="{925FBA61-A6E2-0E63-D139-41C441A715C0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0" name="Google Shape;648;p23">
                    <a:extLst>
                      <a:ext uri="{FF2B5EF4-FFF2-40B4-BE49-F238E27FC236}">
                        <a16:creationId xmlns:a16="http://schemas.microsoft.com/office/drawing/2014/main" id="{16148B7A-F12D-ED44-990F-6461D15DD45C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1" name="Google Shape;649;p23">
                    <a:extLst>
                      <a:ext uri="{FF2B5EF4-FFF2-40B4-BE49-F238E27FC236}">
                        <a16:creationId xmlns:a16="http://schemas.microsoft.com/office/drawing/2014/main" id="{C860E987-F4D5-D9AA-D24D-6F0482E20AD3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2" name="Google Shape;650;p23">
                    <a:extLst>
                      <a:ext uri="{FF2B5EF4-FFF2-40B4-BE49-F238E27FC236}">
                        <a16:creationId xmlns:a16="http://schemas.microsoft.com/office/drawing/2014/main" id="{404F5404-E10E-9554-056B-A80193C72585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3" name="Google Shape;651;p23">
                    <a:extLst>
                      <a:ext uri="{FF2B5EF4-FFF2-40B4-BE49-F238E27FC236}">
                        <a16:creationId xmlns:a16="http://schemas.microsoft.com/office/drawing/2014/main" id="{9BF0CC02-FCEC-2AB6-3F64-6E40312C3752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4" name="Google Shape;652;p23">
                    <a:extLst>
                      <a:ext uri="{FF2B5EF4-FFF2-40B4-BE49-F238E27FC236}">
                        <a16:creationId xmlns:a16="http://schemas.microsoft.com/office/drawing/2014/main" id="{CE66FAAF-0C29-1370-8478-399A44E2081C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5" name="Google Shape;653;p23">
                    <a:extLst>
                      <a:ext uri="{FF2B5EF4-FFF2-40B4-BE49-F238E27FC236}">
                        <a16:creationId xmlns:a16="http://schemas.microsoft.com/office/drawing/2014/main" id="{12102EE6-2789-E9B6-E122-92851D8D0B45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6" name="Google Shape;654;p23">
                    <a:extLst>
                      <a:ext uri="{FF2B5EF4-FFF2-40B4-BE49-F238E27FC236}">
                        <a16:creationId xmlns:a16="http://schemas.microsoft.com/office/drawing/2014/main" id="{E3229279-3347-B7D6-C107-CE95CC867C7B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7" name="Google Shape;655;p23">
                    <a:extLst>
                      <a:ext uri="{FF2B5EF4-FFF2-40B4-BE49-F238E27FC236}">
                        <a16:creationId xmlns:a16="http://schemas.microsoft.com/office/drawing/2014/main" id="{1741FC2C-CAF7-F945-795A-4AD261BB5052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8" name="Google Shape;656;p23">
                    <a:extLst>
                      <a:ext uri="{FF2B5EF4-FFF2-40B4-BE49-F238E27FC236}">
                        <a16:creationId xmlns:a16="http://schemas.microsoft.com/office/drawing/2014/main" id="{C1E0FA87-D96D-8C81-7DA1-CD771027AECC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9" name="Google Shape;657;p23">
                    <a:extLst>
                      <a:ext uri="{FF2B5EF4-FFF2-40B4-BE49-F238E27FC236}">
                        <a16:creationId xmlns:a16="http://schemas.microsoft.com/office/drawing/2014/main" id="{62453023-07AA-DD0E-EA23-E32ABF459E74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0" name="Google Shape;658;p23">
                    <a:extLst>
                      <a:ext uri="{FF2B5EF4-FFF2-40B4-BE49-F238E27FC236}">
                        <a16:creationId xmlns:a16="http://schemas.microsoft.com/office/drawing/2014/main" id="{7DD168E6-0851-FFDD-9B7D-523A44EB9A54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1" name="Google Shape;659;p23">
                    <a:extLst>
                      <a:ext uri="{FF2B5EF4-FFF2-40B4-BE49-F238E27FC236}">
                        <a16:creationId xmlns:a16="http://schemas.microsoft.com/office/drawing/2014/main" id="{B2259BB8-2C1B-86C4-D0EA-0F4C254C7030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2" name="Google Shape;660;p23">
                    <a:extLst>
                      <a:ext uri="{FF2B5EF4-FFF2-40B4-BE49-F238E27FC236}">
                        <a16:creationId xmlns:a16="http://schemas.microsoft.com/office/drawing/2014/main" id="{DFF71D64-7815-6A2E-6CA8-7E857D849CB1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3" name="Google Shape;661;p23">
                    <a:extLst>
                      <a:ext uri="{FF2B5EF4-FFF2-40B4-BE49-F238E27FC236}">
                        <a16:creationId xmlns:a16="http://schemas.microsoft.com/office/drawing/2014/main" id="{E744C6CC-6C06-100E-FED4-C53EC663578C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4" name="Google Shape;662;p23">
                    <a:extLst>
                      <a:ext uri="{FF2B5EF4-FFF2-40B4-BE49-F238E27FC236}">
                        <a16:creationId xmlns:a16="http://schemas.microsoft.com/office/drawing/2014/main" id="{CD248DFB-2E07-5BC3-573C-C095BE586FF0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5" name="Google Shape;663;p23">
                    <a:extLst>
                      <a:ext uri="{FF2B5EF4-FFF2-40B4-BE49-F238E27FC236}">
                        <a16:creationId xmlns:a16="http://schemas.microsoft.com/office/drawing/2014/main" id="{641A3A5B-A40D-F7A8-08EF-642B623C7236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6" name="Google Shape;664;p23">
                    <a:extLst>
                      <a:ext uri="{FF2B5EF4-FFF2-40B4-BE49-F238E27FC236}">
                        <a16:creationId xmlns:a16="http://schemas.microsoft.com/office/drawing/2014/main" id="{0CF5B6C2-7276-FF06-F791-BFB72377FBBA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7" name="Google Shape;665;p23">
                    <a:extLst>
                      <a:ext uri="{FF2B5EF4-FFF2-40B4-BE49-F238E27FC236}">
                        <a16:creationId xmlns:a16="http://schemas.microsoft.com/office/drawing/2014/main" id="{03601CC6-7C4C-45B0-58F4-6380E271E9FC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8" name="Google Shape;666;p23">
                    <a:extLst>
                      <a:ext uri="{FF2B5EF4-FFF2-40B4-BE49-F238E27FC236}">
                        <a16:creationId xmlns:a16="http://schemas.microsoft.com/office/drawing/2014/main" id="{AC82C574-AFE7-ADE6-BA2F-1FAF110E30C5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9" name="Google Shape;667;p23">
                    <a:extLst>
                      <a:ext uri="{FF2B5EF4-FFF2-40B4-BE49-F238E27FC236}">
                        <a16:creationId xmlns:a16="http://schemas.microsoft.com/office/drawing/2014/main" id="{AB578C4F-6A4D-DE06-586B-406574C20A2A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0" name="Google Shape;668;p23">
                    <a:extLst>
                      <a:ext uri="{FF2B5EF4-FFF2-40B4-BE49-F238E27FC236}">
                        <a16:creationId xmlns:a16="http://schemas.microsoft.com/office/drawing/2014/main" id="{BE5A7341-99E2-83E5-A535-33F45286FF79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1" name="Google Shape;669;p23">
                    <a:extLst>
                      <a:ext uri="{FF2B5EF4-FFF2-40B4-BE49-F238E27FC236}">
                        <a16:creationId xmlns:a16="http://schemas.microsoft.com/office/drawing/2014/main" id="{F4B8E4EA-222B-4769-65D6-31E0473D9714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2" name="Google Shape;670;p23">
                    <a:extLst>
                      <a:ext uri="{FF2B5EF4-FFF2-40B4-BE49-F238E27FC236}">
                        <a16:creationId xmlns:a16="http://schemas.microsoft.com/office/drawing/2014/main" id="{B9963944-2F32-CDED-B7A4-D9980E3A6A92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3" name="Google Shape;671;p23">
                    <a:extLst>
                      <a:ext uri="{FF2B5EF4-FFF2-40B4-BE49-F238E27FC236}">
                        <a16:creationId xmlns:a16="http://schemas.microsoft.com/office/drawing/2014/main" id="{9616E944-DC41-DE60-ACA6-F4A3AC4E6B69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4" name="Google Shape;672;p23">
                    <a:extLst>
                      <a:ext uri="{FF2B5EF4-FFF2-40B4-BE49-F238E27FC236}">
                        <a16:creationId xmlns:a16="http://schemas.microsoft.com/office/drawing/2014/main" id="{187CE829-993A-0D8E-8C7A-364D4A2EB5BA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5" name="Google Shape;673;p23">
                    <a:extLst>
                      <a:ext uri="{FF2B5EF4-FFF2-40B4-BE49-F238E27FC236}">
                        <a16:creationId xmlns:a16="http://schemas.microsoft.com/office/drawing/2014/main" id="{A2EEDEC5-9D0C-C575-A9F7-52AF09EC3606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6" name="Google Shape;674;p23">
                    <a:extLst>
                      <a:ext uri="{FF2B5EF4-FFF2-40B4-BE49-F238E27FC236}">
                        <a16:creationId xmlns:a16="http://schemas.microsoft.com/office/drawing/2014/main" id="{90E6AC91-C6EB-824F-EE9C-325B6E420C0B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7" name="Google Shape;675;p23">
                    <a:extLst>
                      <a:ext uri="{FF2B5EF4-FFF2-40B4-BE49-F238E27FC236}">
                        <a16:creationId xmlns:a16="http://schemas.microsoft.com/office/drawing/2014/main" id="{F01B3406-0783-818B-26D0-6442928465A4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8" name="Google Shape;676;p23">
                    <a:extLst>
                      <a:ext uri="{FF2B5EF4-FFF2-40B4-BE49-F238E27FC236}">
                        <a16:creationId xmlns:a16="http://schemas.microsoft.com/office/drawing/2014/main" id="{A20C5250-8664-2113-B102-217B48D50100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9" name="Google Shape;677;p23">
                    <a:extLst>
                      <a:ext uri="{FF2B5EF4-FFF2-40B4-BE49-F238E27FC236}">
                        <a16:creationId xmlns:a16="http://schemas.microsoft.com/office/drawing/2014/main" id="{E3768098-D622-E62A-9205-68DD46E06B7A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7" name="Gruppo 1406">
                <a:extLst>
                  <a:ext uri="{FF2B5EF4-FFF2-40B4-BE49-F238E27FC236}">
                    <a16:creationId xmlns:a16="http://schemas.microsoft.com/office/drawing/2014/main" id="{82E74912-4396-03B5-59C8-DB4D9FC9FC58}"/>
                  </a:ext>
                </a:extLst>
              </p:cNvPr>
              <p:cNvGrpSpPr/>
              <p:nvPr/>
            </p:nvGrpSpPr>
            <p:grpSpPr>
              <a:xfrm>
                <a:off x="6012972" y="1111222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3044" name="Google Shape;637;p23">
                  <a:extLst>
                    <a:ext uri="{FF2B5EF4-FFF2-40B4-BE49-F238E27FC236}">
                      <a16:creationId xmlns:a16="http://schemas.microsoft.com/office/drawing/2014/main" id="{0C100103-0DD3-60FF-4367-6BC27587C36E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3127" name="Google Shape;638;p23">
                    <a:extLst>
                      <a:ext uri="{FF2B5EF4-FFF2-40B4-BE49-F238E27FC236}">
                        <a16:creationId xmlns:a16="http://schemas.microsoft.com/office/drawing/2014/main" id="{7B952934-6ACC-3738-B3D1-DA4493C1F155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8" name="Google Shape;639;p23">
                    <a:extLst>
                      <a:ext uri="{FF2B5EF4-FFF2-40B4-BE49-F238E27FC236}">
                        <a16:creationId xmlns:a16="http://schemas.microsoft.com/office/drawing/2014/main" id="{C44D3F6B-B61F-8427-72A3-171D09253050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9" name="Google Shape;640;p23">
                    <a:extLst>
                      <a:ext uri="{FF2B5EF4-FFF2-40B4-BE49-F238E27FC236}">
                        <a16:creationId xmlns:a16="http://schemas.microsoft.com/office/drawing/2014/main" id="{DD9A21FC-6B78-D583-8FFE-98F8468C3B76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0" name="Google Shape;641;p23">
                    <a:extLst>
                      <a:ext uri="{FF2B5EF4-FFF2-40B4-BE49-F238E27FC236}">
                        <a16:creationId xmlns:a16="http://schemas.microsoft.com/office/drawing/2014/main" id="{BF44F5CD-C2BC-D6A8-E199-8BA51F3BC03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1" name="Google Shape;642;p23">
                    <a:extLst>
                      <a:ext uri="{FF2B5EF4-FFF2-40B4-BE49-F238E27FC236}">
                        <a16:creationId xmlns:a16="http://schemas.microsoft.com/office/drawing/2014/main" id="{CBAD1078-6BF7-75FE-4461-6D81D86EBE1F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2" name="Google Shape;643;p23">
                    <a:extLst>
                      <a:ext uri="{FF2B5EF4-FFF2-40B4-BE49-F238E27FC236}">
                        <a16:creationId xmlns:a16="http://schemas.microsoft.com/office/drawing/2014/main" id="{7C3AEDAA-6F97-DA30-4E58-D1263C5B5F42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3" name="Google Shape;644;p23">
                    <a:extLst>
                      <a:ext uri="{FF2B5EF4-FFF2-40B4-BE49-F238E27FC236}">
                        <a16:creationId xmlns:a16="http://schemas.microsoft.com/office/drawing/2014/main" id="{276B03F6-AC66-02ED-C630-6AD91A150DAA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4" name="Google Shape;645;p23">
                    <a:extLst>
                      <a:ext uri="{FF2B5EF4-FFF2-40B4-BE49-F238E27FC236}">
                        <a16:creationId xmlns:a16="http://schemas.microsoft.com/office/drawing/2014/main" id="{68E78B27-DAD4-E55A-C938-0D2D90B7CFAF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5" name="Google Shape;646;p23">
                    <a:extLst>
                      <a:ext uri="{FF2B5EF4-FFF2-40B4-BE49-F238E27FC236}">
                        <a16:creationId xmlns:a16="http://schemas.microsoft.com/office/drawing/2014/main" id="{BB5CCA41-F340-F25A-8622-5F87116E6C8F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6" name="Google Shape;647;p23">
                    <a:extLst>
                      <a:ext uri="{FF2B5EF4-FFF2-40B4-BE49-F238E27FC236}">
                        <a16:creationId xmlns:a16="http://schemas.microsoft.com/office/drawing/2014/main" id="{46AF17D0-BE01-CE43-2641-BD3A45CB407B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7" name="Google Shape;648;p23">
                    <a:extLst>
                      <a:ext uri="{FF2B5EF4-FFF2-40B4-BE49-F238E27FC236}">
                        <a16:creationId xmlns:a16="http://schemas.microsoft.com/office/drawing/2014/main" id="{775F1C7E-A6CB-038C-A3D9-9EC56142077D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8" name="Google Shape;649;p23">
                    <a:extLst>
                      <a:ext uri="{FF2B5EF4-FFF2-40B4-BE49-F238E27FC236}">
                        <a16:creationId xmlns:a16="http://schemas.microsoft.com/office/drawing/2014/main" id="{EC41E7F2-B8ED-29A8-2887-F0A858C99DDC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9" name="Google Shape;650;p23">
                    <a:extLst>
                      <a:ext uri="{FF2B5EF4-FFF2-40B4-BE49-F238E27FC236}">
                        <a16:creationId xmlns:a16="http://schemas.microsoft.com/office/drawing/2014/main" id="{4E4B3957-E24B-EB0B-7D17-71676D8F31BF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0" name="Google Shape;651;p23">
                    <a:extLst>
                      <a:ext uri="{FF2B5EF4-FFF2-40B4-BE49-F238E27FC236}">
                        <a16:creationId xmlns:a16="http://schemas.microsoft.com/office/drawing/2014/main" id="{8A6805F0-01C5-CFFE-14E5-F316F196171B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1" name="Google Shape;652;p23">
                    <a:extLst>
                      <a:ext uri="{FF2B5EF4-FFF2-40B4-BE49-F238E27FC236}">
                        <a16:creationId xmlns:a16="http://schemas.microsoft.com/office/drawing/2014/main" id="{F58B0794-2108-59E2-18BE-C918BAC60F08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2" name="Google Shape;653;p23">
                    <a:extLst>
                      <a:ext uri="{FF2B5EF4-FFF2-40B4-BE49-F238E27FC236}">
                        <a16:creationId xmlns:a16="http://schemas.microsoft.com/office/drawing/2014/main" id="{F839C5B5-F4D9-ABEA-14B7-C89C0494C711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3" name="Google Shape;654;p23">
                    <a:extLst>
                      <a:ext uri="{FF2B5EF4-FFF2-40B4-BE49-F238E27FC236}">
                        <a16:creationId xmlns:a16="http://schemas.microsoft.com/office/drawing/2014/main" id="{98BB33FF-C120-C51E-F26C-7DF74E88A862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4" name="Google Shape;655;p23">
                    <a:extLst>
                      <a:ext uri="{FF2B5EF4-FFF2-40B4-BE49-F238E27FC236}">
                        <a16:creationId xmlns:a16="http://schemas.microsoft.com/office/drawing/2014/main" id="{44EE4860-ECCF-6862-1672-998E1B81A3CD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5" name="Google Shape;656;p23">
                    <a:extLst>
                      <a:ext uri="{FF2B5EF4-FFF2-40B4-BE49-F238E27FC236}">
                        <a16:creationId xmlns:a16="http://schemas.microsoft.com/office/drawing/2014/main" id="{4E07DF63-D946-53AC-D0C5-1747A979B942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6" name="Google Shape;657;p23">
                    <a:extLst>
                      <a:ext uri="{FF2B5EF4-FFF2-40B4-BE49-F238E27FC236}">
                        <a16:creationId xmlns:a16="http://schemas.microsoft.com/office/drawing/2014/main" id="{623CAC56-9905-0854-D252-090AEF697A5C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7" name="Google Shape;658;p23">
                    <a:extLst>
                      <a:ext uri="{FF2B5EF4-FFF2-40B4-BE49-F238E27FC236}">
                        <a16:creationId xmlns:a16="http://schemas.microsoft.com/office/drawing/2014/main" id="{ACB570C3-D4C3-4646-D145-87D1338E63D2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8" name="Google Shape;659;p23">
                    <a:extLst>
                      <a:ext uri="{FF2B5EF4-FFF2-40B4-BE49-F238E27FC236}">
                        <a16:creationId xmlns:a16="http://schemas.microsoft.com/office/drawing/2014/main" id="{64259356-39DA-4E1D-7B3E-B62DE97B8968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9" name="Google Shape;660;p23">
                    <a:extLst>
                      <a:ext uri="{FF2B5EF4-FFF2-40B4-BE49-F238E27FC236}">
                        <a16:creationId xmlns:a16="http://schemas.microsoft.com/office/drawing/2014/main" id="{59F30759-FA8E-64EA-A67C-1CA9A8561C3C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0" name="Google Shape;661;p23">
                    <a:extLst>
                      <a:ext uri="{FF2B5EF4-FFF2-40B4-BE49-F238E27FC236}">
                        <a16:creationId xmlns:a16="http://schemas.microsoft.com/office/drawing/2014/main" id="{EAD39185-A9A2-CB59-0F89-11118E673511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1" name="Google Shape;662;p23">
                    <a:extLst>
                      <a:ext uri="{FF2B5EF4-FFF2-40B4-BE49-F238E27FC236}">
                        <a16:creationId xmlns:a16="http://schemas.microsoft.com/office/drawing/2014/main" id="{45171DDF-E644-7C30-5415-C5B14C1065DA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2" name="Google Shape;663;p23">
                    <a:extLst>
                      <a:ext uri="{FF2B5EF4-FFF2-40B4-BE49-F238E27FC236}">
                        <a16:creationId xmlns:a16="http://schemas.microsoft.com/office/drawing/2014/main" id="{AA579B32-8E0D-9F0A-EB35-47E4824E0ED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3" name="Google Shape;664;p23">
                    <a:extLst>
                      <a:ext uri="{FF2B5EF4-FFF2-40B4-BE49-F238E27FC236}">
                        <a16:creationId xmlns:a16="http://schemas.microsoft.com/office/drawing/2014/main" id="{D0F03E34-883B-5DC1-4724-9AF6F4935D23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665;p23">
                    <a:extLst>
                      <a:ext uri="{FF2B5EF4-FFF2-40B4-BE49-F238E27FC236}">
                        <a16:creationId xmlns:a16="http://schemas.microsoft.com/office/drawing/2014/main" id="{DEE7A878-43D1-5342-CC75-6DBB581C1761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5" name="Google Shape;666;p23">
                    <a:extLst>
                      <a:ext uri="{FF2B5EF4-FFF2-40B4-BE49-F238E27FC236}">
                        <a16:creationId xmlns:a16="http://schemas.microsoft.com/office/drawing/2014/main" id="{058EE8C1-7DEE-5970-7E23-70C81DF3FAE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6" name="Google Shape;667;p23">
                    <a:extLst>
                      <a:ext uri="{FF2B5EF4-FFF2-40B4-BE49-F238E27FC236}">
                        <a16:creationId xmlns:a16="http://schemas.microsoft.com/office/drawing/2014/main" id="{FBAD07A4-70D7-5D04-7934-37D8BEEFCCF5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7" name="Google Shape;668;p23">
                    <a:extLst>
                      <a:ext uri="{FF2B5EF4-FFF2-40B4-BE49-F238E27FC236}">
                        <a16:creationId xmlns:a16="http://schemas.microsoft.com/office/drawing/2014/main" id="{635E4FE8-E0F7-7ED7-FFE1-68B1D1D7B5EA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8" name="Google Shape;669;p23">
                    <a:extLst>
                      <a:ext uri="{FF2B5EF4-FFF2-40B4-BE49-F238E27FC236}">
                        <a16:creationId xmlns:a16="http://schemas.microsoft.com/office/drawing/2014/main" id="{4F2644C1-BD7E-FEC8-BD18-BCBCC0F768C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9" name="Google Shape;670;p23">
                    <a:extLst>
                      <a:ext uri="{FF2B5EF4-FFF2-40B4-BE49-F238E27FC236}">
                        <a16:creationId xmlns:a16="http://schemas.microsoft.com/office/drawing/2014/main" id="{6B68390C-52E8-7FE4-EDCB-01B30C03AD75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0" name="Google Shape;671;p23">
                    <a:extLst>
                      <a:ext uri="{FF2B5EF4-FFF2-40B4-BE49-F238E27FC236}">
                        <a16:creationId xmlns:a16="http://schemas.microsoft.com/office/drawing/2014/main" id="{6CA1F050-EE33-0758-41C9-61F8EF442D63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1" name="Google Shape;672;p23">
                    <a:extLst>
                      <a:ext uri="{FF2B5EF4-FFF2-40B4-BE49-F238E27FC236}">
                        <a16:creationId xmlns:a16="http://schemas.microsoft.com/office/drawing/2014/main" id="{5822960B-AF16-B1F3-AB46-BB682681444C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2" name="Google Shape;673;p23">
                    <a:extLst>
                      <a:ext uri="{FF2B5EF4-FFF2-40B4-BE49-F238E27FC236}">
                        <a16:creationId xmlns:a16="http://schemas.microsoft.com/office/drawing/2014/main" id="{E83BBABC-620F-5F89-5219-620CC855973E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3" name="Google Shape;674;p23">
                    <a:extLst>
                      <a:ext uri="{FF2B5EF4-FFF2-40B4-BE49-F238E27FC236}">
                        <a16:creationId xmlns:a16="http://schemas.microsoft.com/office/drawing/2014/main" id="{C3EB5ABA-5348-A762-AD1A-24F444447E4C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4" name="Google Shape;675;p23">
                    <a:extLst>
                      <a:ext uri="{FF2B5EF4-FFF2-40B4-BE49-F238E27FC236}">
                        <a16:creationId xmlns:a16="http://schemas.microsoft.com/office/drawing/2014/main" id="{49E413ED-BB3B-9959-E532-A365961F883D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5" name="Google Shape;676;p23">
                    <a:extLst>
                      <a:ext uri="{FF2B5EF4-FFF2-40B4-BE49-F238E27FC236}">
                        <a16:creationId xmlns:a16="http://schemas.microsoft.com/office/drawing/2014/main" id="{4A906599-C7BA-CAE1-038E-109712003858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6" name="Google Shape;677;p23">
                    <a:extLst>
                      <a:ext uri="{FF2B5EF4-FFF2-40B4-BE49-F238E27FC236}">
                        <a16:creationId xmlns:a16="http://schemas.microsoft.com/office/drawing/2014/main" id="{F4210EA3-2927-F84D-C82A-313345D044ED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5" name="Google Shape;637;p23">
                  <a:extLst>
                    <a:ext uri="{FF2B5EF4-FFF2-40B4-BE49-F238E27FC236}">
                      <a16:creationId xmlns:a16="http://schemas.microsoft.com/office/drawing/2014/main" id="{8A5C22BA-2FE3-D470-3714-08F607CBFC1B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3087" name="Google Shape;638;p23">
                    <a:extLst>
                      <a:ext uri="{FF2B5EF4-FFF2-40B4-BE49-F238E27FC236}">
                        <a16:creationId xmlns:a16="http://schemas.microsoft.com/office/drawing/2014/main" id="{E848BEA2-AB1E-4C18-DCCA-90F1B7EDA73D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8" name="Google Shape;639;p23">
                    <a:extLst>
                      <a:ext uri="{FF2B5EF4-FFF2-40B4-BE49-F238E27FC236}">
                        <a16:creationId xmlns:a16="http://schemas.microsoft.com/office/drawing/2014/main" id="{3EF2E86E-EEA0-5601-CFBB-A2BEC393D698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9" name="Google Shape;640;p23">
                    <a:extLst>
                      <a:ext uri="{FF2B5EF4-FFF2-40B4-BE49-F238E27FC236}">
                        <a16:creationId xmlns:a16="http://schemas.microsoft.com/office/drawing/2014/main" id="{66B71A06-4609-5E24-DB9B-30586DCCC020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0" name="Google Shape;641;p23">
                    <a:extLst>
                      <a:ext uri="{FF2B5EF4-FFF2-40B4-BE49-F238E27FC236}">
                        <a16:creationId xmlns:a16="http://schemas.microsoft.com/office/drawing/2014/main" id="{4C3FDC1D-254F-6A59-7C89-7D7C35CE9FE0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1" name="Google Shape;642;p23">
                    <a:extLst>
                      <a:ext uri="{FF2B5EF4-FFF2-40B4-BE49-F238E27FC236}">
                        <a16:creationId xmlns:a16="http://schemas.microsoft.com/office/drawing/2014/main" id="{D089FF5C-C72D-C84B-45CA-3CF72F577FB5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643;p23">
                    <a:extLst>
                      <a:ext uri="{FF2B5EF4-FFF2-40B4-BE49-F238E27FC236}">
                        <a16:creationId xmlns:a16="http://schemas.microsoft.com/office/drawing/2014/main" id="{0E34B3AD-6276-F718-B5CE-9BC88FF6F443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644;p23">
                    <a:extLst>
                      <a:ext uri="{FF2B5EF4-FFF2-40B4-BE49-F238E27FC236}">
                        <a16:creationId xmlns:a16="http://schemas.microsoft.com/office/drawing/2014/main" id="{DDB96F49-57BB-1612-CC84-A5FC3C14F181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4" name="Google Shape;645;p23">
                    <a:extLst>
                      <a:ext uri="{FF2B5EF4-FFF2-40B4-BE49-F238E27FC236}">
                        <a16:creationId xmlns:a16="http://schemas.microsoft.com/office/drawing/2014/main" id="{864A93CE-663B-24E8-9C10-E40E15F159C1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5" name="Google Shape;646;p23">
                    <a:extLst>
                      <a:ext uri="{FF2B5EF4-FFF2-40B4-BE49-F238E27FC236}">
                        <a16:creationId xmlns:a16="http://schemas.microsoft.com/office/drawing/2014/main" id="{7C69E0F0-9E25-2A14-3667-F341B43A805B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647;p23">
                    <a:extLst>
                      <a:ext uri="{FF2B5EF4-FFF2-40B4-BE49-F238E27FC236}">
                        <a16:creationId xmlns:a16="http://schemas.microsoft.com/office/drawing/2014/main" id="{335B0BAC-8857-57AB-ACC1-B3F8B421805D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648;p23">
                    <a:extLst>
                      <a:ext uri="{FF2B5EF4-FFF2-40B4-BE49-F238E27FC236}">
                        <a16:creationId xmlns:a16="http://schemas.microsoft.com/office/drawing/2014/main" id="{264F01D1-B3B3-BD15-0E1D-3431850E50B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8" name="Google Shape;649;p23">
                    <a:extLst>
                      <a:ext uri="{FF2B5EF4-FFF2-40B4-BE49-F238E27FC236}">
                        <a16:creationId xmlns:a16="http://schemas.microsoft.com/office/drawing/2014/main" id="{3F97AF05-3BB8-3F7B-6B79-6988E75135BB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9" name="Google Shape;650;p23">
                    <a:extLst>
                      <a:ext uri="{FF2B5EF4-FFF2-40B4-BE49-F238E27FC236}">
                        <a16:creationId xmlns:a16="http://schemas.microsoft.com/office/drawing/2014/main" id="{9BBA3321-DEEB-894D-7666-4315581A480A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0" name="Google Shape;651;p23">
                    <a:extLst>
                      <a:ext uri="{FF2B5EF4-FFF2-40B4-BE49-F238E27FC236}">
                        <a16:creationId xmlns:a16="http://schemas.microsoft.com/office/drawing/2014/main" id="{DE4F2E21-E614-D29C-23FF-6E50E212D14C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1" name="Google Shape;652;p23">
                    <a:extLst>
                      <a:ext uri="{FF2B5EF4-FFF2-40B4-BE49-F238E27FC236}">
                        <a16:creationId xmlns:a16="http://schemas.microsoft.com/office/drawing/2014/main" id="{1D6B4C66-69A0-250E-24F5-21F90825E2CD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2" name="Google Shape;653;p23">
                    <a:extLst>
                      <a:ext uri="{FF2B5EF4-FFF2-40B4-BE49-F238E27FC236}">
                        <a16:creationId xmlns:a16="http://schemas.microsoft.com/office/drawing/2014/main" id="{F8ACCE32-1F39-3BE1-9664-A5165A2DB0D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3" name="Google Shape;654;p23">
                    <a:extLst>
                      <a:ext uri="{FF2B5EF4-FFF2-40B4-BE49-F238E27FC236}">
                        <a16:creationId xmlns:a16="http://schemas.microsoft.com/office/drawing/2014/main" id="{E8BDF684-C481-A456-5A9D-8C1EA56B5CB0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4" name="Google Shape;655;p23">
                    <a:extLst>
                      <a:ext uri="{FF2B5EF4-FFF2-40B4-BE49-F238E27FC236}">
                        <a16:creationId xmlns:a16="http://schemas.microsoft.com/office/drawing/2014/main" id="{3EF1FB9B-7ED8-FAC1-B787-95C52A92DDF3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5" name="Google Shape;656;p23">
                    <a:extLst>
                      <a:ext uri="{FF2B5EF4-FFF2-40B4-BE49-F238E27FC236}">
                        <a16:creationId xmlns:a16="http://schemas.microsoft.com/office/drawing/2014/main" id="{C8BA5289-6D1E-A342-5A52-9735A2E6F547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6" name="Google Shape;657;p23">
                    <a:extLst>
                      <a:ext uri="{FF2B5EF4-FFF2-40B4-BE49-F238E27FC236}">
                        <a16:creationId xmlns:a16="http://schemas.microsoft.com/office/drawing/2014/main" id="{60AC9C11-289C-031A-029A-C955B88D6449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7" name="Google Shape;658;p23">
                    <a:extLst>
                      <a:ext uri="{FF2B5EF4-FFF2-40B4-BE49-F238E27FC236}">
                        <a16:creationId xmlns:a16="http://schemas.microsoft.com/office/drawing/2014/main" id="{FD94929C-81E9-36D5-EFD3-9412B0269886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8" name="Google Shape;659;p23">
                    <a:extLst>
                      <a:ext uri="{FF2B5EF4-FFF2-40B4-BE49-F238E27FC236}">
                        <a16:creationId xmlns:a16="http://schemas.microsoft.com/office/drawing/2014/main" id="{4D6BDBF3-7525-F99D-449A-2070F9CC40B0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9" name="Google Shape;660;p23">
                    <a:extLst>
                      <a:ext uri="{FF2B5EF4-FFF2-40B4-BE49-F238E27FC236}">
                        <a16:creationId xmlns:a16="http://schemas.microsoft.com/office/drawing/2014/main" id="{D7D98729-1913-36E2-2C56-2C5BC441078D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0" name="Google Shape;661;p23">
                    <a:extLst>
                      <a:ext uri="{FF2B5EF4-FFF2-40B4-BE49-F238E27FC236}">
                        <a16:creationId xmlns:a16="http://schemas.microsoft.com/office/drawing/2014/main" id="{3551E1EB-E9FE-5493-1C7C-64219428C739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1" name="Google Shape;662;p23">
                    <a:extLst>
                      <a:ext uri="{FF2B5EF4-FFF2-40B4-BE49-F238E27FC236}">
                        <a16:creationId xmlns:a16="http://schemas.microsoft.com/office/drawing/2014/main" id="{13FFD16A-306B-EB86-B32E-61565A483520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2" name="Google Shape;663;p23">
                    <a:extLst>
                      <a:ext uri="{FF2B5EF4-FFF2-40B4-BE49-F238E27FC236}">
                        <a16:creationId xmlns:a16="http://schemas.microsoft.com/office/drawing/2014/main" id="{2FC634BC-526E-3616-64D1-79533362AD9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3" name="Google Shape;664;p23">
                    <a:extLst>
                      <a:ext uri="{FF2B5EF4-FFF2-40B4-BE49-F238E27FC236}">
                        <a16:creationId xmlns:a16="http://schemas.microsoft.com/office/drawing/2014/main" id="{F07CB41B-A805-DFA8-ACAF-57057CF6AC9B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4" name="Google Shape;665;p23">
                    <a:extLst>
                      <a:ext uri="{FF2B5EF4-FFF2-40B4-BE49-F238E27FC236}">
                        <a16:creationId xmlns:a16="http://schemas.microsoft.com/office/drawing/2014/main" id="{79B247DC-FF65-62F4-5B3C-3177C3BD1A4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5" name="Google Shape;666;p23">
                    <a:extLst>
                      <a:ext uri="{FF2B5EF4-FFF2-40B4-BE49-F238E27FC236}">
                        <a16:creationId xmlns:a16="http://schemas.microsoft.com/office/drawing/2014/main" id="{E1B290BA-A4FD-8D87-320B-A81AAF517D52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6" name="Google Shape;667;p23">
                    <a:extLst>
                      <a:ext uri="{FF2B5EF4-FFF2-40B4-BE49-F238E27FC236}">
                        <a16:creationId xmlns:a16="http://schemas.microsoft.com/office/drawing/2014/main" id="{3316D3DD-6996-F723-2ACC-253C90D55FB3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7" name="Google Shape;668;p23">
                    <a:extLst>
                      <a:ext uri="{FF2B5EF4-FFF2-40B4-BE49-F238E27FC236}">
                        <a16:creationId xmlns:a16="http://schemas.microsoft.com/office/drawing/2014/main" id="{09D91C4B-05CF-A2E0-DF56-2BFFCAB78018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8" name="Google Shape;669;p23">
                    <a:extLst>
                      <a:ext uri="{FF2B5EF4-FFF2-40B4-BE49-F238E27FC236}">
                        <a16:creationId xmlns:a16="http://schemas.microsoft.com/office/drawing/2014/main" id="{B519A392-4612-C10C-AE09-CC68ACDE351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9" name="Google Shape;670;p23">
                    <a:extLst>
                      <a:ext uri="{FF2B5EF4-FFF2-40B4-BE49-F238E27FC236}">
                        <a16:creationId xmlns:a16="http://schemas.microsoft.com/office/drawing/2014/main" id="{44E24B0D-C8A9-ED9E-C478-DF9FFFC3B443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0" name="Google Shape;671;p23">
                    <a:extLst>
                      <a:ext uri="{FF2B5EF4-FFF2-40B4-BE49-F238E27FC236}">
                        <a16:creationId xmlns:a16="http://schemas.microsoft.com/office/drawing/2014/main" id="{07F685D8-F5ED-AFCD-DA76-BC5D903DFAAE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1" name="Google Shape;672;p23">
                    <a:extLst>
                      <a:ext uri="{FF2B5EF4-FFF2-40B4-BE49-F238E27FC236}">
                        <a16:creationId xmlns:a16="http://schemas.microsoft.com/office/drawing/2014/main" id="{C8677C47-38B3-7BAC-FF35-A2BA59D3CA12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2" name="Google Shape;673;p23">
                    <a:extLst>
                      <a:ext uri="{FF2B5EF4-FFF2-40B4-BE49-F238E27FC236}">
                        <a16:creationId xmlns:a16="http://schemas.microsoft.com/office/drawing/2014/main" id="{F2345A18-974F-F56F-4502-3722B8F23B8B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3" name="Google Shape;674;p23">
                    <a:extLst>
                      <a:ext uri="{FF2B5EF4-FFF2-40B4-BE49-F238E27FC236}">
                        <a16:creationId xmlns:a16="http://schemas.microsoft.com/office/drawing/2014/main" id="{F5AEB951-A384-8E58-9D7B-7AE4F896E1CB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4" name="Google Shape;675;p23">
                    <a:extLst>
                      <a:ext uri="{FF2B5EF4-FFF2-40B4-BE49-F238E27FC236}">
                        <a16:creationId xmlns:a16="http://schemas.microsoft.com/office/drawing/2014/main" id="{576D0EC5-8E32-DA25-4C80-BF039CEB5A20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5" name="Google Shape;676;p23">
                    <a:extLst>
                      <a:ext uri="{FF2B5EF4-FFF2-40B4-BE49-F238E27FC236}">
                        <a16:creationId xmlns:a16="http://schemas.microsoft.com/office/drawing/2014/main" id="{F0FC6C3D-DC00-B47E-C110-95C631AB93EC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6" name="Google Shape;677;p23">
                    <a:extLst>
                      <a:ext uri="{FF2B5EF4-FFF2-40B4-BE49-F238E27FC236}">
                        <a16:creationId xmlns:a16="http://schemas.microsoft.com/office/drawing/2014/main" id="{0866A94A-920C-25FC-4AF2-B3E3A43BF8B5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6" name="Google Shape;637;p23">
                  <a:extLst>
                    <a:ext uri="{FF2B5EF4-FFF2-40B4-BE49-F238E27FC236}">
                      <a16:creationId xmlns:a16="http://schemas.microsoft.com/office/drawing/2014/main" id="{C27FEC38-8B8E-B363-2044-4336B2EF8A86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3047" name="Google Shape;638;p23">
                    <a:extLst>
                      <a:ext uri="{FF2B5EF4-FFF2-40B4-BE49-F238E27FC236}">
                        <a16:creationId xmlns:a16="http://schemas.microsoft.com/office/drawing/2014/main" id="{54E6192A-C9D3-87ED-8882-8E5B8D40EBA0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8" name="Google Shape;639;p23">
                    <a:extLst>
                      <a:ext uri="{FF2B5EF4-FFF2-40B4-BE49-F238E27FC236}">
                        <a16:creationId xmlns:a16="http://schemas.microsoft.com/office/drawing/2014/main" id="{D7CD0F01-C442-FA2F-2662-E73DAB6A5D9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9" name="Google Shape;640;p23">
                    <a:extLst>
                      <a:ext uri="{FF2B5EF4-FFF2-40B4-BE49-F238E27FC236}">
                        <a16:creationId xmlns:a16="http://schemas.microsoft.com/office/drawing/2014/main" id="{368C4F7D-FFA8-BA47-AE7B-BCCC2DA903D8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0" name="Google Shape;641;p23">
                    <a:extLst>
                      <a:ext uri="{FF2B5EF4-FFF2-40B4-BE49-F238E27FC236}">
                        <a16:creationId xmlns:a16="http://schemas.microsoft.com/office/drawing/2014/main" id="{13B0ED75-1DF5-9281-CE34-F4D0A9790B04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1" name="Google Shape;642;p23">
                    <a:extLst>
                      <a:ext uri="{FF2B5EF4-FFF2-40B4-BE49-F238E27FC236}">
                        <a16:creationId xmlns:a16="http://schemas.microsoft.com/office/drawing/2014/main" id="{11C3C75D-0836-3CCC-C7FE-6700B7BD6106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2" name="Google Shape;643;p23">
                    <a:extLst>
                      <a:ext uri="{FF2B5EF4-FFF2-40B4-BE49-F238E27FC236}">
                        <a16:creationId xmlns:a16="http://schemas.microsoft.com/office/drawing/2014/main" id="{A50A7C28-4CBD-2460-0990-D91D820759C2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3" name="Google Shape;644;p23">
                    <a:extLst>
                      <a:ext uri="{FF2B5EF4-FFF2-40B4-BE49-F238E27FC236}">
                        <a16:creationId xmlns:a16="http://schemas.microsoft.com/office/drawing/2014/main" id="{83F717CD-424F-6EE2-ED49-C6D2197F9FFA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4" name="Google Shape;645;p23">
                    <a:extLst>
                      <a:ext uri="{FF2B5EF4-FFF2-40B4-BE49-F238E27FC236}">
                        <a16:creationId xmlns:a16="http://schemas.microsoft.com/office/drawing/2014/main" id="{334AB590-5CFD-CA47-FBE8-D0D04432ED57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5" name="Google Shape;646;p23">
                    <a:extLst>
                      <a:ext uri="{FF2B5EF4-FFF2-40B4-BE49-F238E27FC236}">
                        <a16:creationId xmlns:a16="http://schemas.microsoft.com/office/drawing/2014/main" id="{C54E80B1-B0CF-CD30-0AC6-EFBD4978860F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6" name="Google Shape;647;p23">
                    <a:extLst>
                      <a:ext uri="{FF2B5EF4-FFF2-40B4-BE49-F238E27FC236}">
                        <a16:creationId xmlns:a16="http://schemas.microsoft.com/office/drawing/2014/main" id="{2724CAC5-8429-103E-399F-0B35D61C1394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7" name="Google Shape;648;p23">
                    <a:extLst>
                      <a:ext uri="{FF2B5EF4-FFF2-40B4-BE49-F238E27FC236}">
                        <a16:creationId xmlns:a16="http://schemas.microsoft.com/office/drawing/2014/main" id="{FC1F7603-BEB7-EDE1-7F10-B03E14D1CCDD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8" name="Google Shape;649;p23">
                    <a:extLst>
                      <a:ext uri="{FF2B5EF4-FFF2-40B4-BE49-F238E27FC236}">
                        <a16:creationId xmlns:a16="http://schemas.microsoft.com/office/drawing/2014/main" id="{2548F42A-AEBC-DFC8-B4DD-59B1AB7F9769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9" name="Google Shape;650;p23">
                    <a:extLst>
                      <a:ext uri="{FF2B5EF4-FFF2-40B4-BE49-F238E27FC236}">
                        <a16:creationId xmlns:a16="http://schemas.microsoft.com/office/drawing/2014/main" id="{DC6BBDEB-C7CF-F106-45B0-19C8E205768A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0" name="Google Shape;651;p23">
                    <a:extLst>
                      <a:ext uri="{FF2B5EF4-FFF2-40B4-BE49-F238E27FC236}">
                        <a16:creationId xmlns:a16="http://schemas.microsoft.com/office/drawing/2014/main" id="{853ADCD2-7329-1151-0E49-292BAC275243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1" name="Google Shape;652;p23">
                    <a:extLst>
                      <a:ext uri="{FF2B5EF4-FFF2-40B4-BE49-F238E27FC236}">
                        <a16:creationId xmlns:a16="http://schemas.microsoft.com/office/drawing/2014/main" id="{571A9BD2-594E-4952-BF3B-7FBC80F2D53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2" name="Google Shape;653;p23">
                    <a:extLst>
                      <a:ext uri="{FF2B5EF4-FFF2-40B4-BE49-F238E27FC236}">
                        <a16:creationId xmlns:a16="http://schemas.microsoft.com/office/drawing/2014/main" id="{02E4E8D1-CFC6-4F0D-AC31-9F08B2490B63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3" name="Google Shape;654;p23">
                    <a:extLst>
                      <a:ext uri="{FF2B5EF4-FFF2-40B4-BE49-F238E27FC236}">
                        <a16:creationId xmlns:a16="http://schemas.microsoft.com/office/drawing/2014/main" id="{5B3741DD-EB26-895E-E48E-241A8A3BD95D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4" name="Google Shape;655;p23">
                    <a:extLst>
                      <a:ext uri="{FF2B5EF4-FFF2-40B4-BE49-F238E27FC236}">
                        <a16:creationId xmlns:a16="http://schemas.microsoft.com/office/drawing/2014/main" id="{2A34140B-B000-A435-F769-BE91561321AA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5" name="Google Shape;656;p23">
                    <a:extLst>
                      <a:ext uri="{FF2B5EF4-FFF2-40B4-BE49-F238E27FC236}">
                        <a16:creationId xmlns:a16="http://schemas.microsoft.com/office/drawing/2014/main" id="{E1DBD90C-ACD3-A487-DBDB-050882B828E7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6" name="Google Shape;657;p23">
                    <a:extLst>
                      <a:ext uri="{FF2B5EF4-FFF2-40B4-BE49-F238E27FC236}">
                        <a16:creationId xmlns:a16="http://schemas.microsoft.com/office/drawing/2014/main" id="{F105BC0A-3A57-00BF-1D3D-E3F6679A5CB8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7" name="Google Shape;658;p23">
                    <a:extLst>
                      <a:ext uri="{FF2B5EF4-FFF2-40B4-BE49-F238E27FC236}">
                        <a16:creationId xmlns:a16="http://schemas.microsoft.com/office/drawing/2014/main" id="{72C4C5D4-7A86-3477-839D-0989E86BB8EA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8" name="Google Shape;659;p23">
                    <a:extLst>
                      <a:ext uri="{FF2B5EF4-FFF2-40B4-BE49-F238E27FC236}">
                        <a16:creationId xmlns:a16="http://schemas.microsoft.com/office/drawing/2014/main" id="{61AFB97F-E233-E87B-837B-11D6F848C3D8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9" name="Google Shape;660;p23">
                    <a:extLst>
                      <a:ext uri="{FF2B5EF4-FFF2-40B4-BE49-F238E27FC236}">
                        <a16:creationId xmlns:a16="http://schemas.microsoft.com/office/drawing/2014/main" id="{311F2BF2-6E77-EFB7-E25B-D17C5AC717AC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0" name="Google Shape;661;p23">
                    <a:extLst>
                      <a:ext uri="{FF2B5EF4-FFF2-40B4-BE49-F238E27FC236}">
                        <a16:creationId xmlns:a16="http://schemas.microsoft.com/office/drawing/2014/main" id="{BAE6D6D0-2A78-808E-83A1-9E100EBB11AC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1" name="Google Shape;662;p23">
                    <a:extLst>
                      <a:ext uri="{FF2B5EF4-FFF2-40B4-BE49-F238E27FC236}">
                        <a16:creationId xmlns:a16="http://schemas.microsoft.com/office/drawing/2014/main" id="{E312940D-CC2E-58A2-9B68-A5AD213926BA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2" name="Google Shape;663;p23">
                    <a:extLst>
                      <a:ext uri="{FF2B5EF4-FFF2-40B4-BE49-F238E27FC236}">
                        <a16:creationId xmlns:a16="http://schemas.microsoft.com/office/drawing/2014/main" id="{DBFEB3D6-AE7B-4CD2-6918-55D5E80FE083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3" name="Google Shape;664;p23">
                    <a:extLst>
                      <a:ext uri="{FF2B5EF4-FFF2-40B4-BE49-F238E27FC236}">
                        <a16:creationId xmlns:a16="http://schemas.microsoft.com/office/drawing/2014/main" id="{E9E99220-518D-EF1C-3F98-0C562EA2F9E8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4" name="Google Shape;665;p23">
                    <a:extLst>
                      <a:ext uri="{FF2B5EF4-FFF2-40B4-BE49-F238E27FC236}">
                        <a16:creationId xmlns:a16="http://schemas.microsoft.com/office/drawing/2014/main" id="{7C834007-20B6-0611-9BFB-DAA1528CEDE6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5" name="Google Shape;666;p23">
                    <a:extLst>
                      <a:ext uri="{FF2B5EF4-FFF2-40B4-BE49-F238E27FC236}">
                        <a16:creationId xmlns:a16="http://schemas.microsoft.com/office/drawing/2014/main" id="{BA295AAF-6123-8811-D4D0-FF514C785262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6" name="Google Shape;667;p23">
                    <a:extLst>
                      <a:ext uri="{FF2B5EF4-FFF2-40B4-BE49-F238E27FC236}">
                        <a16:creationId xmlns:a16="http://schemas.microsoft.com/office/drawing/2014/main" id="{56B3D2A7-B220-BE38-8EE1-CA85EBEFBA55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7" name="Google Shape;668;p23">
                    <a:extLst>
                      <a:ext uri="{FF2B5EF4-FFF2-40B4-BE49-F238E27FC236}">
                        <a16:creationId xmlns:a16="http://schemas.microsoft.com/office/drawing/2014/main" id="{3656FFEB-B15A-5DBE-F954-C9732CD10988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8" name="Google Shape;669;p23">
                    <a:extLst>
                      <a:ext uri="{FF2B5EF4-FFF2-40B4-BE49-F238E27FC236}">
                        <a16:creationId xmlns:a16="http://schemas.microsoft.com/office/drawing/2014/main" id="{EDE881E3-69B9-F179-5ED5-AEC9C0CA27BE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9" name="Google Shape;670;p23">
                    <a:extLst>
                      <a:ext uri="{FF2B5EF4-FFF2-40B4-BE49-F238E27FC236}">
                        <a16:creationId xmlns:a16="http://schemas.microsoft.com/office/drawing/2014/main" id="{5C14246D-62AF-360A-6696-BC893A8EA6C7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0" name="Google Shape;671;p23">
                    <a:extLst>
                      <a:ext uri="{FF2B5EF4-FFF2-40B4-BE49-F238E27FC236}">
                        <a16:creationId xmlns:a16="http://schemas.microsoft.com/office/drawing/2014/main" id="{7D9A0F43-035D-3163-9609-D6D2010DDEB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1" name="Google Shape;672;p23">
                    <a:extLst>
                      <a:ext uri="{FF2B5EF4-FFF2-40B4-BE49-F238E27FC236}">
                        <a16:creationId xmlns:a16="http://schemas.microsoft.com/office/drawing/2014/main" id="{5D315964-F825-2A0E-943C-E54409A3F921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2" name="Google Shape;673;p23">
                    <a:extLst>
                      <a:ext uri="{FF2B5EF4-FFF2-40B4-BE49-F238E27FC236}">
                        <a16:creationId xmlns:a16="http://schemas.microsoft.com/office/drawing/2014/main" id="{7930B8D2-4DA6-E9C6-E229-B45383695361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3" name="Google Shape;674;p23">
                    <a:extLst>
                      <a:ext uri="{FF2B5EF4-FFF2-40B4-BE49-F238E27FC236}">
                        <a16:creationId xmlns:a16="http://schemas.microsoft.com/office/drawing/2014/main" id="{2E808DED-B808-C5B1-2A11-DFBB53D440CA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4" name="Google Shape;675;p23">
                    <a:extLst>
                      <a:ext uri="{FF2B5EF4-FFF2-40B4-BE49-F238E27FC236}">
                        <a16:creationId xmlns:a16="http://schemas.microsoft.com/office/drawing/2014/main" id="{B15A9CA1-810C-342D-C30D-49B3427B34D7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5" name="Google Shape;676;p23">
                    <a:extLst>
                      <a:ext uri="{FF2B5EF4-FFF2-40B4-BE49-F238E27FC236}">
                        <a16:creationId xmlns:a16="http://schemas.microsoft.com/office/drawing/2014/main" id="{1EFCFFCE-0B3C-D01C-C2D9-AF16EE97DA3C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6" name="Google Shape;677;p23">
                    <a:extLst>
                      <a:ext uri="{FF2B5EF4-FFF2-40B4-BE49-F238E27FC236}">
                        <a16:creationId xmlns:a16="http://schemas.microsoft.com/office/drawing/2014/main" id="{0DE29F1D-C420-BE1B-8D4D-CBBEF0482220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8" name="Gruppo 1407">
                <a:extLst>
                  <a:ext uri="{FF2B5EF4-FFF2-40B4-BE49-F238E27FC236}">
                    <a16:creationId xmlns:a16="http://schemas.microsoft.com/office/drawing/2014/main" id="{CA5A0C89-85C2-8FED-BBD4-9D841CAC98B2}"/>
                  </a:ext>
                </a:extLst>
              </p:cNvPr>
              <p:cNvGrpSpPr/>
              <p:nvPr/>
            </p:nvGrpSpPr>
            <p:grpSpPr>
              <a:xfrm>
                <a:off x="7297407" y="3255314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2921" name="Google Shape;637;p23">
                  <a:extLst>
                    <a:ext uri="{FF2B5EF4-FFF2-40B4-BE49-F238E27FC236}">
                      <a16:creationId xmlns:a16="http://schemas.microsoft.com/office/drawing/2014/main" id="{92C7A3C2-E199-A455-C639-5A8E5271A520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3004" name="Google Shape;638;p23">
                    <a:extLst>
                      <a:ext uri="{FF2B5EF4-FFF2-40B4-BE49-F238E27FC236}">
                        <a16:creationId xmlns:a16="http://schemas.microsoft.com/office/drawing/2014/main" id="{D273354F-867B-C671-8A31-AE1560BF5BEA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5" name="Google Shape;639;p23">
                    <a:extLst>
                      <a:ext uri="{FF2B5EF4-FFF2-40B4-BE49-F238E27FC236}">
                        <a16:creationId xmlns:a16="http://schemas.microsoft.com/office/drawing/2014/main" id="{E123FC06-B691-55D7-3656-27C26CBFA68A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6" name="Google Shape;640;p23">
                    <a:extLst>
                      <a:ext uri="{FF2B5EF4-FFF2-40B4-BE49-F238E27FC236}">
                        <a16:creationId xmlns:a16="http://schemas.microsoft.com/office/drawing/2014/main" id="{7E823E02-2BAC-EA08-F10A-600BEF3F5660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7" name="Google Shape;641;p23">
                    <a:extLst>
                      <a:ext uri="{FF2B5EF4-FFF2-40B4-BE49-F238E27FC236}">
                        <a16:creationId xmlns:a16="http://schemas.microsoft.com/office/drawing/2014/main" id="{F0FFDF29-36F2-08B1-ABCC-8F5EC2A2D3B6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8" name="Google Shape;642;p23">
                    <a:extLst>
                      <a:ext uri="{FF2B5EF4-FFF2-40B4-BE49-F238E27FC236}">
                        <a16:creationId xmlns:a16="http://schemas.microsoft.com/office/drawing/2014/main" id="{0666B02B-B233-3FD5-FF93-DCC02E66B6F0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9" name="Google Shape;643;p23">
                    <a:extLst>
                      <a:ext uri="{FF2B5EF4-FFF2-40B4-BE49-F238E27FC236}">
                        <a16:creationId xmlns:a16="http://schemas.microsoft.com/office/drawing/2014/main" id="{D7CD2E36-5BBA-F423-FAD1-3604E9A726D4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0" name="Google Shape;644;p23">
                    <a:extLst>
                      <a:ext uri="{FF2B5EF4-FFF2-40B4-BE49-F238E27FC236}">
                        <a16:creationId xmlns:a16="http://schemas.microsoft.com/office/drawing/2014/main" id="{F1F88209-9623-D5E2-99BB-1FA09D64E8A6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1" name="Google Shape;645;p23">
                    <a:extLst>
                      <a:ext uri="{FF2B5EF4-FFF2-40B4-BE49-F238E27FC236}">
                        <a16:creationId xmlns:a16="http://schemas.microsoft.com/office/drawing/2014/main" id="{78979FEB-5E6C-CBB9-AA42-40CED9FBEB1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2" name="Google Shape;646;p23">
                    <a:extLst>
                      <a:ext uri="{FF2B5EF4-FFF2-40B4-BE49-F238E27FC236}">
                        <a16:creationId xmlns:a16="http://schemas.microsoft.com/office/drawing/2014/main" id="{6DD70CED-ACBA-B6E0-9C85-2CB2C6E36EB5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3" name="Google Shape;647;p23">
                    <a:extLst>
                      <a:ext uri="{FF2B5EF4-FFF2-40B4-BE49-F238E27FC236}">
                        <a16:creationId xmlns:a16="http://schemas.microsoft.com/office/drawing/2014/main" id="{1EDB441E-D28B-4359-B8CC-DA91A9FF347E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4" name="Google Shape;648;p23">
                    <a:extLst>
                      <a:ext uri="{FF2B5EF4-FFF2-40B4-BE49-F238E27FC236}">
                        <a16:creationId xmlns:a16="http://schemas.microsoft.com/office/drawing/2014/main" id="{B105F47C-345D-3868-14DB-07F034C25D55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5" name="Google Shape;649;p23">
                    <a:extLst>
                      <a:ext uri="{FF2B5EF4-FFF2-40B4-BE49-F238E27FC236}">
                        <a16:creationId xmlns:a16="http://schemas.microsoft.com/office/drawing/2014/main" id="{FB443293-4198-4A0D-B8EF-3327A010658D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6" name="Google Shape;650;p23">
                    <a:extLst>
                      <a:ext uri="{FF2B5EF4-FFF2-40B4-BE49-F238E27FC236}">
                        <a16:creationId xmlns:a16="http://schemas.microsoft.com/office/drawing/2014/main" id="{721F6147-6077-E05F-A48F-9E693A063859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7" name="Google Shape;651;p23">
                    <a:extLst>
                      <a:ext uri="{FF2B5EF4-FFF2-40B4-BE49-F238E27FC236}">
                        <a16:creationId xmlns:a16="http://schemas.microsoft.com/office/drawing/2014/main" id="{ACA1BFB9-DB58-24E9-E9A4-D4E4CA20B868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8" name="Google Shape;652;p23">
                    <a:extLst>
                      <a:ext uri="{FF2B5EF4-FFF2-40B4-BE49-F238E27FC236}">
                        <a16:creationId xmlns:a16="http://schemas.microsoft.com/office/drawing/2014/main" id="{ACA21A60-BD09-638B-1562-3DE3AF4C80E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9" name="Google Shape;653;p23">
                    <a:extLst>
                      <a:ext uri="{FF2B5EF4-FFF2-40B4-BE49-F238E27FC236}">
                        <a16:creationId xmlns:a16="http://schemas.microsoft.com/office/drawing/2014/main" id="{378B1229-F7DB-1235-7C57-FA148D901622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0" name="Google Shape;654;p23">
                    <a:extLst>
                      <a:ext uri="{FF2B5EF4-FFF2-40B4-BE49-F238E27FC236}">
                        <a16:creationId xmlns:a16="http://schemas.microsoft.com/office/drawing/2014/main" id="{1A035409-3016-7E55-BE3D-0929815A8658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1" name="Google Shape;655;p23">
                    <a:extLst>
                      <a:ext uri="{FF2B5EF4-FFF2-40B4-BE49-F238E27FC236}">
                        <a16:creationId xmlns:a16="http://schemas.microsoft.com/office/drawing/2014/main" id="{3D938E3E-264C-22ED-459E-534E4779E16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2" name="Google Shape;656;p23">
                    <a:extLst>
                      <a:ext uri="{FF2B5EF4-FFF2-40B4-BE49-F238E27FC236}">
                        <a16:creationId xmlns:a16="http://schemas.microsoft.com/office/drawing/2014/main" id="{ADCF3FA2-B2F8-954B-C5E8-1F9FA7061D46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3" name="Google Shape;657;p23">
                    <a:extLst>
                      <a:ext uri="{FF2B5EF4-FFF2-40B4-BE49-F238E27FC236}">
                        <a16:creationId xmlns:a16="http://schemas.microsoft.com/office/drawing/2014/main" id="{444424AB-EED4-92F8-3D63-D38868C1DCE4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4" name="Google Shape;658;p23">
                    <a:extLst>
                      <a:ext uri="{FF2B5EF4-FFF2-40B4-BE49-F238E27FC236}">
                        <a16:creationId xmlns:a16="http://schemas.microsoft.com/office/drawing/2014/main" id="{EE34F0CA-108B-9D09-5B53-8C8A5EA644DC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5" name="Google Shape;659;p23">
                    <a:extLst>
                      <a:ext uri="{FF2B5EF4-FFF2-40B4-BE49-F238E27FC236}">
                        <a16:creationId xmlns:a16="http://schemas.microsoft.com/office/drawing/2014/main" id="{D54E3416-3310-4B0C-FF20-9A2A1EC0E249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6" name="Google Shape;660;p23">
                    <a:extLst>
                      <a:ext uri="{FF2B5EF4-FFF2-40B4-BE49-F238E27FC236}">
                        <a16:creationId xmlns:a16="http://schemas.microsoft.com/office/drawing/2014/main" id="{450B0A68-A0AA-3C6D-3DCB-498AC84A2C53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7" name="Google Shape;661;p23">
                    <a:extLst>
                      <a:ext uri="{FF2B5EF4-FFF2-40B4-BE49-F238E27FC236}">
                        <a16:creationId xmlns:a16="http://schemas.microsoft.com/office/drawing/2014/main" id="{17FF4C54-0496-6C91-900B-41E7CEB02987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8" name="Google Shape;662;p23">
                    <a:extLst>
                      <a:ext uri="{FF2B5EF4-FFF2-40B4-BE49-F238E27FC236}">
                        <a16:creationId xmlns:a16="http://schemas.microsoft.com/office/drawing/2014/main" id="{0FEA575A-2EDA-C7C6-0CDD-335CB092055C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9" name="Google Shape;663;p23">
                    <a:extLst>
                      <a:ext uri="{FF2B5EF4-FFF2-40B4-BE49-F238E27FC236}">
                        <a16:creationId xmlns:a16="http://schemas.microsoft.com/office/drawing/2014/main" id="{8ED90D2E-14D0-701C-600C-EE8BD9B9331C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0" name="Google Shape;664;p23">
                    <a:extLst>
                      <a:ext uri="{FF2B5EF4-FFF2-40B4-BE49-F238E27FC236}">
                        <a16:creationId xmlns:a16="http://schemas.microsoft.com/office/drawing/2014/main" id="{C4BA113D-1A9F-145D-248C-C5F0F2B895FA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1" name="Google Shape;665;p23">
                    <a:extLst>
                      <a:ext uri="{FF2B5EF4-FFF2-40B4-BE49-F238E27FC236}">
                        <a16:creationId xmlns:a16="http://schemas.microsoft.com/office/drawing/2014/main" id="{39F94AEE-E023-A633-34D3-1AF80E5671DB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2" name="Google Shape;666;p23">
                    <a:extLst>
                      <a:ext uri="{FF2B5EF4-FFF2-40B4-BE49-F238E27FC236}">
                        <a16:creationId xmlns:a16="http://schemas.microsoft.com/office/drawing/2014/main" id="{4748116E-A91C-EF25-8CD1-428AA32C94F0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3" name="Google Shape;667;p23">
                    <a:extLst>
                      <a:ext uri="{FF2B5EF4-FFF2-40B4-BE49-F238E27FC236}">
                        <a16:creationId xmlns:a16="http://schemas.microsoft.com/office/drawing/2014/main" id="{A18C91AF-61B4-E687-DF4C-15DB53793CB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4" name="Google Shape;668;p23">
                    <a:extLst>
                      <a:ext uri="{FF2B5EF4-FFF2-40B4-BE49-F238E27FC236}">
                        <a16:creationId xmlns:a16="http://schemas.microsoft.com/office/drawing/2014/main" id="{5B49BBF2-9682-3E2C-513A-B4C9A33F10C1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5" name="Google Shape;669;p23">
                    <a:extLst>
                      <a:ext uri="{FF2B5EF4-FFF2-40B4-BE49-F238E27FC236}">
                        <a16:creationId xmlns:a16="http://schemas.microsoft.com/office/drawing/2014/main" id="{0A75B7EB-D702-9021-4235-DABC69ABF00B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6" name="Google Shape;670;p23">
                    <a:extLst>
                      <a:ext uri="{FF2B5EF4-FFF2-40B4-BE49-F238E27FC236}">
                        <a16:creationId xmlns:a16="http://schemas.microsoft.com/office/drawing/2014/main" id="{E94AAABA-35DB-381E-9050-45662DCC7977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7" name="Google Shape;671;p23">
                    <a:extLst>
                      <a:ext uri="{FF2B5EF4-FFF2-40B4-BE49-F238E27FC236}">
                        <a16:creationId xmlns:a16="http://schemas.microsoft.com/office/drawing/2014/main" id="{D0EF4400-60F2-FB0D-9B55-61B76B516673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8" name="Google Shape;672;p23">
                    <a:extLst>
                      <a:ext uri="{FF2B5EF4-FFF2-40B4-BE49-F238E27FC236}">
                        <a16:creationId xmlns:a16="http://schemas.microsoft.com/office/drawing/2014/main" id="{C1FE6A03-84E0-CC9D-7105-45F155212982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9" name="Google Shape;673;p23">
                    <a:extLst>
                      <a:ext uri="{FF2B5EF4-FFF2-40B4-BE49-F238E27FC236}">
                        <a16:creationId xmlns:a16="http://schemas.microsoft.com/office/drawing/2014/main" id="{F7609581-0A51-0D88-B850-CA4C655FA66B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0" name="Google Shape;674;p23">
                    <a:extLst>
                      <a:ext uri="{FF2B5EF4-FFF2-40B4-BE49-F238E27FC236}">
                        <a16:creationId xmlns:a16="http://schemas.microsoft.com/office/drawing/2014/main" id="{9C674841-A440-0545-E83A-EF337C6B16EB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1" name="Google Shape;675;p23">
                    <a:extLst>
                      <a:ext uri="{FF2B5EF4-FFF2-40B4-BE49-F238E27FC236}">
                        <a16:creationId xmlns:a16="http://schemas.microsoft.com/office/drawing/2014/main" id="{B55A8B55-2D92-4E10-98B2-41B64D13899B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2" name="Google Shape;676;p23">
                    <a:extLst>
                      <a:ext uri="{FF2B5EF4-FFF2-40B4-BE49-F238E27FC236}">
                        <a16:creationId xmlns:a16="http://schemas.microsoft.com/office/drawing/2014/main" id="{65E4F970-BD3E-9A6A-C721-05BCEB0C9EAD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3" name="Google Shape;677;p23">
                    <a:extLst>
                      <a:ext uri="{FF2B5EF4-FFF2-40B4-BE49-F238E27FC236}">
                        <a16:creationId xmlns:a16="http://schemas.microsoft.com/office/drawing/2014/main" id="{1F5A47F5-AD31-D8E3-8987-C617C8875671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22" name="Google Shape;637;p23">
                  <a:extLst>
                    <a:ext uri="{FF2B5EF4-FFF2-40B4-BE49-F238E27FC236}">
                      <a16:creationId xmlns:a16="http://schemas.microsoft.com/office/drawing/2014/main" id="{4512E0D7-0628-2D10-F411-E85E1464B98D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964" name="Google Shape;638;p23">
                    <a:extLst>
                      <a:ext uri="{FF2B5EF4-FFF2-40B4-BE49-F238E27FC236}">
                        <a16:creationId xmlns:a16="http://schemas.microsoft.com/office/drawing/2014/main" id="{0F1D0846-E250-34AF-CF23-9B744F7419F6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5" name="Google Shape;639;p23">
                    <a:extLst>
                      <a:ext uri="{FF2B5EF4-FFF2-40B4-BE49-F238E27FC236}">
                        <a16:creationId xmlns:a16="http://schemas.microsoft.com/office/drawing/2014/main" id="{A01B9801-5EEF-A11F-C8BA-678C4C7FDC20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6" name="Google Shape;640;p23">
                    <a:extLst>
                      <a:ext uri="{FF2B5EF4-FFF2-40B4-BE49-F238E27FC236}">
                        <a16:creationId xmlns:a16="http://schemas.microsoft.com/office/drawing/2014/main" id="{3A0B9B58-0391-DBCB-5E79-81B11CBD5844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7" name="Google Shape;641;p23">
                    <a:extLst>
                      <a:ext uri="{FF2B5EF4-FFF2-40B4-BE49-F238E27FC236}">
                        <a16:creationId xmlns:a16="http://schemas.microsoft.com/office/drawing/2014/main" id="{B79BA5C0-39C5-8351-1ACE-7367538420A6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8" name="Google Shape;642;p23">
                    <a:extLst>
                      <a:ext uri="{FF2B5EF4-FFF2-40B4-BE49-F238E27FC236}">
                        <a16:creationId xmlns:a16="http://schemas.microsoft.com/office/drawing/2014/main" id="{2821C3EC-6EED-ACB8-C3C6-75B972AEDC41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9" name="Google Shape;643;p23">
                    <a:extLst>
                      <a:ext uri="{FF2B5EF4-FFF2-40B4-BE49-F238E27FC236}">
                        <a16:creationId xmlns:a16="http://schemas.microsoft.com/office/drawing/2014/main" id="{2DBB881D-CF45-DA40-6BC5-2948360E38AB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0" name="Google Shape;644;p23">
                    <a:extLst>
                      <a:ext uri="{FF2B5EF4-FFF2-40B4-BE49-F238E27FC236}">
                        <a16:creationId xmlns:a16="http://schemas.microsoft.com/office/drawing/2014/main" id="{489D9AE1-DF8D-AFE8-199D-CBF4378A8E0D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1" name="Google Shape;645;p23">
                    <a:extLst>
                      <a:ext uri="{FF2B5EF4-FFF2-40B4-BE49-F238E27FC236}">
                        <a16:creationId xmlns:a16="http://schemas.microsoft.com/office/drawing/2014/main" id="{E1969BE0-CED6-68CE-39C6-8635C375B319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2" name="Google Shape;646;p23">
                    <a:extLst>
                      <a:ext uri="{FF2B5EF4-FFF2-40B4-BE49-F238E27FC236}">
                        <a16:creationId xmlns:a16="http://schemas.microsoft.com/office/drawing/2014/main" id="{35072492-27AE-5F50-C29D-9C64B0FB99A0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3" name="Google Shape;647;p23">
                    <a:extLst>
                      <a:ext uri="{FF2B5EF4-FFF2-40B4-BE49-F238E27FC236}">
                        <a16:creationId xmlns:a16="http://schemas.microsoft.com/office/drawing/2014/main" id="{8CB907B8-5C36-31CD-B82B-896C283BED09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4" name="Google Shape;648;p23">
                    <a:extLst>
                      <a:ext uri="{FF2B5EF4-FFF2-40B4-BE49-F238E27FC236}">
                        <a16:creationId xmlns:a16="http://schemas.microsoft.com/office/drawing/2014/main" id="{3247AF97-D6CF-7D47-FE80-36BB5CACC70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5" name="Google Shape;649;p23">
                    <a:extLst>
                      <a:ext uri="{FF2B5EF4-FFF2-40B4-BE49-F238E27FC236}">
                        <a16:creationId xmlns:a16="http://schemas.microsoft.com/office/drawing/2014/main" id="{E72B96CC-1565-3849-DC98-C28378FBE55F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6" name="Google Shape;650;p23">
                    <a:extLst>
                      <a:ext uri="{FF2B5EF4-FFF2-40B4-BE49-F238E27FC236}">
                        <a16:creationId xmlns:a16="http://schemas.microsoft.com/office/drawing/2014/main" id="{CB3343A9-09FB-8105-AF3B-E76C2A3412BC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7" name="Google Shape;651;p23">
                    <a:extLst>
                      <a:ext uri="{FF2B5EF4-FFF2-40B4-BE49-F238E27FC236}">
                        <a16:creationId xmlns:a16="http://schemas.microsoft.com/office/drawing/2014/main" id="{CF50FCA3-3E0F-1945-7FA9-2DA2E80C7A9B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8" name="Google Shape;652;p23">
                    <a:extLst>
                      <a:ext uri="{FF2B5EF4-FFF2-40B4-BE49-F238E27FC236}">
                        <a16:creationId xmlns:a16="http://schemas.microsoft.com/office/drawing/2014/main" id="{D2CA9064-A612-A6A2-266A-7C564E26643A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9" name="Google Shape;653;p23">
                    <a:extLst>
                      <a:ext uri="{FF2B5EF4-FFF2-40B4-BE49-F238E27FC236}">
                        <a16:creationId xmlns:a16="http://schemas.microsoft.com/office/drawing/2014/main" id="{32987517-8237-9816-1A3F-4A477B87241D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0" name="Google Shape;654;p23">
                    <a:extLst>
                      <a:ext uri="{FF2B5EF4-FFF2-40B4-BE49-F238E27FC236}">
                        <a16:creationId xmlns:a16="http://schemas.microsoft.com/office/drawing/2014/main" id="{9E6B25A5-8D48-F92A-617B-477D5B83DBFC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1" name="Google Shape;655;p23">
                    <a:extLst>
                      <a:ext uri="{FF2B5EF4-FFF2-40B4-BE49-F238E27FC236}">
                        <a16:creationId xmlns:a16="http://schemas.microsoft.com/office/drawing/2014/main" id="{15C7C277-3AAE-C9DF-5606-26020437BEB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2" name="Google Shape;656;p23">
                    <a:extLst>
                      <a:ext uri="{FF2B5EF4-FFF2-40B4-BE49-F238E27FC236}">
                        <a16:creationId xmlns:a16="http://schemas.microsoft.com/office/drawing/2014/main" id="{A8F8E80A-0110-5FC2-77C6-9B462A2FA88D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3" name="Google Shape;657;p23">
                    <a:extLst>
                      <a:ext uri="{FF2B5EF4-FFF2-40B4-BE49-F238E27FC236}">
                        <a16:creationId xmlns:a16="http://schemas.microsoft.com/office/drawing/2014/main" id="{BF2E911B-BB29-7C75-6027-CD95E1B7E685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4" name="Google Shape;658;p23">
                    <a:extLst>
                      <a:ext uri="{FF2B5EF4-FFF2-40B4-BE49-F238E27FC236}">
                        <a16:creationId xmlns:a16="http://schemas.microsoft.com/office/drawing/2014/main" id="{B869AEC6-A998-72A6-CE63-FEDB35F0482B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5" name="Google Shape;659;p23">
                    <a:extLst>
                      <a:ext uri="{FF2B5EF4-FFF2-40B4-BE49-F238E27FC236}">
                        <a16:creationId xmlns:a16="http://schemas.microsoft.com/office/drawing/2014/main" id="{AD7CF251-50A7-A0DB-2077-4F92454D404B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6" name="Google Shape;660;p23">
                    <a:extLst>
                      <a:ext uri="{FF2B5EF4-FFF2-40B4-BE49-F238E27FC236}">
                        <a16:creationId xmlns:a16="http://schemas.microsoft.com/office/drawing/2014/main" id="{AA00BA47-D157-03E6-CC2D-11964BED79DA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7" name="Google Shape;661;p23">
                    <a:extLst>
                      <a:ext uri="{FF2B5EF4-FFF2-40B4-BE49-F238E27FC236}">
                        <a16:creationId xmlns:a16="http://schemas.microsoft.com/office/drawing/2014/main" id="{728AE5ED-EFD0-6AD8-DDFF-95917A51A6C7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8" name="Google Shape;662;p23">
                    <a:extLst>
                      <a:ext uri="{FF2B5EF4-FFF2-40B4-BE49-F238E27FC236}">
                        <a16:creationId xmlns:a16="http://schemas.microsoft.com/office/drawing/2014/main" id="{7D46B00F-12DE-60BD-1FA8-E1AC5C3BF86C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9" name="Google Shape;663;p23">
                    <a:extLst>
                      <a:ext uri="{FF2B5EF4-FFF2-40B4-BE49-F238E27FC236}">
                        <a16:creationId xmlns:a16="http://schemas.microsoft.com/office/drawing/2014/main" id="{F7D5F123-3553-DCD5-2024-DB91008C7F0E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0" name="Google Shape;664;p23">
                    <a:extLst>
                      <a:ext uri="{FF2B5EF4-FFF2-40B4-BE49-F238E27FC236}">
                        <a16:creationId xmlns:a16="http://schemas.microsoft.com/office/drawing/2014/main" id="{265D9D79-0F5C-5261-A94F-6647C10C7680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1" name="Google Shape;665;p23">
                    <a:extLst>
                      <a:ext uri="{FF2B5EF4-FFF2-40B4-BE49-F238E27FC236}">
                        <a16:creationId xmlns:a16="http://schemas.microsoft.com/office/drawing/2014/main" id="{A738644C-7340-B1EB-8904-34C1ED278B01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2" name="Google Shape;666;p23">
                    <a:extLst>
                      <a:ext uri="{FF2B5EF4-FFF2-40B4-BE49-F238E27FC236}">
                        <a16:creationId xmlns:a16="http://schemas.microsoft.com/office/drawing/2014/main" id="{A13A15AF-F94E-ECF9-EAA0-DAA381F9D3A6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3" name="Google Shape;667;p23">
                    <a:extLst>
                      <a:ext uri="{FF2B5EF4-FFF2-40B4-BE49-F238E27FC236}">
                        <a16:creationId xmlns:a16="http://schemas.microsoft.com/office/drawing/2014/main" id="{7E0CACFB-1432-F958-B9A1-B61619215F6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4" name="Google Shape;668;p23">
                    <a:extLst>
                      <a:ext uri="{FF2B5EF4-FFF2-40B4-BE49-F238E27FC236}">
                        <a16:creationId xmlns:a16="http://schemas.microsoft.com/office/drawing/2014/main" id="{B0E91018-34E6-9F96-A594-979060075A8C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5" name="Google Shape;669;p23">
                    <a:extLst>
                      <a:ext uri="{FF2B5EF4-FFF2-40B4-BE49-F238E27FC236}">
                        <a16:creationId xmlns:a16="http://schemas.microsoft.com/office/drawing/2014/main" id="{186972D1-A3AD-282F-E02D-750F68C425DE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6" name="Google Shape;670;p23">
                    <a:extLst>
                      <a:ext uri="{FF2B5EF4-FFF2-40B4-BE49-F238E27FC236}">
                        <a16:creationId xmlns:a16="http://schemas.microsoft.com/office/drawing/2014/main" id="{EE77F662-6B2B-4D16-6CD1-EA5EB6427ABC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7" name="Google Shape;671;p23">
                    <a:extLst>
                      <a:ext uri="{FF2B5EF4-FFF2-40B4-BE49-F238E27FC236}">
                        <a16:creationId xmlns:a16="http://schemas.microsoft.com/office/drawing/2014/main" id="{FFFE3D41-5B39-EBBF-07CE-D726FD800F12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8" name="Google Shape;672;p23">
                    <a:extLst>
                      <a:ext uri="{FF2B5EF4-FFF2-40B4-BE49-F238E27FC236}">
                        <a16:creationId xmlns:a16="http://schemas.microsoft.com/office/drawing/2014/main" id="{6FF39FEE-7DB6-4E89-9479-A3DF1B624F9B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9" name="Google Shape;673;p23">
                    <a:extLst>
                      <a:ext uri="{FF2B5EF4-FFF2-40B4-BE49-F238E27FC236}">
                        <a16:creationId xmlns:a16="http://schemas.microsoft.com/office/drawing/2014/main" id="{0A4EDC75-C0BD-E67D-220F-68FFA8E98AA5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0" name="Google Shape;674;p23">
                    <a:extLst>
                      <a:ext uri="{FF2B5EF4-FFF2-40B4-BE49-F238E27FC236}">
                        <a16:creationId xmlns:a16="http://schemas.microsoft.com/office/drawing/2014/main" id="{6AC98DEA-EF47-4733-04E6-CB42AB0620D2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1" name="Google Shape;675;p23">
                    <a:extLst>
                      <a:ext uri="{FF2B5EF4-FFF2-40B4-BE49-F238E27FC236}">
                        <a16:creationId xmlns:a16="http://schemas.microsoft.com/office/drawing/2014/main" id="{935E9800-60E8-CF19-100A-78C84F4805FB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2" name="Google Shape;676;p23">
                    <a:extLst>
                      <a:ext uri="{FF2B5EF4-FFF2-40B4-BE49-F238E27FC236}">
                        <a16:creationId xmlns:a16="http://schemas.microsoft.com/office/drawing/2014/main" id="{B49B7E36-AFC0-59EA-FC05-A288542F701E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3" name="Google Shape;677;p23">
                    <a:extLst>
                      <a:ext uri="{FF2B5EF4-FFF2-40B4-BE49-F238E27FC236}">
                        <a16:creationId xmlns:a16="http://schemas.microsoft.com/office/drawing/2014/main" id="{8E3996B3-A33D-6334-80D0-81BB082DF5DF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23" name="Google Shape;637;p23">
                  <a:extLst>
                    <a:ext uri="{FF2B5EF4-FFF2-40B4-BE49-F238E27FC236}">
                      <a16:creationId xmlns:a16="http://schemas.microsoft.com/office/drawing/2014/main" id="{DEBE17F5-BD07-4767-1A9E-96DD387856DD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924" name="Google Shape;638;p23">
                    <a:extLst>
                      <a:ext uri="{FF2B5EF4-FFF2-40B4-BE49-F238E27FC236}">
                        <a16:creationId xmlns:a16="http://schemas.microsoft.com/office/drawing/2014/main" id="{F33B0C12-8B03-8345-9807-63FA0F9A7B28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5" name="Google Shape;639;p23">
                    <a:extLst>
                      <a:ext uri="{FF2B5EF4-FFF2-40B4-BE49-F238E27FC236}">
                        <a16:creationId xmlns:a16="http://schemas.microsoft.com/office/drawing/2014/main" id="{2C5C4107-6996-740D-3250-85D4E34B91B4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6" name="Google Shape;640;p23">
                    <a:extLst>
                      <a:ext uri="{FF2B5EF4-FFF2-40B4-BE49-F238E27FC236}">
                        <a16:creationId xmlns:a16="http://schemas.microsoft.com/office/drawing/2014/main" id="{0981CCEF-12A3-8733-82B3-D1F63062B72F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7" name="Google Shape;641;p23">
                    <a:extLst>
                      <a:ext uri="{FF2B5EF4-FFF2-40B4-BE49-F238E27FC236}">
                        <a16:creationId xmlns:a16="http://schemas.microsoft.com/office/drawing/2014/main" id="{AB950BEA-2A15-30CA-A41C-69B99A4AD76A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8" name="Google Shape;642;p23">
                    <a:extLst>
                      <a:ext uri="{FF2B5EF4-FFF2-40B4-BE49-F238E27FC236}">
                        <a16:creationId xmlns:a16="http://schemas.microsoft.com/office/drawing/2014/main" id="{0C3EF7DD-0680-7E09-0AF8-992EF0DF7EE6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9" name="Google Shape;643;p23">
                    <a:extLst>
                      <a:ext uri="{FF2B5EF4-FFF2-40B4-BE49-F238E27FC236}">
                        <a16:creationId xmlns:a16="http://schemas.microsoft.com/office/drawing/2014/main" id="{8A378E2E-DE06-CAB6-D3D5-000E5873AF3A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0" name="Google Shape;644;p23">
                    <a:extLst>
                      <a:ext uri="{FF2B5EF4-FFF2-40B4-BE49-F238E27FC236}">
                        <a16:creationId xmlns:a16="http://schemas.microsoft.com/office/drawing/2014/main" id="{37D2DFA2-672D-D650-A03A-BDEC0238A367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1" name="Google Shape;645;p23">
                    <a:extLst>
                      <a:ext uri="{FF2B5EF4-FFF2-40B4-BE49-F238E27FC236}">
                        <a16:creationId xmlns:a16="http://schemas.microsoft.com/office/drawing/2014/main" id="{5838B389-5539-720D-A5CC-BC74722C1740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2" name="Google Shape;646;p23">
                    <a:extLst>
                      <a:ext uri="{FF2B5EF4-FFF2-40B4-BE49-F238E27FC236}">
                        <a16:creationId xmlns:a16="http://schemas.microsoft.com/office/drawing/2014/main" id="{8F5DC3EA-5B96-1F42-6182-E51CA59C145F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3" name="Google Shape;647;p23">
                    <a:extLst>
                      <a:ext uri="{FF2B5EF4-FFF2-40B4-BE49-F238E27FC236}">
                        <a16:creationId xmlns:a16="http://schemas.microsoft.com/office/drawing/2014/main" id="{EF02E8C4-8938-02E5-47D7-218C6C624D44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4" name="Google Shape;648;p23">
                    <a:extLst>
                      <a:ext uri="{FF2B5EF4-FFF2-40B4-BE49-F238E27FC236}">
                        <a16:creationId xmlns:a16="http://schemas.microsoft.com/office/drawing/2014/main" id="{254E997F-09C8-B8C5-CFE6-E55B068CC47D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5" name="Google Shape;649;p23">
                    <a:extLst>
                      <a:ext uri="{FF2B5EF4-FFF2-40B4-BE49-F238E27FC236}">
                        <a16:creationId xmlns:a16="http://schemas.microsoft.com/office/drawing/2014/main" id="{7A54B414-6776-5C52-535C-1EDD4F341457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6" name="Google Shape;650;p23">
                    <a:extLst>
                      <a:ext uri="{FF2B5EF4-FFF2-40B4-BE49-F238E27FC236}">
                        <a16:creationId xmlns:a16="http://schemas.microsoft.com/office/drawing/2014/main" id="{3A7326EA-3FDE-EEBB-2CE6-C93FA6063B42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7" name="Google Shape;651;p23">
                    <a:extLst>
                      <a:ext uri="{FF2B5EF4-FFF2-40B4-BE49-F238E27FC236}">
                        <a16:creationId xmlns:a16="http://schemas.microsoft.com/office/drawing/2014/main" id="{5327E210-1646-8A95-CBF9-F8B728D919A5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8" name="Google Shape;652;p23">
                    <a:extLst>
                      <a:ext uri="{FF2B5EF4-FFF2-40B4-BE49-F238E27FC236}">
                        <a16:creationId xmlns:a16="http://schemas.microsoft.com/office/drawing/2014/main" id="{A896C4C4-2755-04A0-B755-B7B4C087562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9" name="Google Shape;653;p23">
                    <a:extLst>
                      <a:ext uri="{FF2B5EF4-FFF2-40B4-BE49-F238E27FC236}">
                        <a16:creationId xmlns:a16="http://schemas.microsoft.com/office/drawing/2014/main" id="{9AD2E0C2-F457-55D2-16AA-D5A3906D1F9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0" name="Google Shape;654;p23">
                    <a:extLst>
                      <a:ext uri="{FF2B5EF4-FFF2-40B4-BE49-F238E27FC236}">
                        <a16:creationId xmlns:a16="http://schemas.microsoft.com/office/drawing/2014/main" id="{C927FBDA-9E6D-FCAC-25ED-4B502BC8C35D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1" name="Google Shape;655;p23">
                    <a:extLst>
                      <a:ext uri="{FF2B5EF4-FFF2-40B4-BE49-F238E27FC236}">
                        <a16:creationId xmlns:a16="http://schemas.microsoft.com/office/drawing/2014/main" id="{6E8967FB-6960-E2CE-EB83-78043F388F14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2" name="Google Shape;656;p23">
                    <a:extLst>
                      <a:ext uri="{FF2B5EF4-FFF2-40B4-BE49-F238E27FC236}">
                        <a16:creationId xmlns:a16="http://schemas.microsoft.com/office/drawing/2014/main" id="{65DFF180-9DE0-3678-F959-95A9892EEACA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3" name="Google Shape;657;p23">
                    <a:extLst>
                      <a:ext uri="{FF2B5EF4-FFF2-40B4-BE49-F238E27FC236}">
                        <a16:creationId xmlns:a16="http://schemas.microsoft.com/office/drawing/2014/main" id="{17A8BA4A-BCA8-EF86-20C7-6B2D7E6DE6E2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4" name="Google Shape;658;p23">
                    <a:extLst>
                      <a:ext uri="{FF2B5EF4-FFF2-40B4-BE49-F238E27FC236}">
                        <a16:creationId xmlns:a16="http://schemas.microsoft.com/office/drawing/2014/main" id="{5E4C7A44-F52E-D5BB-B6FE-592D181B012A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5" name="Google Shape;659;p23">
                    <a:extLst>
                      <a:ext uri="{FF2B5EF4-FFF2-40B4-BE49-F238E27FC236}">
                        <a16:creationId xmlns:a16="http://schemas.microsoft.com/office/drawing/2014/main" id="{9D3A3AA0-19B5-8F92-131E-3FABFEF32558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6" name="Google Shape;660;p23">
                    <a:extLst>
                      <a:ext uri="{FF2B5EF4-FFF2-40B4-BE49-F238E27FC236}">
                        <a16:creationId xmlns:a16="http://schemas.microsoft.com/office/drawing/2014/main" id="{8693233F-DE45-64B6-557F-4A060B4A0D71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7" name="Google Shape;661;p23">
                    <a:extLst>
                      <a:ext uri="{FF2B5EF4-FFF2-40B4-BE49-F238E27FC236}">
                        <a16:creationId xmlns:a16="http://schemas.microsoft.com/office/drawing/2014/main" id="{BD229A8A-543A-45D4-A58D-3197EBA1006C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8" name="Google Shape;662;p23">
                    <a:extLst>
                      <a:ext uri="{FF2B5EF4-FFF2-40B4-BE49-F238E27FC236}">
                        <a16:creationId xmlns:a16="http://schemas.microsoft.com/office/drawing/2014/main" id="{1EFBBEF6-BD90-01E1-B846-D8E99AFE95DA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9" name="Google Shape;663;p23">
                    <a:extLst>
                      <a:ext uri="{FF2B5EF4-FFF2-40B4-BE49-F238E27FC236}">
                        <a16:creationId xmlns:a16="http://schemas.microsoft.com/office/drawing/2014/main" id="{5927CAB2-92F2-E3E8-93CE-BC806F07C471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0" name="Google Shape;664;p23">
                    <a:extLst>
                      <a:ext uri="{FF2B5EF4-FFF2-40B4-BE49-F238E27FC236}">
                        <a16:creationId xmlns:a16="http://schemas.microsoft.com/office/drawing/2014/main" id="{45292DDB-F582-5447-120C-AD5E6EF7A900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1" name="Google Shape;665;p23">
                    <a:extLst>
                      <a:ext uri="{FF2B5EF4-FFF2-40B4-BE49-F238E27FC236}">
                        <a16:creationId xmlns:a16="http://schemas.microsoft.com/office/drawing/2014/main" id="{C3508034-31E3-F29D-0A61-4B71A1CF593B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2" name="Google Shape;666;p23">
                    <a:extLst>
                      <a:ext uri="{FF2B5EF4-FFF2-40B4-BE49-F238E27FC236}">
                        <a16:creationId xmlns:a16="http://schemas.microsoft.com/office/drawing/2014/main" id="{9984D2C3-1832-510B-9506-6ABD03FCF08C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3" name="Google Shape;667;p23">
                    <a:extLst>
                      <a:ext uri="{FF2B5EF4-FFF2-40B4-BE49-F238E27FC236}">
                        <a16:creationId xmlns:a16="http://schemas.microsoft.com/office/drawing/2014/main" id="{42414708-16DB-A788-40CA-E492889F3A48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4" name="Google Shape;668;p23">
                    <a:extLst>
                      <a:ext uri="{FF2B5EF4-FFF2-40B4-BE49-F238E27FC236}">
                        <a16:creationId xmlns:a16="http://schemas.microsoft.com/office/drawing/2014/main" id="{D9CA3E3F-9B5F-73D9-BAB2-C75BA97E3919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5" name="Google Shape;669;p23">
                    <a:extLst>
                      <a:ext uri="{FF2B5EF4-FFF2-40B4-BE49-F238E27FC236}">
                        <a16:creationId xmlns:a16="http://schemas.microsoft.com/office/drawing/2014/main" id="{FCDAB0CF-1252-5B8A-3855-5BB62045881E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6" name="Google Shape;670;p23">
                    <a:extLst>
                      <a:ext uri="{FF2B5EF4-FFF2-40B4-BE49-F238E27FC236}">
                        <a16:creationId xmlns:a16="http://schemas.microsoft.com/office/drawing/2014/main" id="{BD9CDDBC-1AB2-1FF3-E8BC-E5D42725F1E3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7" name="Google Shape;671;p23">
                    <a:extLst>
                      <a:ext uri="{FF2B5EF4-FFF2-40B4-BE49-F238E27FC236}">
                        <a16:creationId xmlns:a16="http://schemas.microsoft.com/office/drawing/2014/main" id="{B55158BB-AA7D-C15D-0DFD-351475F8B73F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8" name="Google Shape;672;p23">
                    <a:extLst>
                      <a:ext uri="{FF2B5EF4-FFF2-40B4-BE49-F238E27FC236}">
                        <a16:creationId xmlns:a16="http://schemas.microsoft.com/office/drawing/2014/main" id="{02994E5F-8988-3B46-62F7-1BC18B2AF8C4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9" name="Google Shape;673;p23">
                    <a:extLst>
                      <a:ext uri="{FF2B5EF4-FFF2-40B4-BE49-F238E27FC236}">
                        <a16:creationId xmlns:a16="http://schemas.microsoft.com/office/drawing/2014/main" id="{8B0F311F-EB07-B723-EF93-B0298AE68613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0" name="Google Shape;674;p23">
                    <a:extLst>
                      <a:ext uri="{FF2B5EF4-FFF2-40B4-BE49-F238E27FC236}">
                        <a16:creationId xmlns:a16="http://schemas.microsoft.com/office/drawing/2014/main" id="{C7AAA980-7684-ABA0-4EF0-43C8A7094279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1" name="Google Shape;675;p23">
                    <a:extLst>
                      <a:ext uri="{FF2B5EF4-FFF2-40B4-BE49-F238E27FC236}">
                        <a16:creationId xmlns:a16="http://schemas.microsoft.com/office/drawing/2014/main" id="{E95C78ED-0F7A-C9F9-FC48-BC914D5CDF6D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2" name="Google Shape;676;p23">
                    <a:extLst>
                      <a:ext uri="{FF2B5EF4-FFF2-40B4-BE49-F238E27FC236}">
                        <a16:creationId xmlns:a16="http://schemas.microsoft.com/office/drawing/2014/main" id="{A179623A-FE2B-07A8-D2AD-45D55D998C2F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3" name="Google Shape;677;p23">
                    <a:extLst>
                      <a:ext uri="{FF2B5EF4-FFF2-40B4-BE49-F238E27FC236}">
                        <a16:creationId xmlns:a16="http://schemas.microsoft.com/office/drawing/2014/main" id="{1CE0793E-0EBA-1BA1-D491-903C85278140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9" name="Gruppo 1408">
                <a:extLst>
                  <a:ext uri="{FF2B5EF4-FFF2-40B4-BE49-F238E27FC236}">
                    <a16:creationId xmlns:a16="http://schemas.microsoft.com/office/drawing/2014/main" id="{F42092AB-CD8D-1093-22E4-27B19F63A199}"/>
                  </a:ext>
                </a:extLst>
              </p:cNvPr>
              <p:cNvGrpSpPr/>
              <p:nvPr/>
            </p:nvGrpSpPr>
            <p:grpSpPr>
              <a:xfrm>
                <a:off x="7837267" y="2175484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2798" name="Google Shape;637;p23">
                  <a:extLst>
                    <a:ext uri="{FF2B5EF4-FFF2-40B4-BE49-F238E27FC236}">
                      <a16:creationId xmlns:a16="http://schemas.microsoft.com/office/drawing/2014/main" id="{9740E739-8598-7AFC-639C-4731CD513E1B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881" name="Google Shape;638;p23">
                    <a:extLst>
                      <a:ext uri="{FF2B5EF4-FFF2-40B4-BE49-F238E27FC236}">
                        <a16:creationId xmlns:a16="http://schemas.microsoft.com/office/drawing/2014/main" id="{08D4369E-7C0D-FF8C-CA99-3FF313C196E4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2" name="Google Shape;639;p23">
                    <a:extLst>
                      <a:ext uri="{FF2B5EF4-FFF2-40B4-BE49-F238E27FC236}">
                        <a16:creationId xmlns:a16="http://schemas.microsoft.com/office/drawing/2014/main" id="{F46F56C0-98FA-2510-4461-7D9A63001F46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3" name="Google Shape;640;p23">
                    <a:extLst>
                      <a:ext uri="{FF2B5EF4-FFF2-40B4-BE49-F238E27FC236}">
                        <a16:creationId xmlns:a16="http://schemas.microsoft.com/office/drawing/2014/main" id="{C0A30736-0178-978A-D032-D01161EE135C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4" name="Google Shape;641;p23">
                    <a:extLst>
                      <a:ext uri="{FF2B5EF4-FFF2-40B4-BE49-F238E27FC236}">
                        <a16:creationId xmlns:a16="http://schemas.microsoft.com/office/drawing/2014/main" id="{E7D83EC2-7465-3DB9-B659-A07DC8059492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5" name="Google Shape;642;p23">
                    <a:extLst>
                      <a:ext uri="{FF2B5EF4-FFF2-40B4-BE49-F238E27FC236}">
                        <a16:creationId xmlns:a16="http://schemas.microsoft.com/office/drawing/2014/main" id="{726EAC97-1D07-434A-7A18-1A7DA1DAAD00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6" name="Google Shape;643;p23">
                    <a:extLst>
                      <a:ext uri="{FF2B5EF4-FFF2-40B4-BE49-F238E27FC236}">
                        <a16:creationId xmlns:a16="http://schemas.microsoft.com/office/drawing/2014/main" id="{46719818-3662-5818-FC13-0EDBCFB9EA16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7" name="Google Shape;644;p23">
                    <a:extLst>
                      <a:ext uri="{FF2B5EF4-FFF2-40B4-BE49-F238E27FC236}">
                        <a16:creationId xmlns:a16="http://schemas.microsoft.com/office/drawing/2014/main" id="{46414AB2-CCD2-E1E2-F808-1369C2734A5C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8" name="Google Shape;645;p23">
                    <a:extLst>
                      <a:ext uri="{FF2B5EF4-FFF2-40B4-BE49-F238E27FC236}">
                        <a16:creationId xmlns:a16="http://schemas.microsoft.com/office/drawing/2014/main" id="{D0E0275B-B11B-151D-3944-1431399A7757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9" name="Google Shape;646;p23">
                    <a:extLst>
                      <a:ext uri="{FF2B5EF4-FFF2-40B4-BE49-F238E27FC236}">
                        <a16:creationId xmlns:a16="http://schemas.microsoft.com/office/drawing/2014/main" id="{35ED8613-D739-86DF-91ED-24C039E3D0DC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0" name="Google Shape;647;p23">
                    <a:extLst>
                      <a:ext uri="{FF2B5EF4-FFF2-40B4-BE49-F238E27FC236}">
                        <a16:creationId xmlns:a16="http://schemas.microsoft.com/office/drawing/2014/main" id="{D7E237EF-F6D6-3A79-95F9-8D8D2F7E7E20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1" name="Google Shape;648;p23">
                    <a:extLst>
                      <a:ext uri="{FF2B5EF4-FFF2-40B4-BE49-F238E27FC236}">
                        <a16:creationId xmlns:a16="http://schemas.microsoft.com/office/drawing/2014/main" id="{3E7051FF-FDB0-C49D-C1FF-A1A7C12A10F5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2" name="Google Shape;649;p23">
                    <a:extLst>
                      <a:ext uri="{FF2B5EF4-FFF2-40B4-BE49-F238E27FC236}">
                        <a16:creationId xmlns:a16="http://schemas.microsoft.com/office/drawing/2014/main" id="{126A311C-C7ED-0291-A2B6-C33BBC9D3D6D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3" name="Google Shape;650;p23">
                    <a:extLst>
                      <a:ext uri="{FF2B5EF4-FFF2-40B4-BE49-F238E27FC236}">
                        <a16:creationId xmlns:a16="http://schemas.microsoft.com/office/drawing/2014/main" id="{D46FC947-98B5-E394-8981-ADDADDB194F9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4" name="Google Shape;651;p23">
                    <a:extLst>
                      <a:ext uri="{FF2B5EF4-FFF2-40B4-BE49-F238E27FC236}">
                        <a16:creationId xmlns:a16="http://schemas.microsoft.com/office/drawing/2014/main" id="{CAAD408F-292F-1D61-1D68-C855AB8C4A3E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5" name="Google Shape;652;p23">
                    <a:extLst>
                      <a:ext uri="{FF2B5EF4-FFF2-40B4-BE49-F238E27FC236}">
                        <a16:creationId xmlns:a16="http://schemas.microsoft.com/office/drawing/2014/main" id="{F7262272-E070-208E-0F6A-BFC2523BB915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6" name="Google Shape;653;p23">
                    <a:extLst>
                      <a:ext uri="{FF2B5EF4-FFF2-40B4-BE49-F238E27FC236}">
                        <a16:creationId xmlns:a16="http://schemas.microsoft.com/office/drawing/2014/main" id="{775C9967-2542-FBA4-D2A1-43CFF9517AB1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7" name="Google Shape;654;p23">
                    <a:extLst>
                      <a:ext uri="{FF2B5EF4-FFF2-40B4-BE49-F238E27FC236}">
                        <a16:creationId xmlns:a16="http://schemas.microsoft.com/office/drawing/2014/main" id="{0B44D8E8-D4C1-D4B7-AB15-D7D273C6F990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8" name="Google Shape;655;p23">
                    <a:extLst>
                      <a:ext uri="{FF2B5EF4-FFF2-40B4-BE49-F238E27FC236}">
                        <a16:creationId xmlns:a16="http://schemas.microsoft.com/office/drawing/2014/main" id="{2853B1DF-5B8F-3FE4-7BDA-6D2B2126E2D6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9" name="Google Shape;656;p23">
                    <a:extLst>
                      <a:ext uri="{FF2B5EF4-FFF2-40B4-BE49-F238E27FC236}">
                        <a16:creationId xmlns:a16="http://schemas.microsoft.com/office/drawing/2014/main" id="{83D1F94D-C365-3CD8-219F-23EF3B9FB614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0" name="Google Shape;657;p23">
                    <a:extLst>
                      <a:ext uri="{FF2B5EF4-FFF2-40B4-BE49-F238E27FC236}">
                        <a16:creationId xmlns:a16="http://schemas.microsoft.com/office/drawing/2014/main" id="{865C31FA-79A2-D52E-03D5-930717BE7FB6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1" name="Google Shape;658;p23">
                    <a:extLst>
                      <a:ext uri="{FF2B5EF4-FFF2-40B4-BE49-F238E27FC236}">
                        <a16:creationId xmlns:a16="http://schemas.microsoft.com/office/drawing/2014/main" id="{BF55CBF5-04D6-459B-9B39-996AFF635C15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2" name="Google Shape;659;p23">
                    <a:extLst>
                      <a:ext uri="{FF2B5EF4-FFF2-40B4-BE49-F238E27FC236}">
                        <a16:creationId xmlns:a16="http://schemas.microsoft.com/office/drawing/2014/main" id="{72AD8D0A-B889-DEFD-49EB-D65E053DE23F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3" name="Google Shape;660;p23">
                    <a:extLst>
                      <a:ext uri="{FF2B5EF4-FFF2-40B4-BE49-F238E27FC236}">
                        <a16:creationId xmlns:a16="http://schemas.microsoft.com/office/drawing/2014/main" id="{CDD9A25B-2609-65CD-269F-795A2B92D71F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4" name="Google Shape;661;p23">
                    <a:extLst>
                      <a:ext uri="{FF2B5EF4-FFF2-40B4-BE49-F238E27FC236}">
                        <a16:creationId xmlns:a16="http://schemas.microsoft.com/office/drawing/2014/main" id="{2073880C-7E8E-12CF-38CB-1715096EA516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5" name="Google Shape;662;p23">
                    <a:extLst>
                      <a:ext uri="{FF2B5EF4-FFF2-40B4-BE49-F238E27FC236}">
                        <a16:creationId xmlns:a16="http://schemas.microsoft.com/office/drawing/2014/main" id="{3D03D3D7-3939-541B-B266-B804EC24D0E1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6" name="Google Shape;663;p23">
                    <a:extLst>
                      <a:ext uri="{FF2B5EF4-FFF2-40B4-BE49-F238E27FC236}">
                        <a16:creationId xmlns:a16="http://schemas.microsoft.com/office/drawing/2014/main" id="{531DF700-BEE9-D9EB-3CCA-615B603EAF1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7" name="Google Shape;664;p23">
                    <a:extLst>
                      <a:ext uri="{FF2B5EF4-FFF2-40B4-BE49-F238E27FC236}">
                        <a16:creationId xmlns:a16="http://schemas.microsoft.com/office/drawing/2014/main" id="{6E879EED-B28A-E1AB-A4FC-1FF66EB4D402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8" name="Google Shape;665;p23">
                    <a:extLst>
                      <a:ext uri="{FF2B5EF4-FFF2-40B4-BE49-F238E27FC236}">
                        <a16:creationId xmlns:a16="http://schemas.microsoft.com/office/drawing/2014/main" id="{F6AA4EF8-F65C-A494-0503-FCA9AD5E5466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9" name="Google Shape;666;p23">
                    <a:extLst>
                      <a:ext uri="{FF2B5EF4-FFF2-40B4-BE49-F238E27FC236}">
                        <a16:creationId xmlns:a16="http://schemas.microsoft.com/office/drawing/2014/main" id="{EF9F5F75-0179-EA76-C239-AB187ACCBB22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0" name="Google Shape;667;p23">
                    <a:extLst>
                      <a:ext uri="{FF2B5EF4-FFF2-40B4-BE49-F238E27FC236}">
                        <a16:creationId xmlns:a16="http://schemas.microsoft.com/office/drawing/2014/main" id="{97289926-FC0A-C212-C41D-9C3AE0317DFF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1" name="Google Shape;668;p23">
                    <a:extLst>
                      <a:ext uri="{FF2B5EF4-FFF2-40B4-BE49-F238E27FC236}">
                        <a16:creationId xmlns:a16="http://schemas.microsoft.com/office/drawing/2014/main" id="{A30FF1CA-9C02-DF97-765F-F2DC675B3282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2" name="Google Shape;669;p23">
                    <a:extLst>
                      <a:ext uri="{FF2B5EF4-FFF2-40B4-BE49-F238E27FC236}">
                        <a16:creationId xmlns:a16="http://schemas.microsoft.com/office/drawing/2014/main" id="{6E6E7404-BBDC-E969-2DE5-B8FE859D97B5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3" name="Google Shape;670;p23">
                    <a:extLst>
                      <a:ext uri="{FF2B5EF4-FFF2-40B4-BE49-F238E27FC236}">
                        <a16:creationId xmlns:a16="http://schemas.microsoft.com/office/drawing/2014/main" id="{DC80F51D-D1DA-893D-DAAE-7EF79229517D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4" name="Google Shape;671;p23">
                    <a:extLst>
                      <a:ext uri="{FF2B5EF4-FFF2-40B4-BE49-F238E27FC236}">
                        <a16:creationId xmlns:a16="http://schemas.microsoft.com/office/drawing/2014/main" id="{76315BAE-FF83-A3D9-F222-D4A2332C083D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5" name="Google Shape;672;p23">
                    <a:extLst>
                      <a:ext uri="{FF2B5EF4-FFF2-40B4-BE49-F238E27FC236}">
                        <a16:creationId xmlns:a16="http://schemas.microsoft.com/office/drawing/2014/main" id="{9660E7F9-4969-CCFE-6D55-9A87730CB03A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6" name="Google Shape;673;p23">
                    <a:extLst>
                      <a:ext uri="{FF2B5EF4-FFF2-40B4-BE49-F238E27FC236}">
                        <a16:creationId xmlns:a16="http://schemas.microsoft.com/office/drawing/2014/main" id="{5991A80A-DC61-BE33-12D9-6DA1E2130BC8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7" name="Google Shape;674;p23">
                    <a:extLst>
                      <a:ext uri="{FF2B5EF4-FFF2-40B4-BE49-F238E27FC236}">
                        <a16:creationId xmlns:a16="http://schemas.microsoft.com/office/drawing/2014/main" id="{06AE529C-2158-D156-2F38-393FD550BD86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8" name="Google Shape;675;p23">
                    <a:extLst>
                      <a:ext uri="{FF2B5EF4-FFF2-40B4-BE49-F238E27FC236}">
                        <a16:creationId xmlns:a16="http://schemas.microsoft.com/office/drawing/2014/main" id="{2B19CFC8-7B86-314A-AA84-87DCE0B31B44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9" name="Google Shape;676;p23">
                    <a:extLst>
                      <a:ext uri="{FF2B5EF4-FFF2-40B4-BE49-F238E27FC236}">
                        <a16:creationId xmlns:a16="http://schemas.microsoft.com/office/drawing/2014/main" id="{DB8F8DD6-2EB7-5DA9-344C-42A63DB4F273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0" name="Google Shape;677;p23">
                    <a:extLst>
                      <a:ext uri="{FF2B5EF4-FFF2-40B4-BE49-F238E27FC236}">
                        <a16:creationId xmlns:a16="http://schemas.microsoft.com/office/drawing/2014/main" id="{E8FEA07F-D0A5-D7E8-339D-46D4AF19E1DD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99" name="Google Shape;637;p23">
                  <a:extLst>
                    <a:ext uri="{FF2B5EF4-FFF2-40B4-BE49-F238E27FC236}">
                      <a16:creationId xmlns:a16="http://schemas.microsoft.com/office/drawing/2014/main" id="{8511953E-8270-2A34-B556-466A8A585B7F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841" name="Google Shape;638;p23">
                    <a:extLst>
                      <a:ext uri="{FF2B5EF4-FFF2-40B4-BE49-F238E27FC236}">
                        <a16:creationId xmlns:a16="http://schemas.microsoft.com/office/drawing/2014/main" id="{AB448B62-78BE-6100-B9F8-0DF994083CD3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2" name="Google Shape;639;p23">
                    <a:extLst>
                      <a:ext uri="{FF2B5EF4-FFF2-40B4-BE49-F238E27FC236}">
                        <a16:creationId xmlns:a16="http://schemas.microsoft.com/office/drawing/2014/main" id="{B7EC05CC-8022-7C72-6068-4BF466614786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3" name="Google Shape;640;p23">
                    <a:extLst>
                      <a:ext uri="{FF2B5EF4-FFF2-40B4-BE49-F238E27FC236}">
                        <a16:creationId xmlns:a16="http://schemas.microsoft.com/office/drawing/2014/main" id="{3421076E-97B3-E8A6-F4A5-1B16940189D9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4" name="Google Shape;641;p23">
                    <a:extLst>
                      <a:ext uri="{FF2B5EF4-FFF2-40B4-BE49-F238E27FC236}">
                        <a16:creationId xmlns:a16="http://schemas.microsoft.com/office/drawing/2014/main" id="{30283DD7-51D9-D724-FC72-7E5E7D6C3A5F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5" name="Google Shape;642;p23">
                    <a:extLst>
                      <a:ext uri="{FF2B5EF4-FFF2-40B4-BE49-F238E27FC236}">
                        <a16:creationId xmlns:a16="http://schemas.microsoft.com/office/drawing/2014/main" id="{19091326-2F1D-2894-CD79-8802EB7C3166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6" name="Google Shape;643;p23">
                    <a:extLst>
                      <a:ext uri="{FF2B5EF4-FFF2-40B4-BE49-F238E27FC236}">
                        <a16:creationId xmlns:a16="http://schemas.microsoft.com/office/drawing/2014/main" id="{DB31616F-7BB5-FA64-6F78-457658C214CB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7" name="Google Shape;644;p23">
                    <a:extLst>
                      <a:ext uri="{FF2B5EF4-FFF2-40B4-BE49-F238E27FC236}">
                        <a16:creationId xmlns:a16="http://schemas.microsoft.com/office/drawing/2014/main" id="{65C551D3-024E-7C48-317A-FC60F182CC95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8" name="Google Shape;645;p23">
                    <a:extLst>
                      <a:ext uri="{FF2B5EF4-FFF2-40B4-BE49-F238E27FC236}">
                        <a16:creationId xmlns:a16="http://schemas.microsoft.com/office/drawing/2014/main" id="{26612071-5BE6-0DE9-2255-1AD657A1262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9" name="Google Shape;646;p23">
                    <a:extLst>
                      <a:ext uri="{FF2B5EF4-FFF2-40B4-BE49-F238E27FC236}">
                        <a16:creationId xmlns:a16="http://schemas.microsoft.com/office/drawing/2014/main" id="{4BE9FF76-8032-4FE4-E207-8C93FE6DC40C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0" name="Google Shape;647;p23">
                    <a:extLst>
                      <a:ext uri="{FF2B5EF4-FFF2-40B4-BE49-F238E27FC236}">
                        <a16:creationId xmlns:a16="http://schemas.microsoft.com/office/drawing/2014/main" id="{70B9D1B8-8FE5-DC81-DC84-E827D5229502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1" name="Google Shape;648;p23">
                    <a:extLst>
                      <a:ext uri="{FF2B5EF4-FFF2-40B4-BE49-F238E27FC236}">
                        <a16:creationId xmlns:a16="http://schemas.microsoft.com/office/drawing/2014/main" id="{974A42A3-DBC6-A9FC-FB37-021A37087640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2" name="Google Shape;649;p23">
                    <a:extLst>
                      <a:ext uri="{FF2B5EF4-FFF2-40B4-BE49-F238E27FC236}">
                        <a16:creationId xmlns:a16="http://schemas.microsoft.com/office/drawing/2014/main" id="{C95775FD-C29F-0404-21CB-42901FB5B124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3" name="Google Shape;650;p23">
                    <a:extLst>
                      <a:ext uri="{FF2B5EF4-FFF2-40B4-BE49-F238E27FC236}">
                        <a16:creationId xmlns:a16="http://schemas.microsoft.com/office/drawing/2014/main" id="{F1752C80-378A-CDA2-3BDD-027EBF9228F5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4" name="Google Shape;651;p23">
                    <a:extLst>
                      <a:ext uri="{FF2B5EF4-FFF2-40B4-BE49-F238E27FC236}">
                        <a16:creationId xmlns:a16="http://schemas.microsoft.com/office/drawing/2014/main" id="{BC96BABF-63D2-425B-3545-5863A29C995A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5" name="Google Shape;652;p23">
                    <a:extLst>
                      <a:ext uri="{FF2B5EF4-FFF2-40B4-BE49-F238E27FC236}">
                        <a16:creationId xmlns:a16="http://schemas.microsoft.com/office/drawing/2014/main" id="{94EEF8E5-41AC-1C93-6F9F-E651C59B193F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6" name="Google Shape;653;p23">
                    <a:extLst>
                      <a:ext uri="{FF2B5EF4-FFF2-40B4-BE49-F238E27FC236}">
                        <a16:creationId xmlns:a16="http://schemas.microsoft.com/office/drawing/2014/main" id="{1895EE4A-BAFE-8EE9-CFCD-412A57FB4D83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7" name="Google Shape;654;p23">
                    <a:extLst>
                      <a:ext uri="{FF2B5EF4-FFF2-40B4-BE49-F238E27FC236}">
                        <a16:creationId xmlns:a16="http://schemas.microsoft.com/office/drawing/2014/main" id="{9D08AE9A-56E1-50FF-D0F8-B7E2600D6A74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8" name="Google Shape;655;p23">
                    <a:extLst>
                      <a:ext uri="{FF2B5EF4-FFF2-40B4-BE49-F238E27FC236}">
                        <a16:creationId xmlns:a16="http://schemas.microsoft.com/office/drawing/2014/main" id="{81002569-DD6D-06FC-737F-38949AC1ABB2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9" name="Google Shape;656;p23">
                    <a:extLst>
                      <a:ext uri="{FF2B5EF4-FFF2-40B4-BE49-F238E27FC236}">
                        <a16:creationId xmlns:a16="http://schemas.microsoft.com/office/drawing/2014/main" id="{20FC0368-F191-2A38-9704-BB19C4774021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0" name="Google Shape;657;p23">
                    <a:extLst>
                      <a:ext uri="{FF2B5EF4-FFF2-40B4-BE49-F238E27FC236}">
                        <a16:creationId xmlns:a16="http://schemas.microsoft.com/office/drawing/2014/main" id="{ECD66648-4BA1-4633-A94E-44812658E0C7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1" name="Google Shape;658;p23">
                    <a:extLst>
                      <a:ext uri="{FF2B5EF4-FFF2-40B4-BE49-F238E27FC236}">
                        <a16:creationId xmlns:a16="http://schemas.microsoft.com/office/drawing/2014/main" id="{CC13EAD7-1D57-69C0-FDDA-985DA55D316F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2" name="Google Shape;659;p23">
                    <a:extLst>
                      <a:ext uri="{FF2B5EF4-FFF2-40B4-BE49-F238E27FC236}">
                        <a16:creationId xmlns:a16="http://schemas.microsoft.com/office/drawing/2014/main" id="{3C53E511-60D4-09D9-DB87-D9034EDA8B2B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3" name="Google Shape;660;p23">
                    <a:extLst>
                      <a:ext uri="{FF2B5EF4-FFF2-40B4-BE49-F238E27FC236}">
                        <a16:creationId xmlns:a16="http://schemas.microsoft.com/office/drawing/2014/main" id="{46FC8068-2902-7352-744F-B1DCBC7DA3EF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4" name="Google Shape;661;p23">
                    <a:extLst>
                      <a:ext uri="{FF2B5EF4-FFF2-40B4-BE49-F238E27FC236}">
                        <a16:creationId xmlns:a16="http://schemas.microsoft.com/office/drawing/2014/main" id="{5A6D67F5-D195-FCA3-5212-8277231752CA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5" name="Google Shape;662;p23">
                    <a:extLst>
                      <a:ext uri="{FF2B5EF4-FFF2-40B4-BE49-F238E27FC236}">
                        <a16:creationId xmlns:a16="http://schemas.microsoft.com/office/drawing/2014/main" id="{9C0E4E82-BC44-3CA6-C4E1-326F11415D81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6" name="Google Shape;663;p23">
                    <a:extLst>
                      <a:ext uri="{FF2B5EF4-FFF2-40B4-BE49-F238E27FC236}">
                        <a16:creationId xmlns:a16="http://schemas.microsoft.com/office/drawing/2014/main" id="{4A3A843E-8A4E-FC82-8206-534CE56626CE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7" name="Google Shape;664;p23">
                    <a:extLst>
                      <a:ext uri="{FF2B5EF4-FFF2-40B4-BE49-F238E27FC236}">
                        <a16:creationId xmlns:a16="http://schemas.microsoft.com/office/drawing/2014/main" id="{D736099D-D46E-710C-0866-888929F017C4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8" name="Google Shape;665;p23">
                    <a:extLst>
                      <a:ext uri="{FF2B5EF4-FFF2-40B4-BE49-F238E27FC236}">
                        <a16:creationId xmlns:a16="http://schemas.microsoft.com/office/drawing/2014/main" id="{4CEB1386-562E-6CB3-2840-785EB1DCC9A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9" name="Google Shape;666;p23">
                    <a:extLst>
                      <a:ext uri="{FF2B5EF4-FFF2-40B4-BE49-F238E27FC236}">
                        <a16:creationId xmlns:a16="http://schemas.microsoft.com/office/drawing/2014/main" id="{70AEE206-954D-A63F-960F-CEEAD15160EA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0" name="Google Shape;667;p23">
                    <a:extLst>
                      <a:ext uri="{FF2B5EF4-FFF2-40B4-BE49-F238E27FC236}">
                        <a16:creationId xmlns:a16="http://schemas.microsoft.com/office/drawing/2014/main" id="{8BF15E8A-8E2D-E8CB-581B-6BF0944EA32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1" name="Google Shape;668;p23">
                    <a:extLst>
                      <a:ext uri="{FF2B5EF4-FFF2-40B4-BE49-F238E27FC236}">
                        <a16:creationId xmlns:a16="http://schemas.microsoft.com/office/drawing/2014/main" id="{5979635A-2160-28C4-3D17-5C4EEAD8440E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2" name="Google Shape;669;p23">
                    <a:extLst>
                      <a:ext uri="{FF2B5EF4-FFF2-40B4-BE49-F238E27FC236}">
                        <a16:creationId xmlns:a16="http://schemas.microsoft.com/office/drawing/2014/main" id="{564EB040-7558-543B-DA4F-3AA0AD040774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3" name="Google Shape;670;p23">
                    <a:extLst>
                      <a:ext uri="{FF2B5EF4-FFF2-40B4-BE49-F238E27FC236}">
                        <a16:creationId xmlns:a16="http://schemas.microsoft.com/office/drawing/2014/main" id="{027C5684-6C89-C75B-ADD9-3BC018204B50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4" name="Google Shape;671;p23">
                    <a:extLst>
                      <a:ext uri="{FF2B5EF4-FFF2-40B4-BE49-F238E27FC236}">
                        <a16:creationId xmlns:a16="http://schemas.microsoft.com/office/drawing/2014/main" id="{A6C10A41-2916-ED31-A74C-6D98ED86345E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5" name="Google Shape;672;p23">
                    <a:extLst>
                      <a:ext uri="{FF2B5EF4-FFF2-40B4-BE49-F238E27FC236}">
                        <a16:creationId xmlns:a16="http://schemas.microsoft.com/office/drawing/2014/main" id="{026976C3-C5A4-B04C-67FB-76763456B773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6" name="Google Shape;673;p23">
                    <a:extLst>
                      <a:ext uri="{FF2B5EF4-FFF2-40B4-BE49-F238E27FC236}">
                        <a16:creationId xmlns:a16="http://schemas.microsoft.com/office/drawing/2014/main" id="{766CC692-71F4-872F-1F57-C447793A550B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7" name="Google Shape;674;p23">
                    <a:extLst>
                      <a:ext uri="{FF2B5EF4-FFF2-40B4-BE49-F238E27FC236}">
                        <a16:creationId xmlns:a16="http://schemas.microsoft.com/office/drawing/2014/main" id="{E3BA57A8-D666-D7E1-421D-C548FF648DA9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8" name="Google Shape;675;p23">
                    <a:extLst>
                      <a:ext uri="{FF2B5EF4-FFF2-40B4-BE49-F238E27FC236}">
                        <a16:creationId xmlns:a16="http://schemas.microsoft.com/office/drawing/2014/main" id="{11E0AE35-78DB-68B3-2E53-CADC8084C102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9" name="Google Shape;676;p23">
                    <a:extLst>
                      <a:ext uri="{FF2B5EF4-FFF2-40B4-BE49-F238E27FC236}">
                        <a16:creationId xmlns:a16="http://schemas.microsoft.com/office/drawing/2014/main" id="{69463880-8E12-5817-48E6-4DF119A1DC74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0" name="Google Shape;677;p23">
                    <a:extLst>
                      <a:ext uri="{FF2B5EF4-FFF2-40B4-BE49-F238E27FC236}">
                        <a16:creationId xmlns:a16="http://schemas.microsoft.com/office/drawing/2014/main" id="{A1F7C223-5A76-8FCF-045E-AF9A7D3E8C24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00" name="Google Shape;637;p23">
                  <a:extLst>
                    <a:ext uri="{FF2B5EF4-FFF2-40B4-BE49-F238E27FC236}">
                      <a16:creationId xmlns:a16="http://schemas.microsoft.com/office/drawing/2014/main" id="{B0D7B91D-356F-BE65-4C24-794B7C929959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801" name="Google Shape;638;p23">
                    <a:extLst>
                      <a:ext uri="{FF2B5EF4-FFF2-40B4-BE49-F238E27FC236}">
                        <a16:creationId xmlns:a16="http://schemas.microsoft.com/office/drawing/2014/main" id="{D81AAFFC-64B3-E9F9-53A1-11979DA10E07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2" name="Google Shape;639;p23">
                    <a:extLst>
                      <a:ext uri="{FF2B5EF4-FFF2-40B4-BE49-F238E27FC236}">
                        <a16:creationId xmlns:a16="http://schemas.microsoft.com/office/drawing/2014/main" id="{6DB5527D-2059-AEEF-93E5-CC0F222998D1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3" name="Google Shape;640;p23">
                    <a:extLst>
                      <a:ext uri="{FF2B5EF4-FFF2-40B4-BE49-F238E27FC236}">
                        <a16:creationId xmlns:a16="http://schemas.microsoft.com/office/drawing/2014/main" id="{69473012-7A9D-87C6-717F-CDAF824F4351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4" name="Google Shape;641;p23">
                    <a:extLst>
                      <a:ext uri="{FF2B5EF4-FFF2-40B4-BE49-F238E27FC236}">
                        <a16:creationId xmlns:a16="http://schemas.microsoft.com/office/drawing/2014/main" id="{6584A932-431F-E295-882B-668EEC02682A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5" name="Google Shape;642;p23">
                    <a:extLst>
                      <a:ext uri="{FF2B5EF4-FFF2-40B4-BE49-F238E27FC236}">
                        <a16:creationId xmlns:a16="http://schemas.microsoft.com/office/drawing/2014/main" id="{238C6F13-49B5-0C86-C20F-918B1A51CB22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6" name="Google Shape;643;p23">
                    <a:extLst>
                      <a:ext uri="{FF2B5EF4-FFF2-40B4-BE49-F238E27FC236}">
                        <a16:creationId xmlns:a16="http://schemas.microsoft.com/office/drawing/2014/main" id="{A095A7A8-9ACE-A067-1944-AAD111B8978C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7" name="Google Shape;644;p23">
                    <a:extLst>
                      <a:ext uri="{FF2B5EF4-FFF2-40B4-BE49-F238E27FC236}">
                        <a16:creationId xmlns:a16="http://schemas.microsoft.com/office/drawing/2014/main" id="{27BCCCE8-0227-3A3E-0DAD-A606E1C87D57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8" name="Google Shape;645;p23">
                    <a:extLst>
                      <a:ext uri="{FF2B5EF4-FFF2-40B4-BE49-F238E27FC236}">
                        <a16:creationId xmlns:a16="http://schemas.microsoft.com/office/drawing/2014/main" id="{D2217C90-4A9F-DAF8-1382-FD1812C69EE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9" name="Google Shape;646;p23">
                    <a:extLst>
                      <a:ext uri="{FF2B5EF4-FFF2-40B4-BE49-F238E27FC236}">
                        <a16:creationId xmlns:a16="http://schemas.microsoft.com/office/drawing/2014/main" id="{FBF3CD43-8171-9B4B-43FB-8B5C96A38142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0" name="Google Shape;647;p23">
                    <a:extLst>
                      <a:ext uri="{FF2B5EF4-FFF2-40B4-BE49-F238E27FC236}">
                        <a16:creationId xmlns:a16="http://schemas.microsoft.com/office/drawing/2014/main" id="{6C26A1CC-C7E8-1B57-8A34-C350CA1B24ED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1" name="Google Shape;648;p23">
                    <a:extLst>
                      <a:ext uri="{FF2B5EF4-FFF2-40B4-BE49-F238E27FC236}">
                        <a16:creationId xmlns:a16="http://schemas.microsoft.com/office/drawing/2014/main" id="{0D0B6272-319B-0A9F-1F69-42808DC83D44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2" name="Google Shape;649;p23">
                    <a:extLst>
                      <a:ext uri="{FF2B5EF4-FFF2-40B4-BE49-F238E27FC236}">
                        <a16:creationId xmlns:a16="http://schemas.microsoft.com/office/drawing/2014/main" id="{DFAD3965-1D00-A41D-7674-366863C9FDB5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3" name="Google Shape;650;p23">
                    <a:extLst>
                      <a:ext uri="{FF2B5EF4-FFF2-40B4-BE49-F238E27FC236}">
                        <a16:creationId xmlns:a16="http://schemas.microsoft.com/office/drawing/2014/main" id="{4EAB873D-77A1-6FB3-4518-AD307FB3D8A4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4" name="Google Shape;651;p23">
                    <a:extLst>
                      <a:ext uri="{FF2B5EF4-FFF2-40B4-BE49-F238E27FC236}">
                        <a16:creationId xmlns:a16="http://schemas.microsoft.com/office/drawing/2014/main" id="{21FBFDA3-BEF3-8CCA-BD32-EA267B13F0C2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5" name="Google Shape;652;p23">
                    <a:extLst>
                      <a:ext uri="{FF2B5EF4-FFF2-40B4-BE49-F238E27FC236}">
                        <a16:creationId xmlns:a16="http://schemas.microsoft.com/office/drawing/2014/main" id="{D2DD96BC-22BA-2182-6CB3-31A163D72882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6" name="Google Shape;653;p23">
                    <a:extLst>
                      <a:ext uri="{FF2B5EF4-FFF2-40B4-BE49-F238E27FC236}">
                        <a16:creationId xmlns:a16="http://schemas.microsoft.com/office/drawing/2014/main" id="{76D92182-18F8-CA78-B669-0E07FAC77FFF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7" name="Google Shape;654;p23">
                    <a:extLst>
                      <a:ext uri="{FF2B5EF4-FFF2-40B4-BE49-F238E27FC236}">
                        <a16:creationId xmlns:a16="http://schemas.microsoft.com/office/drawing/2014/main" id="{678DD4B0-ABFE-53E0-EEDB-50BDEC35193B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8" name="Google Shape;655;p23">
                    <a:extLst>
                      <a:ext uri="{FF2B5EF4-FFF2-40B4-BE49-F238E27FC236}">
                        <a16:creationId xmlns:a16="http://schemas.microsoft.com/office/drawing/2014/main" id="{44F3F1B0-0379-CBB7-5D4D-7EE8D007C971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9" name="Google Shape;656;p23">
                    <a:extLst>
                      <a:ext uri="{FF2B5EF4-FFF2-40B4-BE49-F238E27FC236}">
                        <a16:creationId xmlns:a16="http://schemas.microsoft.com/office/drawing/2014/main" id="{9719EA55-0F73-E9AA-8C68-44B180F921CE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0" name="Google Shape;657;p23">
                    <a:extLst>
                      <a:ext uri="{FF2B5EF4-FFF2-40B4-BE49-F238E27FC236}">
                        <a16:creationId xmlns:a16="http://schemas.microsoft.com/office/drawing/2014/main" id="{D463A921-B304-872A-1C64-800AB7E32256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1" name="Google Shape;658;p23">
                    <a:extLst>
                      <a:ext uri="{FF2B5EF4-FFF2-40B4-BE49-F238E27FC236}">
                        <a16:creationId xmlns:a16="http://schemas.microsoft.com/office/drawing/2014/main" id="{E52EDAB7-42FA-D73F-0A11-5CA20F3FADBA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2" name="Google Shape;659;p23">
                    <a:extLst>
                      <a:ext uri="{FF2B5EF4-FFF2-40B4-BE49-F238E27FC236}">
                        <a16:creationId xmlns:a16="http://schemas.microsoft.com/office/drawing/2014/main" id="{7C537EB1-A4A1-41B9-AA1F-32BBE59C9822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3" name="Google Shape;660;p23">
                    <a:extLst>
                      <a:ext uri="{FF2B5EF4-FFF2-40B4-BE49-F238E27FC236}">
                        <a16:creationId xmlns:a16="http://schemas.microsoft.com/office/drawing/2014/main" id="{35CDA976-BCA2-C8C7-E8EA-ABE906813EAB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4" name="Google Shape;661;p23">
                    <a:extLst>
                      <a:ext uri="{FF2B5EF4-FFF2-40B4-BE49-F238E27FC236}">
                        <a16:creationId xmlns:a16="http://schemas.microsoft.com/office/drawing/2014/main" id="{E0F2545E-A115-0E84-5639-DB1BD1606880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5" name="Google Shape;662;p23">
                    <a:extLst>
                      <a:ext uri="{FF2B5EF4-FFF2-40B4-BE49-F238E27FC236}">
                        <a16:creationId xmlns:a16="http://schemas.microsoft.com/office/drawing/2014/main" id="{E12DF576-3C84-2D78-6C86-819A0CB5CFDA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6" name="Google Shape;663;p23">
                    <a:extLst>
                      <a:ext uri="{FF2B5EF4-FFF2-40B4-BE49-F238E27FC236}">
                        <a16:creationId xmlns:a16="http://schemas.microsoft.com/office/drawing/2014/main" id="{2EFE3A50-5F3E-E929-E47C-762DB869856E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7" name="Google Shape;664;p23">
                    <a:extLst>
                      <a:ext uri="{FF2B5EF4-FFF2-40B4-BE49-F238E27FC236}">
                        <a16:creationId xmlns:a16="http://schemas.microsoft.com/office/drawing/2014/main" id="{772E16E4-B6E0-980C-60ED-179EC84821A4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8" name="Google Shape;665;p23">
                    <a:extLst>
                      <a:ext uri="{FF2B5EF4-FFF2-40B4-BE49-F238E27FC236}">
                        <a16:creationId xmlns:a16="http://schemas.microsoft.com/office/drawing/2014/main" id="{73ACF9E5-6DA8-A4FA-FDF8-ACFC72A33A5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9" name="Google Shape;666;p23">
                    <a:extLst>
                      <a:ext uri="{FF2B5EF4-FFF2-40B4-BE49-F238E27FC236}">
                        <a16:creationId xmlns:a16="http://schemas.microsoft.com/office/drawing/2014/main" id="{6C2C7030-0151-A17A-E63D-0831B711F5F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0" name="Google Shape;667;p23">
                    <a:extLst>
                      <a:ext uri="{FF2B5EF4-FFF2-40B4-BE49-F238E27FC236}">
                        <a16:creationId xmlns:a16="http://schemas.microsoft.com/office/drawing/2014/main" id="{D7A342FE-5F70-D568-173B-BE8C7D47B7D7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1" name="Google Shape;668;p23">
                    <a:extLst>
                      <a:ext uri="{FF2B5EF4-FFF2-40B4-BE49-F238E27FC236}">
                        <a16:creationId xmlns:a16="http://schemas.microsoft.com/office/drawing/2014/main" id="{ACEE8E6C-5272-6C1D-DE32-D0E3962AF6BA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2" name="Google Shape;669;p23">
                    <a:extLst>
                      <a:ext uri="{FF2B5EF4-FFF2-40B4-BE49-F238E27FC236}">
                        <a16:creationId xmlns:a16="http://schemas.microsoft.com/office/drawing/2014/main" id="{39526972-811C-87C5-122F-E715314E4D24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3" name="Google Shape;670;p23">
                    <a:extLst>
                      <a:ext uri="{FF2B5EF4-FFF2-40B4-BE49-F238E27FC236}">
                        <a16:creationId xmlns:a16="http://schemas.microsoft.com/office/drawing/2014/main" id="{B93AAF83-B590-BF59-E153-515312DE29F6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4" name="Google Shape;671;p23">
                    <a:extLst>
                      <a:ext uri="{FF2B5EF4-FFF2-40B4-BE49-F238E27FC236}">
                        <a16:creationId xmlns:a16="http://schemas.microsoft.com/office/drawing/2014/main" id="{45EF031A-F702-5A7B-4BFD-FA7D8C82DBD0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5" name="Google Shape;672;p23">
                    <a:extLst>
                      <a:ext uri="{FF2B5EF4-FFF2-40B4-BE49-F238E27FC236}">
                        <a16:creationId xmlns:a16="http://schemas.microsoft.com/office/drawing/2014/main" id="{8CA0D86A-5044-74D4-F791-A683C1AC2262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6" name="Google Shape;673;p23">
                    <a:extLst>
                      <a:ext uri="{FF2B5EF4-FFF2-40B4-BE49-F238E27FC236}">
                        <a16:creationId xmlns:a16="http://schemas.microsoft.com/office/drawing/2014/main" id="{B04148E1-6E81-EF22-13D9-7D182CF8D56A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7" name="Google Shape;674;p23">
                    <a:extLst>
                      <a:ext uri="{FF2B5EF4-FFF2-40B4-BE49-F238E27FC236}">
                        <a16:creationId xmlns:a16="http://schemas.microsoft.com/office/drawing/2014/main" id="{ED4FE7B8-4BED-A9D6-D277-512E60586EA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8" name="Google Shape;675;p23">
                    <a:extLst>
                      <a:ext uri="{FF2B5EF4-FFF2-40B4-BE49-F238E27FC236}">
                        <a16:creationId xmlns:a16="http://schemas.microsoft.com/office/drawing/2014/main" id="{B138223F-6A1F-3B43-5BF0-AFBB81C76668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9" name="Google Shape;676;p23">
                    <a:extLst>
                      <a:ext uri="{FF2B5EF4-FFF2-40B4-BE49-F238E27FC236}">
                        <a16:creationId xmlns:a16="http://schemas.microsoft.com/office/drawing/2014/main" id="{D8EBFC75-48BD-852C-747A-1862729330C9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0" name="Google Shape;677;p23">
                    <a:extLst>
                      <a:ext uri="{FF2B5EF4-FFF2-40B4-BE49-F238E27FC236}">
                        <a16:creationId xmlns:a16="http://schemas.microsoft.com/office/drawing/2014/main" id="{5F6D1C26-7C84-0667-0916-B2011C189714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10" name="Gruppo 1409">
                <a:extLst>
                  <a:ext uri="{FF2B5EF4-FFF2-40B4-BE49-F238E27FC236}">
                    <a16:creationId xmlns:a16="http://schemas.microsoft.com/office/drawing/2014/main" id="{B38D16CE-A367-EBBF-8181-C46706718A66}"/>
                  </a:ext>
                </a:extLst>
              </p:cNvPr>
              <p:cNvGrpSpPr/>
              <p:nvPr/>
            </p:nvGrpSpPr>
            <p:grpSpPr>
              <a:xfrm>
                <a:off x="7296410" y="1094710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2675" name="Google Shape;637;p23">
                  <a:extLst>
                    <a:ext uri="{FF2B5EF4-FFF2-40B4-BE49-F238E27FC236}">
                      <a16:creationId xmlns:a16="http://schemas.microsoft.com/office/drawing/2014/main" id="{163164C9-C4AF-D3D8-E725-834C872E3864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758" name="Google Shape;638;p23">
                    <a:extLst>
                      <a:ext uri="{FF2B5EF4-FFF2-40B4-BE49-F238E27FC236}">
                        <a16:creationId xmlns:a16="http://schemas.microsoft.com/office/drawing/2014/main" id="{CD891199-AC73-C9E0-B68B-9913389DC10D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9" name="Google Shape;639;p23">
                    <a:extLst>
                      <a:ext uri="{FF2B5EF4-FFF2-40B4-BE49-F238E27FC236}">
                        <a16:creationId xmlns:a16="http://schemas.microsoft.com/office/drawing/2014/main" id="{DABDA3EF-6970-F1BF-1E32-934A54D18B8A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0" name="Google Shape;640;p23">
                    <a:extLst>
                      <a:ext uri="{FF2B5EF4-FFF2-40B4-BE49-F238E27FC236}">
                        <a16:creationId xmlns:a16="http://schemas.microsoft.com/office/drawing/2014/main" id="{104C6962-75E1-498E-398E-A628A516F666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1" name="Google Shape;641;p23">
                    <a:extLst>
                      <a:ext uri="{FF2B5EF4-FFF2-40B4-BE49-F238E27FC236}">
                        <a16:creationId xmlns:a16="http://schemas.microsoft.com/office/drawing/2014/main" id="{EFDBAA26-AAA5-AD8D-46A4-88897DD7FBB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2" name="Google Shape;642;p23">
                    <a:extLst>
                      <a:ext uri="{FF2B5EF4-FFF2-40B4-BE49-F238E27FC236}">
                        <a16:creationId xmlns:a16="http://schemas.microsoft.com/office/drawing/2014/main" id="{CF3E5007-4B7E-12B6-C43A-7361EBBB96A7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3" name="Google Shape;643;p23">
                    <a:extLst>
                      <a:ext uri="{FF2B5EF4-FFF2-40B4-BE49-F238E27FC236}">
                        <a16:creationId xmlns:a16="http://schemas.microsoft.com/office/drawing/2014/main" id="{3BEDC5A4-DBF9-8E05-3F2E-B0ED45EA2F4F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4" name="Google Shape;644;p23">
                    <a:extLst>
                      <a:ext uri="{FF2B5EF4-FFF2-40B4-BE49-F238E27FC236}">
                        <a16:creationId xmlns:a16="http://schemas.microsoft.com/office/drawing/2014/main" id="{A7C1CCFF-1D68-EAAB-7AAF-74433FBF1534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5" name="Google Shape;645;p23">
                    <a:extLst>
                      <a:ext uri="{FF2B5EF4-FFF2-40B4-BE49-F238E27FC236}">
                        <a16:creationId xmlns:a16="http://schemas.microsoft.com/office/drawing/2014/main" id="{43C96A69-68AC-B788-44BA-4927BE99BBF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6" name="Google Shape;646;p23">
                    <a:extLst>
                      <a:ext uri="{FF2B5EF4-FFF2-40B4-BE49-F238E27FC236}">
                        <a16:creationId xmlns:a16="http://schemas.microsoft.com/office/drawing/2014/main" id="{FB4AAD0F-50DC-EDCD-E6D8-73B02E6B8B05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7" name="Google Shape;647;p23">
                    <a:extLst>
                      <a:ext uri="{FF2B5EF4-FFF2-40B4-BE49-F238E27FC236}">
                        <a16:creationId xmlns:a16="http://schemas.microsoft.com/office/drawing/2014/main" id="{EC782D77-C668-CE82-B1F8-2D23683044DD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8" name="Google Shape;648;p23">
                    <a:extLst>
                      <a:ext uri="{FF2B5EF4-FFF2-40B4-BE49-F238E27FC236}">
                        <a16:creationId xmlns:a16="http://schemas.microsoft.com/office/drawing/2014/main" id="{CFD4B724-BEFF-AFE7-D42F-1EFD3E693DA1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9" name="Google Shape;649;p23">
                    <a:extLst>
                      <a:ext uri="{FF2B5EF4-FFF2-40B4-BE49-F238E27FC236}">
                        <a16:creationId xmlns:a16="http://schemas.microsoft.com/office/drawing/2014/main" id="{2999D6A9-084D-CF33-BD4B-AD092F56BD34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0" name="Google Shape;650;p23">
                    <a:extLst>
                      <a:ext uri="{FF2B5EF4-FFF2-40B4-BE49-F238E27FC236}">
                        <a16:creationId xmlns:a16="http://schemas.microsoft.com/office/drawing/2014/main" id="{C0439081-C709-7E85-5F1A-7866306E71E1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1" name="Google Shape;651;p23">
                    <a:extLst>
                      <a:ext uri="{FF2B5EF4-FFF2-40B4-BE49-F238E27FC236}">
                        <a16:creationId xmlns:a16="http://schemas.microsoft.com/office/drawing/2014/main" id="{A7EA2CA2-E21C-2798-B7A4-A4D40B623072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2" name="Google Shape;652;p23">
                    <a:extLst>
                      <a:ext uri="{FF2B5EF4-FFF2-40B4-BE49-F238E27FC236}">
                        <a16:creationId xmlns:a16="http://schemas.microsoft.com/office/drawing/2014/main" id="{E375C2DD-39CC-52DA-B226-9569569C619D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3" name="Google Shape;653;p23">
                    <a:extLst>
                      <a:ext uri="{FF2B5EF4-FFF2-40B4-BE49-F238E27FC236}">
                        <a16:creationId xmlns:a16="http://schemas.microsoft.com/office/drawing/2014/main" id="{25429FA5-EE93-16B5-4E18-C0D7D4553157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4" name="Google Shape;654;p23">
                    <a:extLst>
                      <a:ext uri="{FF2B5EF4-FFF2-40B4-BE49-F238E27FC236}">
                        <a16:creationId xmlns:a16="http://schemas.microsoft.com/office/drawing/2014/main" id="{BC40F887-90D6-5F93-99DE-E01507986BDE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5" name="Google Shape;655;p23">
                    <a:extLst>
                      <a:ext uri="{FF2B5EF4-FFF2-40B4-BE49-F238E27FC236}">
                        <a16:creationId xmlns:a16="http://schemas.microsoft.com/office/drawing/2014/main" id="{56DDA15F-BC82-955D-44A3-4821C17F5ED2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6" name="Google Shape;656;p23">
                    <a:extLst>
                      <a:ext uri="{FF2B5EF4-FFF2-40B4-BE49-F238E27FC236}">
                        <a16:creationId xmlns:a16="http://schemas.microsoft.com/office/drawing/2014/main" id="{16D65D3A-C3CD-DD60-1A76-E2F789EA1EFC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7" name="Google Shape;657;p23">
                    <a:extLst>
                      <a:ext uri="{FF2B5EF4-FFF2-40B4-BE49-F238E27FC236}">
                        <a16:creationId xmlns:a16="http://schemas.microsoft.com/office/drawing/2014/main" id="{1CF767F2-96EC-8D2D-D400-E2E10C334F0F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8" name="Google Shape;658;p23">
                    <a:extLst>
                      <a:ext uri="{FF2B5EF4-FFF2-40B4-BE49-F238E27FC236}">
                        <a16:creationId xmlns:a16="http://schemas.microsoft.com/office/drawing/2014/main" id="{16DAD004-18AA-0449-C875-9914EE81BDD0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9" name="Google Shape;659;p23">
                    <a:extLst>
                      <a:ext uri="{FF2B5EF4-FFF2-40B4-BE49-F238E27FC236}">
                        <a16:creationId xmlns:a16="http://schemas.microsoft.com/office/drawing/2014/main" id="{BB63CC43-71E6-11D1-E878-FAA100D7533F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0" name="Google Shape;660;p23">
                    <a:extLst>
                      <a:ext uri="{FF2B5EF4-FFF2-40B4-BE49-F238E27FC236}">
                        <a16:creationId xmlns:a16="http://schemas.microsoft.com/office/drawing/2014/main" id="{3FEC7D3C-B77E-ED25-8B74-E212B7295C40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1" name="Google Shape;661;p23">
                    <a:extLst>
                      <a:ext uri="{FF2B5EF4-FFF2-40B4-BE49-F238E27FC236}">
                        <a16:creationId xmlns:a16="http://schemas.microsoft.com/office/drawing/2014/main" id="{F82BA2EF-D0C6-89BC-7426-277F08310781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2" name="Google Shape;662;p23">
                    <a:extLst>
                      <a:ext uri="{FF2B5EF4-FFF2-40B4-BE49-F238E27FC236}">
                        <a16:creationId xmlns:a16="http://schemas.microsoft.com/office/drawing/2014/main" id="{FB0911AA-D9C3-A812-01A6-F53DC8319C48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3" name="Google Shape;663;p23">
                    <a:extLst>
                      <a:ext uri="{FF2B5EF4-FFF2-40B4-BE49-F238E27FC236}">
                        <a16:creationId xmlns:a16="http://schemas.microsoft.com/office/drawing/2014/main" id="{A920C333-740B-02FB-E09A-2BEF55606CC8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4" name="Google Shape;664;p23">
                    <a:extLst>
                      <a:ext uri="{FF2B5EF4-FFF2-40B4-BE49-F238E27FC236}">
                        <a16:creationId xmlns:a16="http://schemas.microsoft.com/office/drawing/2014/main" id="{E989054A-FE14-ECE0-E7C8-FBEA99B128F1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5" name="Google Shape;665;p23">
                    <a:extLst>
                      <a:ext uri="{FF2B5EF4-FFF2-40B4-BE49-F238E27FC236}">
                        <a16:creationId xmlns:a16="http://schemas.microsoft.com/office/drawing/2014/main" id="{402340A0-887E-19F4-B888-E1D04E3EF968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6" name="Google Shape;666;p23">
                    <a:extLst>
                      <a:ext uri="{FF2B5EF4-FFF2-40B4-BE49-F238E27FC236}">
                        <a16:creationId xmlns:a16="http://schemas.microsoft.com/office/drawing/2014/main" id="{BD5F57F3-1BA7-37CE-CD07-06F45F8CC00D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7" name="Google Shape;667;p23">
                    <a:extLst>
                      <a:ext uri="{FF2B5EF4-FFF2-40B4-BE49-F238E27FC236}">
                        <a16:creationId xmlns:a16="http://schemas.microsoft.com/office/drawing/2014/main" id="{220B2ADE-E66F-19ED-9EB7-1924229532BE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8" name="Google Shape;668;p23">
                    <a:extLst>
                      <a:ext uri="{FF2B5EF4-FFF2-40B4-BE49-F238E27FC236}">
                        <a16:creationId xmlns:a16="http://schemas.microsoft.com/office/drawing/2014/main" id="{018D4841-AB1A-5A0E-C807-D99E6DF8F630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9" name="Google Shape;669;p23">
                    <a:extLst>
                      <a:ext uri="{FF2B5EF4-FFF2-40B4-BE49-F238E27FC236}">
                        <a16:creationId xmlns:a16="http://schemas.microsoft.com/office/drawing/2014/main" id="{4E02DD14-788F-3FFE-FD73-6543516B8C95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0" name="Google Shape;670;p23">
                    <a:extLst>
                      <a:ext uri="{FF2B5EF4-FFF2-40B4-BE49-F238E27FC236}">
                        <a16:creationId xmlns:a16="http://schemas.microsoft.com/office/drawing/2014/main" id="{F5FF11F4-018E-6A44-3221-835DBD987B59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1" name="Google Shape;671;p23">
                    <a:extLst>
                      <a:ext uri="{FF2B5EF4-FFF2-40B4-BE49-F238E27FC236}">
                        <a16:creationId xmlns:a16="http://schemas.microsoft.com/office/drawing/2014/main" id="{8B688FCB-1B90-0B1A-C196-826215E2641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2" name="Google Shape;672;p23">
                    <a:extLst>
                      <a:ext uri="{FF2B5EF4-FFF2-40B4-BE49-F238E27FC236}">
                        <a16:creationId xmlns:a16="http://schemas.microsoft.com/office/drawing/2014/main" id="{23CF0AFB-1706-CF65-F10C-5B6989F8737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3" name="Google Shape;673;p23">
                    <a:extLst>
                      <a:ext uri="{FF2B5EF4-FFF2-40B4-BE49-F238E27FC236}">
                        <a16:creationId xmlns:a16="http://schemas.microsoft.com/office/drawing/2014/main" id="{43CDF8C1-6E30-F2CB-0158-630D6A9238DC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4" name="Google Shape;674;p23">
                    <a:extLst>
                      <a:ext uri="{FF2B5EF4-FFF2-40B4-BE49-F238E27FC236}">
                        <a16:creationId xmlns:a16="http://schemas.microsoft.com/office/drawing/2014/main" id="{0C963D7F-0751-81D6-6986-77E3F519BA41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5" name="Google Shape;675;p23">
                    <a:extLst>
                      <a:ext uri="{FF2B5EF4-FFF2-40B4-BE49-F238E27FC236}">
                        <a16:creationId xmlns:a16="http://schemas.microsoft.com/office/drawing/2014/main" id="{8529B621-39B7-9951-A0CE-482D4DBDE1A5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6" name="Google Shape;676;p23">
                    <a:extLst>
                      <a:ext uri="{FF2B5EF4-FFF2-40B4-BE49-F238E27FC236}">
                        <a16:creationId xmlns:a16="http://schemas.microsoft.com/office/drawing/2014/main" id="{16C77945-2990-F6DD-A77E-F237129C9946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7" name="Google Shape;677;p23">
                    <a:extLst>
                      <a:ext uri="{FF2B5EF4-FFF2-40B4-BE49-F238E27FC236}">
                        <a16:creationId xmlns:a16="http://schemas.microsoft.com/office/drawing/2014/main" id="{B6B0F2F3-A6EC-9D06-9652-1A624BA52A75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76" name="Google Shape;637;p23">
                  <a:extLst>
                    <a:ext uri="{FF2B5EF4-FFF2-40B4-BE49-F238E27FC236}">
                      <a16:creationId xmlns:a16="http://schemas.microsoft.com/office/drawing/2014/main" id="{34DDA19D-D4D5-5C43-972C-4BB68CFA032B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718" name="Google Shape;638;p23">
                    <a:extLst>
                      <a:ext uri="{FF2B5EF4-FFF2-40B4-BE49-F238E27FC236}">
                        <a16:creationId xmlns:a16="http://schemas.microsoft.com/office/drawing/2014/main" id="{E41A2736-9B8F-9D38-2902-F3077997961D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639;p23">
                    <a:extLst>
                      <a:ext uri="{FF2B5EF4-FFF2-40B4-BE49-F238E27FC236}">
                        <a16:creationId xmlns:a16="http://schemas.microsoft.com/office/drawing/2014/main" id="{3096ABA3-7001-C333-B967-A95D31E588E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0" name="Google Shape;640;p23">
                    <a:extLst>
                      <a:ext uri="{FF2B5EF4-FFF2-40B4-BE49-F238E27FC236}">
                        <a16:creationId xmlns:a16="http://schemas.microsoft.com/office/drawing/2014/main" id="{D7299921-E3E3-BEFD-B343-9E160200BA2C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1" name="Google Shape;641;p23">
                    <a:extLst>
                      <a:ext uri="{FF2B5EF4-FFF2-40B4-BE49-F238E27FC236}">
                        <a16:creationId xmlns:a16="http://schemas.microsoft.com/office/drawing/2014/main" id="{E6C5D404-08E5-66C8-FF41-A5B4EB26ED1B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2" name="Google Shape;642;p23">
                    <a:extLst>
                      <a:ext uri="{FF2B5EF4-FFF2-40B4-BE49-F238E27FC236}">
                        <a16:creationId xmlns:a16="http://schemas.microsoft.com/office/drawing/2014/main" id="{F1DA2CC0-099C-C153-0213-83A396B86BEB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3" name="Google Shape;643;p23">
                    <a:extLst>
                      <a:ext uri="{FF2B5EF4-FFF2-40B4-BE49-F238E27FC236}">
                        <a16:creationId xmlns:a16="http://schemas.microsoft.com/office/drawing/2014/main" id="{4F9B7558-C88E-FAAA-9A85-AB1721E29179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4" name="Google Shape;644;p23">
                    <a:extLst>
                      <a:ext uri="{FF2B5EF4-FFF2-40B4-BE49-F238E27FC236}">
                        <a16:creationId xmlns:a16="http://schemas.microsoft.com/office/drawing/2014/main" id="{81C7CA01-3535-BC62-F8A1-61C77CDB728D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5" name="Google Shape;645;p23">
                    <a:extLst>
                      <a:ext uri="{FF2B5EF4-FFF2-40B4-BE49-F238E27FC236}">
                        <a16:creationId xmlns:a16="http://schemas.microsoft.com/office/drawing/2014/main" id="{6DFDA64F-D6AB-B20F-C713-0C783C355A9B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6" name="Google Shape;646;p23">
                    <a:extLst>
                      <a:ext uri="{FF2B5EF4-FFF2-40B4-BE49-F238E27FC236}">
                        <a16:creationId xmlns:a16="http://schemas.microsoft.com/office/drawing/2014/main" id="{F88FBC32-D34C-7F9C-952E-E17739FE911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" name="Google Shape;647;p23">
                    <a:extLst>
                      <a:ext uri="{FF2B5EF4-FFF2-40B4-BE49-F238E27FC236}">
                        <a16:creationId xmlns:a16="http://schemas.microsoft.com/office/drawing/2014/main" id="{AD3ABE69-C0AF-D057-2555-B7369671D17F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" name="Google Shape;648;p23">
                    <a:extLst>
                      <a:ext uri="{FF2B5EF4-FFF2-40B4-BE49-F238E27FC236}">
                        <a16:creationId xmlns:a16="http://schemas.microsoft.com/office/drawing/2014/main" id="{AA19C43C-A6AC-576C-69D9-386EB6335CF9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9" name="Google Shape;649;p23">
                    <a:extLst>
                      <a:ext uri="{FF2B5EF4-FFF2-40B4-BE49-F238E27FC236}">
                        <a16:creationId xmlns:a16="http://schemas.microsoft.com/office/drawing/2014/main" id="{036527FF-C7E5-422C-4B48-C5D2BA5432AA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0" name="Google Shape;650;p23">
                    <a:extLst>
                      <a:ext uri="{FF2B5EF4-FFF2-40B4-BE49-F238E27FC236}">
                        <a16:creationId xmlns:a16="http://schemas.microsoft.com/office/drawing/2014/main" id="{B32C7DDE-F0C5-68D4-8E17-E797B4962D14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1" name="Google Shape;651;p23">
                    <a:extLst>
                      <a:ext uri="{FF2B5EF4-FFF2-40B4-BE49-F238E27FC236}">
                        <a16:creationId xmlns:a16="http://schemas.microsoft.com/office/drawing/2014/main" id="{19EF879A-5176-923D-4B6E-84CD60D947D5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" name="Google Shape;652;p23">
                    <a:extLst>
                      <a:ext uri="{FF2B5EF4-FFF2-40B4-BE49-F238E27FC236}">
                        <a16:creationId xmlns:a16="http://schemas.microsoft.com/office/drawing/2014/main" id="{3EBCA962-4768-4FE3-3634-37B96CB87C3D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3" name="Google Shape;653;p23">
                    <a:extLst>
                      <a:ext uri="{FF2B5EF4-FFF2-40B4-BE49-F238E27FC236}">
                        <a16:creationId xmlns:a16="http://schemas.microsoft.com/office/drawing/2014/main" id="{0276CD34-DBFB-D688-E1FD-4755E33FF276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4" name="Google Shape;654;p23">
                    <a:extLst>
                      <a:ext uri="{FF2B5EF4-FFF2-40B4-BE49-F238E27FC236}">
                        <a16:creationId xmlns:a16="http://schemas.microsoft.com/office/drawing/2014/main" id="{8B36D9EA-1FA7-A83A-6FBA-BF5F87DB7565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5" name="Google Shape;655;p23">
                    <a:extLst>
                      <a:ext uri="{FF2B5EF4-FFF2-40B4-BE49-F238E27FC236}">
                        <a16:creationId xmlns:a16="http://schemas.microsoft.com/office/drawing/2014/main" id="{127DBE98-02DB-22E4-01CB-CC5EBF7C96AD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6" name="Google Shape;656;p23">
                    <a:extLst>
                      <a:ext uri="{FF2B5EF4-FFF2-40B4-BE49-F238E27FC236}">
                        <a16:creationId xmlns:a16="http://schemas.microsoft.com/office/drawing/2014/main" id="{51E26420-7913-EB28-748B-5823CB958BE0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7" name="Google Shape;657;p23">
                    <a:extLst>
                      <a:ext uri="{FF2B5EF4-FFF2-40B4-BE49-F238E27FC236}">
                        <a16:creationId xmlns:a16="http://schemas.microsoft.com/office/drawing/2014/main" id="{D8A5C1BF-9096-42CA-3F6C-C8DE5CF2F61B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8" name="Google Shape;658;p23">
                    <a:extLst>
                      <a:ext uri="{FF2B5EF4-FFF2-40B4-BE49-F238E27FC236}">
                        <a16:creationId xmlns:a16="http://schemas.microsoft.com/office/drawing/2014/main" id="{36007F21-BCDE-41D2-3ACF-FD5BA248633F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9" name="Google Shape;659;p23">
                    <a:extLst>
                      <a:ext uri="{FF2B5EF4-FFF2-40B4-BE49-F238E27FC236}">
                        <a16:creationId xmlns:a16="http://schemas.microsoft.com/office/drawing/2014/main" id="{7AC54CA2-8F54-E64D-9F6C-FE3B25DB7781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0" name="Google Shape;660;p23">
                    <a:extLst>
                      <a:ext uri="{FF2B5EF4-FFF2-40B4-BE49-F238E27FC236}">
                        <a16:creationId xmlns:a16="http://schemas.microsoft.com/office/drawing/2014/main" id="{22D1543B-A04B-4D07-139B-040E072E2130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1" name="Google Shape;661;p23">
                    <a:extLst>
                      <a:ext uri="{FF2B5EF4-FFF2-40B4-BE49-F238E27FC236}">
                        <a16:creationId xmlns:a16="http://schemas.microsoft.com/office/drawing/2014/main" id="{BCFBD469-BCF7-F96A-1AA3-767B5DDACF78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2" name="Google Shape;662;p23">
                    <a:extLst>
                      <a:ext uri="{FF2B5EF4-FFF2-40B4-BE49-F238E27FC236}">
                        <a16:creationId xmlns:a16="http://schemas.microsoft.com/office/drawing/2014/main" id="{2878A76C-C95E-B306-DFDB-4F5A28F43BC6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3" name="Google Shape;663;p23">
                    <a:extLst>
                      <a:ext uri="{FF2B5EF4-FFF2-40B4-BE49-F238E27FC236}">
                        <a16:creationId xmlns:a16="http://schemas.microsoft.com/office/drawing/2014/main" id="{C37D4521-44CA-D3B5-3AAC-367EE7F603B1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4" name="Google Shape;664;p23">
                    <a:extLst>
                      <a:ext uri="{FF2B5EF4-FFF2-40B4-BE49-F238E27FC236}">
                        <a16:creationId xmlns:a16="http://schemas.microsoft.com/office/drawing/2014/main" id="{46EAE49C-67C3-BD9F-69ED-93352C7ABC9F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5" name="Google Shape;665;p23">
                    <a:extLst>
                      <a:ext uri="{FF2B5EF4-FFF2-40B4-BE49-F238E27FC236}">
                        <a16:creationId xmlns:a16="http://schemas.microsoft.com/office/drawing/2014/main" id="{E8CA1B08-AEE3-3A1F-C29D-AF613681A3C5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6" name="Google Shape;666;p23">
                    <a:extLst>
                      <a:ext uri="{FF2B5EF4-FFF2-40B4-BE49-F238E27FC236}">
                        <a16:creationId xmlns:a16="http://schemas.microsoft.com/office/drawing/2014/main" id="{8972A756-4D21-E7B1-786F-14FD2B36217C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7" name="Google Shape;667;p23">
                    <a:extLst>
                      <a:ext uri="{FF2B5EF4-FFF2-40B4-BE49-F238E27FC236}">
                        <a16:creationId xmlns:a16="http://schemas.microsoft.com/office/drawing/2014/main" id="{28086518-82F6-B28B-31B4-422FD7920693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8" name="Google Shape;668;p23">
                    <a:extLst>
                      <a:ext uri="{FF2B5EF4-FFF2-40B4-BE49-F238E27FC236}">
                        <a16:creationId xmlns:a16="http://schemas.microsoft.com/office/drawing/2014/main" id="{D92EF29C-BC78-373C-4C62-FABDFADB3106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9" name="Google Shape;669;p23">
                    <a:extLst>
                      <a:ext uri="{FF2B5EF4-FFF2-40B4-BE49-F238E27FC236}">
                        <a16:creationId xmlns:a16="http://schemas.microsoft.com/office/drawing/2014/main" id="{227260F4-1231-87E7-205C-B36DC5892BD1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0" name="Google Shape;670;p23">
                    <a:extLst>
                      <a:ext uri="{FF2B5EF4-FFF2-40B4-BE49-F238E27FC236}">
                        <a16:creationId xmlns:a16="http://schemas.microsoft.com/office/drawing/2014/main" id="{302F5FE9-E0CD-CC77-1375-7916882C5811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1" name="Google Shape;671;p23">
                    <a:extLst>
                      <a:ext uri="{FF2B5EF4-FFF2-40B4-BE49-F238E27FC236}">
                        <a16:creationId xmlns:a16="http://schemas.microsoft.com/office/drawing/2014/main" id="{B9F1B5EE-11F2-7761-BAD1-967EB499A6E7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2" name="Google Shape;672;p23">
                    <a:extLst>
                      <a:ext uri="{FF2B5EF4-FFF2-40B4-BE49-F238E27FC236}">
                        <a16:creationId xmlns:a16="http://schemas.microsoft.com/office/drawing/2014/main" id="{DE7A08A9-F443-CEAE-4450-4DBC886EC86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3" name="Google Shape;673;p23">
                    <a:extLst>
                      <a:ext uri="{FF2B5EF4-FFF2-40B4-BE49-F238E27FC236}">
                        <a16:creationId xmlns:a16="http://schemas.microsoft.com/office/drawing/2014/main" id="{AC023786-844B-1E88-7203-DBC0E08F830F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4" name="Google Shape;674;p23">
                    <a:extLst>
                      <a:ext uri="{FF2B5EF4-FFF2-40B4-BE49-F238E27FC236}">
                        <a16:creationId xmlns:a16="http://schemas.microsoft.com/office/drawing/2014/main" id="{78013871-80A9-8568-E89C-778C57D61B6C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5" name="Google Shape;675;p23">
                    <a:extLst>
                      <a:ext uri="{FF2B5EF4-FFF2-40B4-BE49-F238E27FC236}">
                        <a16:creationId xmlns:a16="http://schemas.microsoft.com/office/drawing/2014/main" id="{0A3E2DBA-AE94-9334-8E88-B61F05B54772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6" name="Google Shape;676;p23">
                    <a:extLst>
                      <a:ext uri="{FF2B5EF4-FFF2-40B4-BE49-F238E27FC236}">
                        <a16:creationId xmlns:a16="http://schemas.microsoft.com/office/drawing/2014/main" id="{76A2797F-545B-0D08-D4F2-9439E5972864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7" name="Google Shape;677;p23">
                    <a:extLst>
                      <a:ext uri="{FF2B5EF4-FFF2-40B4-BE49-F238E27FC236}">
                        <a16:creationId xmlns:a16="http://schemas.microsoft.com/office/drawing/2014/main" id="{DB12C345-2193-F917-4F86-5FDCD61604DF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77" name="Google Shape;637;p23">
                  <a:extLst>
                    <a:ext uri="{FF2B5EF4-FFF2-40B4-BE49-F238E27FC236}">
                      <a16:creationId xmlns:a16="http://schemas.microsoft.com/office/drawing/2014/main" id="{39675BF3-098C-6D2B-6B30-180466000C78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678" name="Google Shape;638;p23">
                    <a:extLst>
                      <a:ext uri="{FF2B5EF4-FFF2-40B4-BE49-F238E27FC236}">
                        <a16:creationId xmlns:a16="http://schemas.microsoft.com/office/drawing/2014/main" id="{379006D0-80CB-8FD9-D531-C706CB98A6CE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9" name="Google Shape;639;p23">
                    <a:extLst>
                      <a:ext uri="{FF2B5EF4-FFF2-40B4-BE49-F238E27FC236}">
                        <a16:creationId xmlns:a16="http://schemas.microsoft.com/office/drawing/2014/main" id="{6B36717B-6315-D98E-5FEE-618ADBFAF648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0" name="Google Shape;640;p23">
                    <a:extLst>
                      <a:ext uri="{FF2B5EF4-FFF2-40B4-BE49-F238E27FC236}">
                        <a16:creationId xmlns:a16="http://schemas.microsoft.com/office/drawing/2014/main" id="{9351F215-C83D-2320-C164-A1937156AAB7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1" name="Google Shape;641;p23">
                    <a:extLst>
                      <a:ext uri="{FF2B5EF4-FFF2-40B4-BE49-F238E27FC236}">
                        <a16:creationId xmlns:a16="http://schemas.microsoft.com/office/drawing/2014/main" id="{118EAFEC-27D9-022F-212F-8E65090DC329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2" name="Google Shape;642;p23">
                    <a:extLst>
                      <a:ext uri="{FF2B5EF4-FFF2-40B4-BE49-F238E27FC236}">
                        <a16:creationId xmlns:a16="http://schemas.microsoft.com/office/drawing/2014/main" id="{DE0E67EB-06F1-6FAB-3D46-D18301539B44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3" name="Google Shape;643;p23">
                    <a:extLst>
                      <a:ext uri="{FF2B5EF4-FFF2-40B4-BE49-F238E27FC236}">
                        <a16:creationId xmlns:a16="http://schemas.microsoft.com/office/drawing/2014/main" id="{F186568F-6E60-76E7-98CB-9B85D8C8F999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4" name="Google Shape;644;p23">
                    <a:extLst>
                      <a:ext uri="{FF2B5EF4-FFF2-40B4-BE49-F238E27FC236}">
                        <a16:creationId xmlns:a16="http://schemas.microsoft.com/office/drawing/2014/main" id="{D6214434-334F-80E4-D513-5D4DB8A2A8FA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5" name="Google Shape;645;p23">
                    <a:extLst>
                      <a:ext uri="{FF2B5EF4-FFF2-40B4-BE49-F238E27FC236}">
                        <a16:creationId xmlns:a16="http://schemas.microsoft.com/office/drawing/2014/main" id="{70C5613F-F709-40AA-D5A6-1F47C4AFE974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6" name="Google Shape;646;p23">
                    <a:extLst>
                      <a:ext uri="{FF2B5EF4-FFF2-40B4-BE49-F238E27FC236}">
                        <a16:creationId xmlns:a16="http://schemas.microsoft.com/office/drawing/2014/main" id="{52A18CBE-3357-CA33-E4EF-61D7E3652C31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7" name="Google Shape;647;p23">
                    <a:extLst>
                      <a:ext uri="{FF2B5EF4-FFF2-40B4-BE49-F238E27FC236}">
                        <a16:creationId xmlns:a16="http://schemas.microsoft.com/office/drawing/2014/main" id="{51F36B18-CFE4-B780-4342-F4F58A757DB5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8" name="Google Shape;648;p23">
                    <a:extLst>
                      <a:ext uri="{FF2B5EF4-FFF2-40B4-BE49-F238E27FC236}">
                        <a16:creationId xmlns:a16="http://schemas.microsoft.com/office/drawing/2014/main" id="{0D952B18-D30A-25FF-A38F-DDF7D39EC0AE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9" name="Google Shape;649;p23">
                    <a:extLst>
                      <a:ext uri="{FF2B5EF4-FFF2-40B4-BE49-F238E27FC236}">
                        <a16:creationId xmlns:a16="http://schemas.microsoft.com/office/drawing/2014/main" id="{EC31E6BE-75F0-627E-2614-3AA53683986E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0" name="Google Shape;650;p23">
                    <a:extLst>
                      <a:ext uri="{FF2B5EF4-FFF2-40B4-BE49-F238E27FC236}">
                        <a16:creationId xmlns:a16="http://schemas.microsoft.com/office/drawing/2014/main" id="{2DBD4523-36B9-2C58-63FF-FDB875C2945A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1" name="Google Shape;651;p23">
                    <a:extLst>
                      <a:ext uri="{FF2B5EF4-FFF2-40B4-BE49-F238E27FC236}">
                        <a16:creationId xmlns:a16="http://schemas.microsoft.com/office/drawing/2014/main" id="{2B18F7A0-67BF-710C-55DA-91EBD0E1D667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2" name="Google Shape;652;p23">
                    <a:extLst>
                      <a:ext uri="{FF2B5EF4-FFF2-40B4-BE49-F238E27FC236}">
                        <a16:creationId xmlns:a16="http://schemas.microsoft.com/office/drawing/2014/main" id="{4E2815DA-CC3C-DFEB-4B46-F05D28EB7AAD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3" name="Google Shape;653;p23">
                    <a:extLst>
                      <a:ext uri="{FF2B5EF4-FFF2-40B4-BE49-F238E27FC236}">
                        <a16:creationId xmlns:a16="http://schemas.microsoft.com/office/drawing/2014/main" id="{A0D3D8DF-9FD7-ECC9-1338-9BD64260E205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4" name="Google Shape;654;p23">
                    <a:extLst>
                      <a:ext uri="{FF2B5EF4-FFF2-40B4-BE49-F238E27FC236}">
                        <a16:creationId xmlns:a16="http://schemas.microsoft.com/office/drawing/2014/main" id="{F809ACED-5E02-6C88-C990-99AEEAE5525B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5" name="Google Shape;655;p23">
                    <a:extLst>
                      <a:ext uri="{FF2B5EF4-FFF2-40B4-BE49-F238E27FC236}">
                        <a16:creationId xmlns:a16="http://schemas.microsoft.com/office/drawing/2014/main" id="{CB72803C-F45A-1716-9F62-4947F5ADEC86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6" name="Google Shape;656;p23">
                    <a:extLst>
                      <a:ext uri="{FF2B5EF4-FFF2-40B4-BE49-F238E27FC236}">
                        <a16:creationId xmlns:a16="http://schemas.microsoft.com/office/drawing/2014/main" id="{4563ABC3-EC55-BEA4-7750-153527E61ECF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7" name="Google Shape;657;p23">
                    <a:extLst>
                      <a:ext uri="{FF2B5EF4-FFF2-40B4-BE49-F238E27FC236}">
                        <a16:creationId xmlns:a16="http://schemas.microsoft.com/office/drawing/2014/main" id="{50DE9A27-9806-E9FE-9A62-7124880DC13F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8" name="Google Shape;658;p23">
                    <a:extLst>
                      <a:ext uri="{FF2B5EF4-FFF2-40B4-BE49-F238E27FC236}">
                        <a16:creationId xmlns:a16="http://schemas.microsoft.com/office/drawing/2014/main" id="{FF87F20C-F73D-4326-54B2-FB4450CE7992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9" name="Google Shape;659;p23">
                    <a:extLst>
                      <a:ext uri="{FF2B5EF4-FFF2-40B4-BE49-F238E27FC236}">
                        <a16:creationId xmlns:a16="http://schemas.microsoft.com/office/drawing/2014/main" id="{979ADE1F-78FA-7A5A-7A87-8793CCE41A2E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0" name="Google Shape;660;p23">
                    <a:extLst>
                      <a:ext uri="{FF2B5EF4-FFF2-40B4-BE49-F238E27FC236}">
                        <a16:creationId xmlns:a16="http://schemas.microsoft.com/office/drawing/2014/main" id="{ED4D9C3B-0999-715D-7CBA-1AA2E1B1286C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1" name="Google Shape;661;p23">
                    <a:extLst>
                      <a:ext uri="{FF2B5EF4-FFF2-40B4-BE49-F238E27FC236}">
                        <a16:creationId xmlns:a16="http://schemas.microsoft.com/office/drawing/2014/main" id="{7AF1D59E-3299-0218-2BE0-B08B419BF7D2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2" name="Google Shape;662;p23">
                    <a:extLst>
                      <a:ext uri="{FF2B5EF4-FFF2-40B4-BE49-F238E27FC236}">
                        <a16:creationId xmlns:a16="http://schemas.microsoft.com/office/drawing/2014/main" id="{9AEBBC2C-9E35-1DC3-637B-6C056D96D274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3" name="Google Shape;663;p23">
                    <a:extLst>
                      <a:ext uri="{FF2B5EF4-FFF2-40B4-BE49-F238E27FC236}">
                        <a16:creationId xmlns:a16="http://schemas.microsoft.com/office/drawing/2014/main" id="{9A95DCEF-4675-ED36-F4CE-885772AFE86E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4" name="Google Shape;664;p23">
                    <a:extLst>
                      <a:ext uri="{FF2B5EF4-FFF2-40B4-BE49-F238E27FC236}">
                        <a16:creationId xmlns:a16="http://schemas.microsoft.com/office/drawing/2014/main" id="{C6CE8D66-E0CC-F084-79A6-9340B601DD39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5" name="Google Shape;665;p23">
                    <a:extLst>
                      <a:ext uri="{FF2B5EF4-FFF2-40B4-BE49-F238E27FC236}">
                        <a16:creationId xmlns:a16="http://schemas.microsoft.com/office/drawing/2014/main" id="{A73E95F4-6ACF-09B5-0FAD-956297ECA575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6" name="Google Shape;666;p23">
                    <a:extLst>
                      <a:ext uri="{FF2B5EF4-FFF2-40B4-BE49-F238E27FC236}">
                        <a16:creationId xmlns:a16="http://schemas.microsoft.com/office/drawing/2014/main" id="{176011DC-1FCB-4872-E4A4-8FA06F9BE8A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7" name="Google Shape;667;p23">
                    <a:extLst>
                      <a:ext uri="{FF2B5EF4-FFF2-40B4-BE49-F238E27FC236}">
                        <a16:creationId xmlns:a16="http://schemas.microsoft.com/office/drawing/2014/main" id="{865F342B-4409-4100-D2C7-FABEE9CD429F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8" name="Google Shape;668;p23">
                    <a:extLst>
                      <a:ext uri="{FF2B5EF4-FFF2-40B4-BE49-F238E27FC236}">
                        <a16:creationId xmlns:a16="http://schemas.microsoft.com/office/drawing/2014/main" id="{198E1C32-984A-3BD9-17FB-F03D53951AE1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9" name="Google Shape;669;p23">
                    <a:extLst>
                      <a:ext uri="{FF2B5EF4-FFF2-40B4-BE49-F238E27FC236}">
                        <a16:creationId xmlns:a16="http://schemas.microsoft.com/office/drawing/2014/main" id="{0EC52D69-2F29-04C1-DFF9-13A40D1CC39A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0" name="Google Shape;670;p23">
                    <a:extLst>
                      <a:ext uri="{FF2B5EF4-FFF2-40B4-BE49-F238E27FC236}">
                        <a16:creationId xmlns:a16="http://schemas.microsoft.com/office/drawing/2014/main" id="{48ADF7BF-9ED4-EF55-CFB0-5AB48C5030B0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1" name="Google Shape;671;p23">
                    <a:extLst>
                      <a:ext uri="{FF2B5EF4-FFF2-40B4-BE49-F238E27FC236}">
                        <a16:creationId xmlns:a16="http://schemas.microsoft.com/office/drawing/2014/main" id="{E1ABF239-0EDB-AA0E-7176-5CC07D099D0D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2" name="Google Shape;672;p23">
                    <a:extLst>
                      <a:ext uri="{FF2B5EF4-FFF2-40B4-BE49-F238E27FC236}">
                        <a16:creationId xmlns:a16="http://schemas.microsoft.com/office/drawing/2014/main" id="{659880FC-11F8-9056-319D-3DDE0F8A105F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3" name="Google Shape;673;p23">
                    <a:extLst>
                      <a:ext uri="{FF2B5EF4-FFF2-40B4-BE49-F238E27FC236}">
                        <a16:creationId xmlns:a16="http://schemas.microsoft.com/office/drawing/2014/main" id="{D51AAB57-32C0-D1D0-9F4D-C6C73E0E478B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4" name="Google Shape;674;p23">
                    <a:extLst>
                      <a:ext uri="{FF2B5EF4-FFF2-40B4-BE49-F238E27FC236}">
                        <a16:creationId xmlns:a16="http://schemas.microsoft.com/office/drawing/2014/main" id="{8FFD9775-ABE2-14D0-1AB8-F1CE58152EAF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5" name="Google Shape;675;p23">
                    <a:extLst>
                      <a:ext uri="{FF2B5EF4-FFF2-40B4-BE49-F238E27FC236}">
                        <a16:creationId xmlns:a16="http://schemas.microsoft.com/office/drawing/2014/main" id="{A45C3C93-7A7C-5105-D92F-4ED4993C1968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6" name="Google Shape;676;p23">
                    <a:extLst>
                      <a:ext uri="{FF2B5EF4-FFF2-40B4-BE49-F238E27FC236}">
                        <a16:creationId xmlns:a16="http://schemas.microsoft.com/office/drawing/2014/main" id="{DC5F3E4D-CD4B-64E4-7D8A-9F422114A224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7" name="Google Shape;677;p23">
                    <a:extLst>
                      <a:ext uri="{FF2B5EF4-FFF2-40B4-BE49-F238E27FC236}">
                        <a16:creationId xmlns:a16="http://schemas.microsoft.com/office/drawing/2014/main" id="{E2F6D868-801D-3DB5-57E2-0CDCC5939A8F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11" name="Gruppo 1410">
                <a:extLst>
                  <a:ext uri="{FF2B5EF4-FFF2-40B4-BE49-F238E27FC236}">
                    <a16:creationId xmlns:a16="http://schemas.microsoft.com/office/drawing/2014/main" id="{8508EE30-7728-B8C1-D487-D8AED5C46D3A}"/>
                  </a:ext>
                </a:extLst>
              </p:cNvPr>
              <p:cNvGrpSpPr/>
              <p:nvPr/>
            </p:nvGrpSpPr>
            <p:grpSpPr>
              <a:xfrm>
                <a:off x="6023567" y="3235504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1412" name="Google Shape;637;p23">
                  <a:extLst>
                    <a:ext uri="{FF2B5EF4-FFF2-40B4-BE49-F238E27FC236}">
                      <a16:creationId xmlns:a16="http://schemas.microsoft.com/office/drawing/2014/main" id="{84C4A3AB-DD06-3843-CCA4-B36618E8E467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2635" name="Google Shape;638;p23">
                    <a:extLst>
                      <a:ext uri="{FF2B5EF4-FFF2-40B4-BE49-F238E27FC236}">
                        <a16:creationId xmlns:a16="http://schemas.microsoft.com/office/drawing/2014/main" id="{42D0BFE3-18AF-54B1-DA80-42B3C531198A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6" name="Google Shape;639;p23">
                    <a:extLst>
                      <a:ext uri="{FF2B5EF4-FFF2-40B4-BE49-F238E27FC236}">
                        <a16:creationId xmlns:a16="http://schemas.microsoft.com/office/drawing/2014/main" id="{74D73909-29E4-D387-CBC5-58BBA7DC0BC9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7" name="Google Shape;640;p23">
                    <a:extLst>
                      <a:ext uri="{FF2B5EF4-FFF2-40B4-BE49-F238E27FC236}">
                        <a16:creationId xmlns:a16="http://schemas.microsoft.com/office/drawing/2014/main" id="{CBB5AECC-0CD6-32F6-27D4-AA1B3BD7ED21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8" name="Google Shape;641;p23">
                    <a:extLst>
                      <a:ext uri="{FF2B5EF4-FFF2-40B4-BE49-F238E27FC236}">
                        <a16:creationId xmlns:a16="http://schemas.microsoft.com/office/drawing/2014/main" id="{1B289DDD-23B6-513F-5765-38F192922F46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9" name="Google Shape;642;p23">
                    <a:extLst>
                      <a:ext uri="{FF2B5EF4-FFF2-40B4-BE49-F238E27FC236}">
                        <a16:creationId xmlns:a16="http://schemas.microsoft.com/office/drawing/2014/main" id="{DC556377-6BEF-0DD6-F45C-F065E8650EB1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0" name="Google Shape;643;p23">
                    <a:extLst>
                      <a:ext uri="{FF2B5EF4-FFF2-40B4-BE49-F238E27FC236}">
                        <a16:creationId xmlns:a16="http://schemas.microsoft.com/office/drawing/2014/main" id="{BA038249-37B6-6372-8E38-629D229F59A0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1" name="Google Shape;644;p23">
                    <a:extLst>
                      <a:ext uri="{FF2B5EF4-FFF2-40B4-BE49-F238E27FC236}">
                        <a16:creationId xmlns:a16="http://schemas.microsoft.com/office/drawing/2014/main" id="{E99046C3-D59C-EE73-AC97-EB5E62113AB0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2" name="Google Shape;645;p23">
                    <a:extLst>
                      <a:ext uri="{FF2B5EF4-FFF2-40B4-BE49-F238E27FC236}">
                        <a16:creationId xmlns:a16="http://schemas.microsoft.com/office/drawing/2014/main" id="{BE53A720-329B-BA57-3468-F41B17958607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3" name="Google Shape;646;p23">
                    <a:extLst>
                      <a:ext uri="{FF2B5EF4-FFF2-40B4-BE49-F238E27FC236}">
                        <a16:creationId xmlns:a16="http://schemas.microsoft.com/office/drawing/2014/main" id="{8A22EDF5-F12F-12D6-4525-300F8D7E1E55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4" name="Google Shape;647;p23">
                    <a:extLst>
                      <a:ext uri="{FF2B5EF4-FFF2-40B4-BE49-F238E27FC236}">
                        <a16:creationId xmlns:a16="http://schemas.microsoft.com/office/drawing/2014/main" id="{BEB1307A-BCF3-A3FA-329F-3C8E5B306A1E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5" name="Google Shape;648;p23">
                    <a:extLst>
                      <a:ext uri="{FF2B5EF4-FFF2-40B4-BE49-F238E27FC236}">
                        <a16:creationId xmlns:a16="http://schemas.microsoft.com/office/drawing/2014/main" id="{D052A970-DB28-670D-C845-031D9733CEA2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6" name="Google Shape;649;p23">
                    <a:extLst>
                      <a:ext uri="{FF2B5EF4-FFF2-40B4-BE49-F238E27FC236}">
                        <a16:creationId xmlns:a16="http://schemas.microsoft.com/office/drawing/2014/main" id="{9AD109B4-EB7E-3048-97B5-C3786A467078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7" name="Google Shape;650;p23">
                    <a:extLst>
                      <a:ext uri="{FF2B5EF4-FFF2-40B4-BE49-F238E27FC236}">
                        <a16:creationId xmlns:a16="http://schemas.microsoft.com/office/drawing/2014/main" id="{A698E243-2355-5B35-8F8C-3F3E2834CA31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8" name="Google Shape;651;p23">
                    <a:extLst>
                      <a:ext uri="{FF2B5EF4-FFF2-40B4-BE49-F238E27FC236}">
                        <a16:creationId xmlns:a16="http://schemas.microsoft.com/office/drawing/2014/main" id="{4F812CB5-2E7B-840E-E0D0-1F1DBC6CEB53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9" name="Google Shape;652;p23">
                    <a:extLst>
                      <a:ext uri="{FF2B5EF4-FFF2-40B4-BE49-F238E27FC236}">
                        <a16:creationId xmlns:a16="http://schemas.microsoft.com/office/drawing/2014/main" id="{F50CC8C1-23D7-F045-188C-1F9ADB692C7F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0" name="Google Shape;653;p23">
                    <a:extLst>
                      <a:ext uri="{FF2B5EF4-FFF2-40B4-BE49-F238E27FC236}">
                        <a16:creationId xmlns:a16="http://schemas.microsoft.com/office/drawing/2014/main" id="{0160AB15-3E50-38DB-CA7D-7D34FA83B6BB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1" name="Google Shape;654;p23">
                    <a:extLst>
                      <a:ext uri="{FF2B5EF4-FFF2-40B4-BE49-F238E27FC236}">
                        <a16:creationId xmlns:a16="http://schemas.microsoft.com/office/drawing/2014/main" id="{AB0E51FE-1246-92A1-0FD3-1E7AEC0DFA16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2" name="Google Shape;655;p23">
                    <a:extLst>
                      <a:ext uri="{FF2B5EF4-FFF2-40B4-BE49-F238E27FC236}">
                        <a16:creationId xmlns:a16="http://schemas.microsoft.com/office/drawing/2014/main" id="{EE4263A9-813A-8F3D-7CAA-AFE432795B9D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3" name="Google Shape;656;p23">
                    <a:extLst>
                      <a:ext uri="{FF2B5EF4-FFF2-40B4-BE49-F238E27FC236}">
                        <a16:creationId xmlns:a16="http://schemas.microsoft.com/office/drawing/2014/main" id="{69B3B861-0840-FC00-47E4-67DC489405BE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4" name="Google Shape;657;p23">
                    <a:extLst>
                      <a:ext uri="{FF2B5EF4-FFF2-40B4-BE49-F238E27FC236}">
                        <a16:creationId xmlns:a16="http://schemas.microsoft.com/office/drawing/2014/main" id="{7664C3BF-DA88-D618-E0A2-D160615AA6D5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5" name="Google Shape;658;p23">
                    <a:extLst>
                      <a:ext uri="{FF2B5EF4-FFF2-40B4-BE49-F238E27FC236}">
                        <a16:creationId xmlns:a16="http://schemas.microsoft.com/office/drawing/2014/main" id="{465131A5-A395-3EFD-5A2A-32FA307EE364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6" name="Google Shape;659;p23">
                    <a:extLst>
                      <a:ext uri="{FF2B5EF4-FFF2-40B4-BE49-F238E27FC236}">
                        <a16:creationId xmlns:a16="http://schemas.microsoft.com/office/drawing/2014/main" id="{961FB1BE-463B-C0C0-55FB-A6876E2A4283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7" name="Google Shape;660;p23">
                    <a:extLst>
                      <a:ext uri="{FF2B5EF4-FFF2-40B4-BE49-F238E27FC236}">
                        <a16:creationId xmlns:a16="http://schemas.microsoft.com/office/drawing/2014/main" id="{88A177EB-A568-0E27-852B-598EEB287E42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8" name="Google Shape;661;p23">
                    <a:extLst>
                      <a:ext uri="{FF2B5EF4-FFF2-40B4-BE49-F238E27FC236}">
                        <a16:creationId xmlns:a16="http://schemas.microsoft.com/office/drawing/2014/main" id="{1C64CC89-BA89-C611-0C95-22E31A6C7240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9" name="Google Shape;662;p23">
                    <a:extLst>
                      <a:ext uri="{FF2B5EF4-FFF2-40B4-BE49-F238E27FC236}">
                        <a16:creationId xmlns:a16="http://schemas.microsoft.com/office/drawing/2014/main" id="{35F0A9BE-E09C-0252-C151-E0C97412A136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0" name="Google Shape;663;p23">
                    <a:extLst>
                      <a:ext uri="{FF2B5EF4-FFF2-40B4-BE49-F238E27FC236}">
                        <a16:creationId xmlns:a16="http://schemas.microsoft.com/office/drawing/2014/main" id="{3D05A1D0-61D7-F207-BEF0-BFB4A3BF8BD6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1" name="Google Shape;664;p23">
                    <a:extLst>
                      <a:ext uri="{FF2B5EF4-FFF2-40B4-BE49-F238E27FC236}">
                        <a16:creationId xmlns:a16="http://schemas.microsoft.com/office/drawing/2014/main" id="{120E19CB-1841-8960-F06D-EEB292D1673D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2" name="Google Shape;665;p23">
                    <a:extLst>
                      <a:ext uri="{FF2B5EF4-FFF2-40B4-BE49-F238E27FC236}">
                        <a16:creationId xmlns:a16="http://schemas.microsoft.com/office/drawing/2014/main" id="{D6BEDA7C-A5D1-AC9D-3F89-34F82607749A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3" name="Google Shape;666;p23">
                    <a:extLst>
                      <a:ext uri="{FF2B5EF4-FFF2-40B4-BE49-F238E27FC236}">
                        <a16:creationId xmlns:a16="http://schemas.microsoft.com/office/drawing/2014/main" id="{58E80B31-AD47-D973-3B7D-DCBDD142276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4" name="Google Shape;667;p23">
                    <a:extLst>
                      <a:ext uri="{FF2B5EF4-FFF2-40B4-BE49-F238E27FC236}">
                        <a16:creationId xmlns:a16="http://schemas.microsoft.com/office/drawing/2014/main" id="{C6AB0054-FEF3-8356-33A7-D509E6878058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5" name="Google Shape;668;p23">
                    <a:extLst>
                      <a:ext uri="{FF2B5EF4-FFF2-40B4-BE49-F238E27FC236}">
                        <a16:creationId xmlns:a16="http://schemas.microsoft.com/office/drawing/2014/main" id="{45E2325F-D79B-DC50-5700-43181F0722C4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6" name="Google Shape;669;p23">
                    <a:extLst>
                      <a:ext uri="{FF2B5EF4-FFF2-40B4-BE49-F238E27FC236}">
                        <a16:creationId xmlns:a16="http://schemas.microsoft.com/office/drawing/2014/main" id="{73F885B4-E9BA-D2C2-1865-400D870CD93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7" name="Google Shape;670;p23">
                    <a:extLst>
                      <a:ext uri="{FF2B5EF4-FFF2-40B4-BE49-F238E27FC236}">
                        <a16:creationId xmlns:a16="http://schemas.microsoft.com/office/drawing/2014/main" id="{37F0C0A3-0BEF-F743-F0C5-59076D9FD217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8" name="Google Shape;671;p23">
                    <a:extLst>
                      <a:ext uri="{FF2B5EF4-FFF2-40B4-BE49-F238E27FC236}">
                        <a16:creationId xmlns:a16="http://schemas.microsoft.com/office/drawing/2014/main" id="{A93FC196-2A97-5087-299C-C10DA22C452A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9" name="Google Shape;672;p23">
                    <a:extLst>
                      <a:ext uri="{FF2B5EF4-FFF2-40B4-BE49-F238E27FC236}">
                        <a16:creationId xmlns:a16="http://schemas.microsoft.com/office/drawing/2014/main" id="{7A219702-8492-2713-D4BF-983A27D59DC4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0" name="Google Shape;673;p23">
                    <a:extLst>
                      <a:ext uri="{FF2B5EF4-FFF2-40B4-BE49-F238E27FC236}">
                        <a16:creationId xmlns:a16="http://schemas.microsoft.com/office/drawing/2014/main" id="{9B5F31EC-9579-1B7E-AE6A-2160ED41B126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1" name="Google Shape;674;p23">
                    <a:extLst>
                      <a:ext uri="{FF2B5EF4-FFF2-40B4-BE49-F238E27FC236}">
                        <a16:creationId xmlns:a16="http://schemas.microsoft.com/office/drawing/2014/main" id="{B0DF3DEB-3AAC-9AAA-97F9-9B1BA4357EA5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2" name="Google Shape;675;p23">
                    <a:extLst>
                      <a:ext uri="{FF2B5EF4-FFF2-40B4-BE49-F238E27FC236}">
                        <a16:creationId xmlns:a16="http://schemas.microsoft.com/office/drawing/2014/main" id="{FFD366B7-8AB0-397E-4648-A5A000FB72FD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3" name="Google Shape;676;p23">
                    <a:extLst>
                      <a:ext uri="{FF2B5EF4-FFF2-40B4-BE49-F238E27FC236}">
                        <a16:creationId xmlns:a16="http://schemas.microsoft.com/office/drawing/2014/main" id="{4A8FF178-082F-79C6-1734-CF275351D45D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4" name="Google Shape;677;p23">
                    <a:extLst>
                      <a:ext uri="{FF2B5EF4-FFF2-40B4-BE49-F238E27FC236}">
                        <a16:creationId xmlns:a16="http://schemas.microsoft.com/office/drawing/2014/main" id="{5437619F-ADC8-71B3-AD78-2DF6FB860A50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13" name="Google Shape;637;p23">
                  <a:extLst>
                    <a:ext uri="{FF2B5EF4-FFF2-40B4-BE49-F238E27FC236}">
                      <a16:creationId xmlns:a16="http://schemas.microsoft.com/office/drawing/2014/main" id="{B2D989F2-6056-F272-054C-7BA014C9BE29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2595" name="Google Shape;638;p23">
                    <a:extLst>
                      <a:ext uri="{FF2B5EF4-FFF2-40B4-BE49-F238E27FC236}">
                        <a16:creationId xmlns:a16="http://schemas.microsoft.com/office/drawing/2014/main" id="{3C9A0761-840A-60F5-8867-30F08C51E2C1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6" name="Google Shape;639;p23">
                    <a:extLst>
                      <a:ext uri="{FF2B5EF4-FFF2-40B4-BE49-F238E27FC236}">
                        <a16:creationId xmlns:a16="http://schemas.microsoft.com/office/drawing/2014/main" id="{9C801727-54B4-6CCD-BAB2-2FBFF71E389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7" name="Google Shape;640;p23">
                    <a:extLst>
                      <a:ext uri="{FF2B5EF4-FFF2-40B4-BE49-F238E27FC236}">
                        <a16:creationId xmlns:a16="http://schemas.microsoft.com/office/drawing/2014/main" id="{5E6D64E9-8DFF-8461-4F67-649299664EC0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8" name="Google Shape;641;p23">
                    <a:extLst>
                      <a:ext uri="{FF2B5EF4-FFF2-40B4-BE49-F238E27FC236}">
                        <a16:creationId xmlns:a16="http://schemas.microsoft.com/office/drawing/2014/main" id="{8BD572A3-C9E5-A5C7-CFC0-178CCBEE20EB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9" name="Google Shape;642;p23">
                    <a:extLst>
                      <a:ext uri="{FF2B5EF4-FFF2-40B4-BE49-F238E27FC236}">
                        <a16:creationId xmlns:a16="http://schemas.microsoft.com/office/drawing/2014/main" id="{A04779E7-444D-CC24-2FE9-85016EE44533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0" name="Google Shape;643;p23">
                    <a:extLst>
                      <a:ext uri="{FF2B5EF4-FFF2-40B4-BE49-F238E27FC236}">
                        <a16:creationId xmlns:a16="http://schemas.microsoft.com/office/drawing/2014/main" id="{355846BB-C02E-83F4-7A22-CC1619BA6022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1" name="Google Shape;644;p23">
                    <a:extLst>
                      <a:ext uri="{FF2B5EF4-FFF2-40B4-BE49-F238E27FC236}">
                        <a16:creationId xmlns:a16="http://schemas.microsoft.com/office/drawing/2014/main" id="{2DBCE57F-C3C6-6E19-FC30-4F38576EB20F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2" name="Google Shape;645;p23">
                    <a:extLst>
                      <a:ext uri="{FF2B5EF4-FFF2-40B4-BE49-F238E27FC236}">
                        <a16:creationId xmlns:a16="http://schemas.microsoft.com/office/drawing/2014/main" id="{5724EA6B-9CC7-905F-4897-A440B5D5469E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3" name="Google Shape;646;p23">
                    <a:extLst>
                      <a:ext uri="{FF2B5EF4-FFF2-40B4-BE49-F238E27FC236}">
                        <a16:creationId xmlns:a16="http://schemas.microsoft.com/office/drawing/2014/main" id="{05574AB0-AEAF-12AF-A650-62FE34FE7533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4" name="Google Shape;647;p23">
                    <a:extLst>
                      <a:ext uri="{FF2B5EF4-FFF2-40B4-BE49-F238E27FC236}">
                        <a16:creationId xmlns:a16="http://schemas.microsoft.com/office/drawing/2014/main" id="{BB8608E6-0BA6-E835-2EE1-7CF5E66CA8AD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5" name="Google Shape;648;p23">
                    <a:extLst>
                      <a:ext uri="{FF2B5EF4-FFF2-40B4-BE49-F238E27FC236}">
                        <a16:creationId xmlns:a16="http://schemas.microsoft.com/office/drawing/2014/main" id="{BEBF6769-ADFB-DD2F-6AA3-D234DE5EB1E4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6" name="Google Shape;649;p23">
                    <a:extLst>
                      <a:ext uri="{FF2B5EF4-FFF2-40B4-BE49-F238E27FC236}">
                        <a16:creationId xmlns:a16="http://schemas.microsoft.com/office/drawing/2014/main" id="{3DBA393B-88ED-C819-4994-906764E5C209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7" name="Google Shape;650;p23">
                    <a:extLst>
                      <a:ext uri="{FF2B5EF4-FFF2-40B4-BE49-F238E27FC236}">
                        <a16:creationId xmlns:a16="http://schemas.microsoft.com/office/drawing/2014/main" id="{ABCF26EF-BBF3-2E68-6C5E-B96F0B1DED65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8" name="Google Shape;651;p23">
                    <a:extLst>
                      <a:ext uri="{FF2B5EF4-FFF2-40B4-BE49-F238E27FC236}">
                        <a16:creationId xmlns:a16="http://schemas.microsoft.com/office/drawing/2014/main" id="{FA1EDF71-6DB7-AF8F-34C6-88FCE09EDFA9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9" name="Google Shape;652;p23">
                    <a:extLst>
                      <a:ext uri="{FF2B5EF4-FFF2-40B4-BE49-F238E27FC236}">
                        <a16:creationId xmlns:a16="http://schemas.microsoft.com/office/drawing/2014/main" id="{961056CD-BCC2-76B7-D46F-1D9FA765E02B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0" name="Google Shape;653;p23">
                    <a:extLst>
                      <a:ext uri="{FF2B5EF4-FFF2-40B4-BE49-F238E27FC236}">
                        <a16:creationId xmlns:a16="http://schemas.microsoft.com/office/drawing/2014/main" id="{F6239287-0ED4-4012-94E6-C29DD3DD3E26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1" name="Google Shape;654;p23">
                    <a:extLst>
                      <a:ext uri="{FF2B5EF4-FFF2-40B4-BE49-F238E27FC236}">
                        <a16:creationId xmlns:a16="http://schemas.microsoft.com/office/drawing/2014/main" id="{ADF3F76A-65D5-EE4B-589B-79C63543F230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2" name="Google Shape;655;p23">
                    <a:extLst>
                      <a:ext uri="{FF2B5EF4-FFF2-40B4-BE49-F238E27FC236}">
                        <a16:creationId xmlns:a16="http://schemas.microsoft.com/office/drawing/2014/main" id="{A5425527-D90C-A567-F20D-8D99A7459E5F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3" name="Google Shape;656;p23">
                    <a:extLst>
                      <a:ext uri="{FF2B5EF4-FFF2-40B4-BE49-F238E27FC236}">
                        <a16:creationId xmlns:a16="http://schemas.microsoft.com/office/drawing/2014/main" id="{5971DB2F-C17E-008A-D2E4-43BC7A9BE438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4" name="Google Shape;657;p23">
                    <a:extLst>
                      <a:ext uri="{FF2B5EF4-FFF2-40B4-BE49-F238E27FC236}">
                        <a16:creationId xmlns:a16="http://schemas.microsoft.com/office/drawing/2014/main" id="{F442369C-F3D3-31D1-D282-8E0E81AF5DEC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5" name="Google Shape;658;p23">
                    <a:extLst>
                      <a:ext uri="{FF2B5EF4-FFF2-40B4-BE49-F238E27FC236}">
                        <a16:creationId xmlns:a16="http://schemas.microsoft.com/office/drawing/2014/main" id="{4E264658-615B-C5F9-B37B-C61E564F8F9F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6" name="Google Shape;659;p23">
                    <a:extLst>
                      <a:ext uri="{FF2B5EF4-FFF2-40B4-BE49-F238E27FC236}">
                        <a16:creationId xmlns:a16="http://schemas.microsoft.com/office/drawing/2014/main" id="{A575B25B-340C-6AA0-63D0-A211FB00DADF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7" name="Google Shape;660;p23">
                    <a:extLst>
                      <a:ext uri="{FF2B5EF4-FFF2-40B4-BE49-F238E27FC236}">
                        <a16:creationId xmlns:a16="http://schemas.microsoft.com/office/drawing/2014/main" id="{F0DF5314-823D-FBED-8F33-358FBE56B82E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8" name="Google Shape;661;p23">
                    <a:extLst>
                      <a:ext uri="{FF2B5EF4-FFF2-40B4-BE49-F238E27FC236}">
                        <a16:creationId xmlns:a16="http://schemas.microsoft.com/office/drawing/2014/main" id="{E6549B33-9CD8-A7CA-D30D-7218ABE34B19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9" name="Google Shape;662;p23">
                    <a:extLst>
                      <a:ext uri="{FF2B5EF4-FFF2-40B4-BE49-F238E27FC236}">
                        <a16:creationId xmlns:a16="http://schemas.microsoft.com/office/drawing/2014/main" id="{2D6B8D9C-0D08-9FCC-D269-C27B5B1899CB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0" name="Google Shape;663;p23">
                    <a:extLst>
                      <a:ext uri="{FF2B5EF4-FFF2-40B4-BE49-F238E27FC236}">
                        <a16:creationId xmlns:a16="http://schemas.microsoft.com/office/drawing/2014/main" id="{90D95B95-46AE-58DE-3B0C-FE352CA345F3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1" name="Google Shape;664;p23">
                    <a:extLst>
                      <a:ext uri="{FF2B5EF4-FFF2-40B4-BE49-F238E27FC236}">
                        <a16:creationId xmlns:a16="http://schemas.microsoft.com/office/drawing/2014/main" id="{FD217894-4756-5A3E-B17C-D370C7100961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2" name="Google Shape;665;p23">
                    <a:extLst>
                      <a:ext uri="{FF2B5EF4-FFF2-40B4-BE49-F238E27FC236}">
                        <a16:creationId xmlns:a16="http://schemas.microsoft.com/office/drawing/2014/main" id="{44BDF7A7-DD6A-0A27-F8E9-6A19544D67A2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3" name="Google Shape;666;p23">
                    <a:extLst>
                      <a:ext uri="{FF2B5EF4-FFF2-40B4-BE49-F238E27FC236}">
                        <a16:creationId xmlns:a16="http://schemas.microsoft.com/office/drawing/2014/main" id="{8BF76640-C151-5E51-43FC-9052860C9A37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" name="Google Shape;667;p23">
                    <a:extLst>
                      <a:ext uri="{FF2B5EF4-FFF2-40B4-BE49-F238E27FC236}">
                        <a16:creationId xmlns:a16="http://schemas.microsoft.com/office/drawing/2014/main" id="{F39C2EB8-B082-E92D-CD44-356162110F1E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" name="Google Shape;668;p23">
                    <a:extLst>
                      <a:ext uri="{FF2B5EF4-FFF2-40B4-BE49-F238E27FC236}">
                        <a16:creationId xmlns:a16="http://schemas.microsoft.com/office/drawing/2014/main" id="{3729269A-DEC4-BE3B-532A-3818063CB247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" name="Google Shape;669;p23">
                    <a:extLst>
                      <a:ext uri="{FF2B5EF4-FFF2-40B4-BE49-F238E27FC236}">
                        <a16:creationId xmlns:a16="http://schemas.microsoft.com/office/drawing/2014/main" id="{78E1015D-F43A-1EBC-C64C-33A9C5FC8E8E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" name="Google Shape;670;p23">
                    <a:extLst>
                      <a:ext uri="{FF2B5EF4-FFF2-40B4-BE49-F238E27FC236}">
                        <a16:creationId xmlns:a16="http://schemas.microsoft.com/office/drawing/2014/main" id="{A5C6DF90-D358-DF64-9C34-1095640421AD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" name="Google Shape;671;p23">
                    <a:extLst>
                      <a:ext uri="{FF2B5EF4-FFF2-40B4-BE49-F238E27FC236}">
                        <a16:creationId xmlns:a16="http://schemas.microsoft.com/office/drawing/2014/main" id="{69BE8C56-79D1-FF4E-77DB-B18917538088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9" name="Google Shape;672;p23">
                    <a:extLst>
                      <a:ext uri="{FF2B5EF4-FFF2-40B4-BE49-F238E27FC236}">
                        <a16:creationId xmlns:a16="http://schemas.microsoft.com/office/drawing/2014/main" id="{99417FA4-3D6C-8295-F564-7E0EF4868618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0" name="Google Shape;673;p23">
                    <a:extLst>
                      <a:ext uri="{FF2B5EF4-FFF2-40B4-BE49-F238E27FC236}">
                        <a16:creationId xmlns:a16="http://schemas.microsoft.com/office/drawing/2014/main" id="{FE6CBC0D-1199-A249-BEC9-13B84AE10247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1" name="Google Shape;674;p23">
                    <a:extLst>
                      <a:ext uri="{FF2B5EF4-FFF2-40B4-BE49-F238E27FC236}">
                        <a16:creationId xmlns:a16="http://schemas.microsoft.com/office/drawing/2014/main" id="{5D60F5C4-FFA4-17F1-A7F8-1F586BC5A131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2" name="Google Shape;675;p23">
                    <a:extLst>
                      <a:ext uri="{FF2B5EF4-FFF2-40B4-BE49-F238E27FC236}">
                        <a16:creationId xmlns:a16="http://schemas.microsoft.com/office/drawing/2014/main" id="{CFC2E605-8088-1838-ABCD-3CDC03DAF905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" name="Google Shape;676;p23">
                    <a:extLst>
                      <a:ext uri="{FF2B5EF4-FFF2-40B4-BE49-F238E27FC236}">
                        <a16:creationId xmlns:a16="http://schemas.microsoft.com/office/drawing/2014/main" id="{CAF95910-F11B-2005-8774-811D8936AEF5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4" name="Google Shape;677;p23">
                    <a:extLst>
                      <a:ext uri="{FF2B5EF4-FFF2-40B4-BE49-F238E27FC236}">
                        <a16:creationId xmlns:a16="http://schemas.microsoft.com/office/drawing/2014/main" id="{C2FCD497-54BF-577C-B6FC-4A0A07F58FF6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14" name="Google Shape;637;p23">
                  <a:extLst>
                    <a:ext uri="{FF2B5EF4-FFF2-40B4-BE49-F238E27FC236}">
                      <a16:creationId xmlns:a16="http://schemas.microsoft.com/office/drawing/2014/main" id="{C249AC74-FA76-3949-0118-34E3E059804A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415" name="Google Shape;638;p23">
                    <a:extLst>
                      <a:ext uri="{FF2B5EF4-FFF2-40B4-BE49-F238E27FC236}">
                        <a16:creationId xmlns:a16="http://schemas.microsoft.com/office/drawing/2014/main" id="{477E7F30-99A5-0516-DC3C-50AC1EFA88B6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639;p23">
                    <a:extLst>
                      <a:ext uri="{FF2B5EF4-FFF2-40B4-BE49-F238E27FC236}">
                        <a16:creationId xmlns:a16="http://schemas.microsoft.com/office/drawing/2014/main" id="{1DAFA44C-37DA-5517-7E3D-DABD825CB892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640;p23">
                    <a:extLst>
                      <a:ext uri="{FF2B5EF4-FFF2-40B4-BE49-F238E27FC236}">
                        <a16:creationId xmlns:a16="http://schemas.microsoft.com/office/drawing/2014/main" id="{BE7481B5-26EA-590C-885B-62F638206EB2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641;p23">
                    <a:extLst>
                      <a:ext uri="{FF2B5EF4-FFF2-40B4-BE49-F238E27FC236}">
                        <a16:creationId xmlns:a16="http://schemas.microsoft.com/office/drawing/2014/main" id="{856BB1A7-EA58-10DA-F707-31E84ADCE03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642;p23">
                    <a:extLst>
                      <a:ext uri="{FF2B5EF4-FFF2-40B4-BE49-F238E27FC236}">
                        <a16:creationId xmlns:a16="http://schemas.microsoft.com/office/drawing/2014/main" id="{62C4CFC4-0F35-66AF-4701-564453840F36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643;p23">
                    <a:extLst>
                      <a:ext uri="{FF2B5EF4-FFF2-40B4-BE49-F238E27FC236}">
                        <a16:creationId xmlns:a16="http://schemas.microsoft.com/office/drawing/2014/main" id="{320287AD-838C-68D6-6898-D6DDAB48120A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1" name="Google Shape;644;p23">
                    <a:extLst>
                      <a:ext uri="{FF2B5EF4-FFF2-40B4-BE49-F238E27FC236}">
                        <a16:creationId xmlns:a16="http://schemas.microsoft.com/office/drawing/2014/main" id="{8F563F6C-1469-4B1D-A88D-ED1077C094CC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2" name="Google Shape;645;p23">
                    <a:extLst>
                      <a:ext uri="{FF2B5EF4-FFF2-40B4-BE49-F238E27FC236}">
                        <a16:creationId xmlns:a16="http://schemas.microsoft.com/office/drawing/2014/main" id="{DAF68CC6-330A-A388-E266-E471FEFC2655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3" name="Google Shape;646;p23">
                    <a:extLst>
                      <a:ext uri="{FF2B5EF4-FFF2-40B4-BE49-F238E27FC236}">
                        <a16:creationId xmlns:a16="http://schemas.microsoft.com/office/drawing/2014/main" id="{1B9E420D-B274-CAA6-3608-97E818B1528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4" name="Google Shape;647;p23">
                    <a:extLst>
                      <a:ext uri="{FF2B5EF4-FFF2-40B4-BE49-F238E27FC236}">
                        <a16:creationId xmlns:a16="http://schemas.microsoft.com/office/drawing/2014/main" id="{4F00F121-8D44-18DA-A996-2CF913F49628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5" name="Google Shape;648;p23">
                    <a:extLst>
                      <a:ext uri="{FF2B5EF4-FFF2-40B4-BE49-F238E27FC236}">
                        <a16:creationId xmlns:a16="http://schemas.microsoft.com/office/drawing/2014/main" id="{63BA613B-8867-CC76-D3EE-10E11F9CC97D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" name="Google Shape;649;p23">
                    <a:extLst>
                      <a:ext uri="{FF2B5EF4-FFF2-40B4-BE49-F238E27FC236}">
                        <a16:creationId xmlns:a16="http://schemas.microsoft.com/office/drawing/2014/main" id="{CCD41A51-7384-60E7-1FAD-B7167DA6E057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" name="Google Shape;650;p23">
                    <a:extLst>
                      <a:ext uri="{FF2B5EF4-FFF2-40B4-BE49-F238E27FC236}">
                        <a16:creationId xmlns:a16="http://schemas.microsoft.com/office/drawing/2014/main" id="{53B2F53D-40CF-6035-BDED-028AEC17FA12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" name="Google Shape;651;p23">
                    <a:extLst>
                      <a:ext uri="{FF2B5EF4-FFF2-40B4-BE49-F238E27FC236}">
                        <a16:creationId xmlns:a16="http://schemas.microsoft.com/office/drawing/2014/main" id="{03BADA14-7A2B-9058-1453-B7B0FCFA4779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" name="Google Shape;652;p23">
                    <a:extLst>
                      <a:ext uri="{FF2B5EF4-FFF2-40B4-BE49-F238E27FC236}">
                        <a16:creationId xmlns:a16="http://schemas.microsoft.com/office/drawing/2014/main" id="{F0FA4CAA-BC16-6278-6662-AE6B972A74A6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" name="Google Shape;653;p23">
                    <a:extLst>
                      <a:ext uri="{FF2B5EF4-FFF2-40B4-BE49-F238E27FC236}">
                        <a16:creationId xmlns:a16="http://schemas.microsoft.com/office/drawing/2014/main" id="{DE9B82C7-D4A7-403D-BD17-DAB3E5B6CC5B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" name="Google Shape;654;p23">
                    <a:extLst>
                      <a:ext uri="{FF2B5EF4-FFF2-40B4-BE49-F238E27FC236}">
                        <a16:creationId xmlns:a16="http://schemas.microsoft.com/office/drawing/2014/main" id="{AFDADCE4-E542-3C81-9636-19A4DF78968F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" name="Google Shape;655;p23">
                    <a:extLst>
                      <a:ext uri="{FF2B5EF4-FFF2-40B4-BE49-F238E27FC236}">
                        <a16:creationId xmlns:a16="http://schemas.microsoft.com/office/drawing/2014/main" id="{D8E4B885-BD9B-5BC7-24E9-65447EFB1726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" name="Google Shape;656;p23">
                    <a:extLst>
                      <a:ext uri="{FF2B5EF4-FFF2-40B4-BE49-F238E27FC236}">
                        <a16:creationId xmlns:a16="http://schemas.microsoft.com/office/drawing/2014/main" id="{7FF44B5E-4FB6-2B90-04B7-A68BD6CD092D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" name="Google Shape;657;p23">
                    <a:extLst>
                      <a:ext uri="{FF2B5EF4-FFF2-40B4-BE49-F238E27FC236}">
                        <a16:creationId xmlns:a16="http://schemas.microsoft.com/office/drawing/2014/main" id="{6DA29347-B312-2CE0-D2C4-47391A7569E7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5" name="Google Shape;658;p23">
                    <a:extLst>
                      <a:ext uri="{FF2B5EF4-FFF2-40B4-BE49-F238E27FC236}">
                        <a16:creationId xmlns:a16="http://schemas.microsoft.com/office/drawing/2014/main" id="{F2C67AB0-88A7-BC35-BD54-746D010DCF4C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6" name="Google Shape;659;p23">
                    <a:extLst>
                      <a:ext uri="{FF2B5EF4-FFF2-40B4-BE49-F238E27FC236}">
                        <a16:creationId xmlns:a16="http://schemas.microsoft.com/office/drawing/2014/main" id="{3D505F72-0890-BC08-82F0-4F84F51F2B41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7" name="Google Shape;660;p23">
                    <a:extLst>
                      <a:ext uri="{FF2B5EF4-FFF2-40B4-BE49-F238E27FC236}">
                        <a16:creationId xmlns:a16="http://schemas.microsoft.com/office/drawing/2014/main" id="{95164246-46A1-F58D-53DC-4EA0D55CB47C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8" name="Google Shape;661;p23">
                    <a:extLst>
                      <a:ext uri="{FF2B5EF4-FFF2-40B4-BE49-F238E27FC236}">
                        <a16:creationId xmlns:a16="http://schemas.microsoft.com/office/drawing/2014/main" id="{02A20AE5-3D24-2170-C85E-82F37667A938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9" name="Google Shape;662;p23">
                    <a:extLst>
                      <a:ext uri="{FF2B5EF4-FFF2-40B4-BE49-F238E27FC236}">
                        <a16:creationId xmlns:a16="http://schemas.microsoft.com/office/drawing/2014/main" id="{C28147F1-CE0E-AA02-B330-A182D0C3ABD5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0" name="Google Shape;663;p23">
                    <a:extLst>
                      <a:ext uri="{FF2B5EF4-FFF2-40B4-BE49-F238E27FC236}">
                        <a16:creationId xmlns:a16="http://schemas.microsoft.com/office/drawing/2014/main" id="{06F5A882-7B72-1D0E-9A06-EFF586662F2B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1" name="Google Shape;664;p23">
                    <a:extLst>
                      <a:ext uri="{FF2B5EF4-FFF2-40B4-BE49-F238E27FC236}">
                        <a16:creationId xmlns:a16="http://schemas.microsoft.com/office/drawing/2014/main" id="{EC8E4E70-8DDB-5100-1184-00D6B184D2FD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2" name="Google Shape;665;p23">
                    <a:extLst>
                      <a:ext uri="{FF2B5EF4-FFF2-40B4-BE49-F238E27FC236}">
                        <a16:creationId xmlns:a16="http://schemas.microsoft.com/office/drawing/2014/main" id="{633138DF-9F45-B40E-F835-D149A637616A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666;p23">
                    <a:extLst>
                      <a:ext uri="{FF2B5EF4-FFF2-40B4-BE49-F238E27FC236}">
                        <a16:creationId xmlns:a16="http://schemas.microsoft.com/office/drawing/2014/main" id="{13B33DB8-2A6A-008B-0E59-EEB056CE011C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667;p23">
                    <a:extLst>
                      <a:ext uri="{FF2B5EF4-FFF2-40B4-BE49-F238E27FC236}">
                        <a16:creationId xmlns:a16="http://schemas.microsoft.com/office/drawing/2014/main" id="{D2AA3D1B-AADB-DF58-565D-E7329ACBFC44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5" name="Google Shape;668;p23">
                    <a:extLst>
                      <a:ext uri="{FF2B5EF4-FFF2-40B4-BE49-F238E27FC236}">
                        <a16:creationId xmlns:a16="http://schemas.microsoft.com/office/drawing/2014/main" id="{9BB72441-3D6D-484C-43A0-8ECC2B7710FA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6" name="Google Shape;669;p23">
                    <a:extLst>
                      <a:ext uri="{FF2B5EF4-FFF2-40B4-BE49-F238E27FC236}">
                        <a16:creationId xmlns:a16="http://schemas.microsoft.com/office/drawing/2014/main" id="{71CB55CC-0D9D-058F-1BE9-10FABFD63EDE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7" name="Google Shape;670;p23">
                    <a:extLst>
                      <a:ext uri="{FF2B5EF4-FFF2-40B4-BE49-F238E27FC236}">
                        <a16:creationId xmlns:a16="http://schemas.microsoft.com/office/drawing/2014/main" id="{FE65EC54-E6D7-418E-69FE-318FE501E486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8" name="Google Shape;671;p23">
                    <a:extLst>
                      <a:ext uri="{FF2B5EF4-FFF2-40B4-BE49-F238E27FC236}">
                        <a16:creationId xmlns:a16="http://schemas.microsoft.com/office/drawing/2014/main" id="{D61DE071-2980-40F7-0F2F-A306D479386A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9" name="Google Shape;672;p23">
                    <a:extLst>
                      <a:ext uri="{FF2B5EF4-FFF2-40B4-BE49-F238E27FC236}">
                        <a16:creationId xmlns:a16="http://schemas.microsoft.com/office/drawing/2014/main" id="{81E27151-CDFC-8402-993B-23973443D9B7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0" name="Google Shape;673;p23">
                    <a:extLst>
                      <a:ext uri="{FF2B5EF4-FFF2-40B4-BE49-F238E27FC236}">
                        <a16:creationId xmlns:a16="http://schemas.microsoft.com/office/drawing/2014/main" id="{FE5EB439-AC6B-CB3C-389F-C8952076D982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1" name="Google Shape;674;p23">
                    <a:extLst>
                      <a:ext uri="{FF2B5EF4-FFF2-40B4-BE49-F238E27FC236}">
                        <a16:creationId xmlns:a16="http://schemas.microsoft.com/office/drawing/2014/main" id="{B8507BCC-507F-3A1B-35AE-787F5C19616E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2" name="Google Shape;675;p23">
                    <a:extLst>
                      <a:ext uri="{FF2B5EF4-FFF2-40B4-BE49-F238E27FC236}">
                        <a16:creationId xmlns:a16="http://schemas.microsoft.com/office/drawing/2014/main" id="{62DBD6C7-9D6E-1C27-2BD4-F166C7B8F95E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3" name="Google Shape;676;p23">
                    <a:extLst>
                      <a:ext uri="{FF2B5EF4-FFF2-40B4-BE49-F238E27FC236}">
                        <a16:creationId xmlns:a16="http://schemas.microsoft.com/office/drawing/2014/main" id="{D2B0A862-8AF8-3831-D7CC-053D093B7CFD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4" name="Google Shape;677;p23">
                    <a:extLst>
                      <a:ext uri="{FF2B5EF4-FFF2-40B4-BE49-F238E27FC236}">
                        <a16:creationId xmlns:a16="http://schemas.microsoft.com/office/drawing/2014/main" id="{0FB7F595-E5DC-4EC0-29E4-DC63364587B9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48" name="Gruppo 1147">
              <a:extLst>
                <a:ext uri="{FF2B5EF4-FFF2-40B4-BE49-F238E27FC236}">
                  <a16:creationId xmlns:a16="http://schemas.microsoft.com/office/drawing/2014/main" id="{19DCCF21-CE8D-B696-1A65-944D06E96330}"/>
                </a:ext>
              </a:extLst>
            </p:cNvPr>
            <p:cNvGrpSpPr/>
            <p:nvPr/>
          </p:nvGrpSpPr>
          <p:grpSpPr>
            <a:xfrm>
              <a:off x="3469929" y="3676767"/>
              <a:ext cx="2783911" cy="1237562"/>
              <a:chOff x="3459191" y="3794677"/>
              <a:chExt cx="2783911" cy="1237562"/>
            </a:xfrm>
          </p:grpSpPr>
          <p:grpSp>
            <p:nvGrpSpPr>
              <p:cNvPr id="1153" name="Gruppo 1152">
                <a:extLst>
                  <a:ext uri="{FF2B5EF4-FFF2-40B4-BE49-F238E27FC236}">
                    <a16:creationId xmlns:a16="http://schemas.microsoft.com/office/drawing/2014/main" id="{006ADF1C-1B2B-E879-0639-1144EF339915}"/>
                  </a:ext>
                </a:extLst>
              </p:cNvPr>
              <p:cNvGrpSpPr/>
              <p:nvPr/>
            </p:nvGrpSpPr>
            <p:grpSpPr>
              <a:xfrm>
                <a:off x="3459191" y="3794677"/>
                <a:ext cx="2783911" cy="1237562"/>
                <a:chOff x="3387725" y="3761435"/>
                <a:chExt cx="2783911" cy="1237562"/>
              </a:xfrm>
            </p:grpSpPr>
            <p:sp>
              <p:nvSpPr>
                <p:cNvPr id="1402" name="Google Shape;553;p23">
                  <a:extLst>
                    <a:ext uri="{FF2B5EF4-FFF2-40B4-BE49-F238E27FC236}">
                      <a16:creationId xmlns:a16="http://schemas.microsoft.com/office/drawing/2014/main" id="{A04540F0-F2F3-0A57-CF04-F4BD40938605}"/>
                    </a:ext>
                  </a:extLst>
                </p:cNvPr>
                <p:cNvSpPr/>
                <p:nvPr/>
              </p:nvSpPr>
              <p:spPr>
                <a:xfrm>
                  <a:off x="4723540" y="3761436"/>
                  <a:ext cx="1448096" cy="123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5" h="19874" extrusionOk="0">
                      <a:moveTo>
                        <a:pt x="2044" y="0"/>
                      </a:moveTo>
                      <a:cubicBezTo>
                        <a:pt x="1053" y="0"/>
                        <a:pt x="0" y="309"/>
                        <a:pt x="49" y="1769"/>
                      </a:cubicBezTo>
                      <a:cubicBezTo>
                        <a:pt x="124" y="4014"/>
                        <a:pt x="199" y="12990"/>
                        <a:pt x="199" y="12990"/>
                      </a:cubicBezTo>
                      <a:cubicBezTo>
                        <a:pt x="199" y="12990"/>
                        <a:pt x="176" y="14704"/>
                        <a:pt x="1583" y="15205"/>
                      </a:cubicBezTo>
                      <a:cubicBezTo>
                        <a:pt x="2983" y="15699"/>
                        <a:pt x="5903" y="16762"/>
                        <a:pt x="7647" y="18334"/>
                      </a:cubicBezTo>
                      <a:cubicBezTo>
                        <a:pt x="8640" y="19220"/>
                        <a:pt x="9146" y="19873"/>
                        <a:pt x="9978" y="19873"/>
                      </a:cubicBezTo>
                      <a:cubicBezTo>
                        <a:pt x="10488" y="19873"/>
                        <a:pt x="11121" y="19627"/>
                        <a:pt x="12063" y="19038"/>
                      </a:cubicBezTo>
                      <a:cubicBezTo>
                        <a:pt x="13516" y="18132"/>
                        <a:pt x="21144" y="13656"/>
                        <a:pt x="21144" y="13656"/>
                      </a:cubicBezTo>
                      <a:cubicBezTo>
                        <a:pt x="21144" y="13656"/>
                        <a:pt x="23254" y="12810"/>
                        <a:pt x="19422" y="8760"/>
                      </a:cubicBezTo>
                      <a:cubicBezTo>
                        <a:pt x="15619" y="4748"/>
                        <a:pt x="10319" y="1147"/>
                        <a:pt x="3410" y="137"/>
                      </a:cubicBezTo>
                      <a:cubicBezTo>
                        <a:pt x="3093" y="90"/>
                        <a:pt x="2577" y="0"/>
                        <a:pt x="2044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556;p23">
                  <a:extLst>
                    <a:ext uri="{FF2B5EF4-FFF2-40B4-BE49-F238E27FC236}">
                      <a16:creationId xmlns:a16="http://schemas.microsoft.com/office/drawing/2014/main" id="{6B71E1B6-795E-E622-2F45-4187AF2A3615}"/>
                    </a:ext>
                  </a:extLst>
                </p:cNvPr>
                <p:cNvSpPr/>
                <p:nvPr/>
              </p:nvSpPr>
              <p:spPr>
                <a:xfrm>
                  <a:off x="3387725" y="3761436"/>
                  <a:ext cx="1474914" cy="123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72" h="19443" extrusionOk="0">
                      <a:moveTo>
                        <a:pt x="20635" y="0"/>
                      </a:moveTo>
                      <a:cubicBezTo>
                        <a:pt x="19940" y="0"/>
                        <a:pt x="19038" y="105"/>
                        <a:pt x="17869" y="370"/>
                      </a:cubicBezTo>
                      <a:cubicBezTo>
                        <a:pt x="12479" y="1598"/>
                        <a:pt x="6678" y="4323"/>
                        <a:pt x="2284" y="9742"/>
                      </a:cubicBezTo>
                      <a:cubicBezTo>
                        <a:pt x="1707" y="10453"/>
                        <a:pt x="1" y="12392"/>
                        <a:pt x="1977" y="13470"/>
                      </a:cubicBezTo>
                      <a:cubicBezTo>
                        <a:pt x="3946" y="14548"/>
                        <a:pt x="11701" y="19069"/>
                        <a:pt x="11701" y="19069"/>
                      </a:cubicBezTo>
                      <a:cubicBezTo>
                        <a:pt x="11701" y="19069"/>
                        <a:pt x="12321" y="19443"/>
                        <a:pt x="13069" y="19443"/>
                      </a:cubicBezTo>
                      <a:cubicBezTo>
                        <a:pt x="13472" y="19443"/>
                        <a:pt x="13912" y="19335"/>
                        <a:pt x="14313" y="19002"/>
                      </a:cubicBezTo>
                      <a:cubicBezTo>
                        <a:pt x="15451" y="18051"/>
                        <a:pt x="17854" y="16083"/>
                        <a:pt x="20092" y="15379"/>
                      </a:cubicBezTo>
                      <a:cubicBezTo>
                        <a:pt x="22143" y="14735"/>
                        <a:pt x="23019" y="14862"/>
                        <a:pt x="22959" y="11943"/>
                      </a:cubicBezTo>
                      <a:cubicBezTo>
                        <a:pt x="22922" y="10229"/>
                        <a:pt x="22959" y="1388"/>
                        <a:pt x="22959" y="1388"/>
                      </a:cubicBezTo>
                      <a:cubicBezTo>
                        <a:pt x="22959" y="1388"/>
                        <a:pt x="23171" y="0"/>
                        <a:pt x="20635" y="0"/>
                      </a:cubicBezTo>
                      <a:close/>
                    </a:path>
                  </a:pathLst>
                </a:custGeom>
                <a:solidFill>
                  <a:srgbClr val="D6D4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Rettangolo 1403">
                  <a:extLst>
                    <a:ext uri="{FF2B5EF4-FFF2-40B4-BE49-F238E27FC236}">
                      <a16:creationId xmlns:a16="http://schemas.microsoft.com/office/drawing/2014/main" id="{E82F69E2-B0E7-9F53-CE84-71526D7DF625}"/>
                    </a:ext>
                  </a:extLst>
                </p:cNvPr>
                <p:cNvSpPr/>
                <p:nvPr/>
              </p:nvSpPr>
              <p:spPr>
                <a:xfrm>
                  <a:off x="4735869" y="3761435"/>
                  <a:ext cx="91278" cy="947089"/>
                </a:xfrm>
                <a:prstGeom prst="rect">
                  <a:avLst/>
                </a:prstGeom>
                <a:solidFill>
                  <a:srgbClr val="D6D4CC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54" name="Gruppo 1153">
                <a:extLst>
                  <a:ext uri="{FF2B5EF4-FFF2-40B4-BE49-F238E27FC236}">
                    <a16:creationId xmlns:a16="http://schemas.microsoft.com/office/drawing/2014/main" id="{FC0CC09C-2D92-CB9B-0DEE-3930DFAEC0E8}"/>
                  </a:ext>
                </a:extLst>
              </p:cNvPr>
              <p:cNvGrpSpPr/>
              <p:nvPr/>
            </p:nvGrpSpPr>
            <p:grpSpPr>
              <a:xfrm rot="20583514">
                <a:off x="5077073" y="4011818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1279" name="Google Shape;637;p23">
                  <a:extLst>
                    <a:ext uri="{FF2B5EF4-FFF2-40B4-BE49-F238E27FC236}">
                      <a16:creationId xmlns:a16="http://schemas.microsoft.com/office/drawing/2014/main" id="{0C3AEB32-5F9C-FA13-296F-2794BDAAD07D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1362" name="Google Shape;638;p23">
                    <a:extLst>
                      <a:ext uri="{FF2B5EF4-FFF2-40B4-BE49-F238E27FC236}">
                        <a16:creationId xmlns:a16="http://schemas.microsoft.com/office/drawing/2014/main" id="{CF9284FE-583B-07F1-6826-44F516CAFDC0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3" name="Google Shape;639;p23">
                    <a:extLst>
                      <a:ext uri="{FF2B5EF4-FFF2-40B4-BE49-F238E27FC236}">
                        <a16:creationId xmlns:a16="http://schemas.microsoft.com/office/drawing/2014/main" id="{5A6CB25E-1F84-BF9E-5E96-733CEA7AD65E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4" name="Google Shape;640;p23">
                    <a:extLst>
                      <a:ext uri="{FF2B5EF4-FFF2-40B4-BE49-F238E27FC236}">
                        <a16:creationId xmlns:a16="http://schemas.microsoft.com/office/drawing/2014/main" id="{D8D844AB-609C-FE30-E966-FA8FAB93E82E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5" name="Google Shape;641;p23">
                    <a:extLst>
                      <a:ext uri="{FF2B5EF4-FFF2-40B4-BE49-F238E27FC236}">
                        <a16:creationId xmlns:a16="http://schemas.microsoft.com/office/drawing/2014/main" id="{224A4DC7-3513-395A-F5AD-9651543DDDE2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6" name="Google Shape;642;p23">
                    <a:extLst>
                      <a:ext uri="{FF2B5EF4-FFF2-40B4-BE49-F238E27FC236}">
                        <a16:creationId xmlns:a16="http://schemas.microsoft.com/office/drawing/2014/main" id="{C550A877-709F-270A-6E18-4C04F7BB7178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7" name="Google Shape;643;p23">
                    <a:extLst>
                      <a:ext uri="{FF2B5EF4-FFF2-40B4-BE49-F238E27FC236}">
                        <a16:creationId xmlns:a16="http://schemas.microsoft.com/office/drawing/2014/main" id="{3E11599D-990D-6FA3-1340-25F8984F3593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644;p23">
                    <a:extLst>
                      <a:ext uri="{FF2B5EF4-FFF2-40B4-BE49-F238E27FC236}">
                        <a16:creationId xmlns:a16="http://schemas.microsoft.com/office/drawing/2014/main" id="{C2D06EB8-EAD5-4404-747E-F9E15E1605CD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645;p23">
                    <a:extLst>
                      <a:ext uri="{FF2B5EF4-FFF2-40B4-BE49-F238E27FC236}">
                        <a16:creationId xmlns:a16="http://schemas.microsoft.com/office/drawing/2014/main" id="{C48BEEC9-630F-952B-470A-6FA3D3609ED1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0" name="Google Shape;646;p23">
                    <a:extLst>
                      <a:ext uri="{FF2B5EF4-FFF2-40B4-BE49-F238E27FC236}">
                        <a16:creationId xmlns:a16="http://schemas.microsoft.com/office/drawing/2014/main" id="{5E1CE57C-2999-6D8A-6089-1213502B69AC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1" name="Google Shape;647;p23">
                    <a:extLst>
                      <a:ext uri="{FF2B5EF4-FFF2-40B4-BE49-F238E27FC236}">
                        <a16:creationId xmlns:a16="http://schemas.microsoft.com/office/drawing/2014/main" id="{A72430A5-9EC7-4238-F113-A022C8C72CF8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2" name="Google Shape;648;p23">
                    <a:extLst>
                      <a:ext uri="{FF2B5EF4-FFF2-40B4-BE49-F238E27FC236}">
                        <a16:creationId xmlns:a16="http://schemas.microsoft.com/office/drawing/2014/main" id="{7353566E-F1E3-5E6E-5944-B66C2B83DDAA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3" name="Google Shape;649;p23">
                    <a:extLst>
                      <a:ext uri="{FF2B5EF4-FFF2-40B4-BE49-F238E27FC236}">
                        <a16:creationId xmlns:a16="http://schemas.microsoft.com/office/drawing/2014/main" id="{EBCCA410-229A-005B-164E-06E1056572F1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4" name="Google Shape;650;p23">
                    <a:extLst>
                      <a:ext uri="{FF2B5EF4-FFF2-40B4-BE49-F238E27FC236}">
                        <a16:creationId xmlns:a16="http://schemas.microsoft.com/office/drawing/2014/main" id="{7D80D058-546C-5E94-0C7B-A611F40AE238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651;p23">
                    <a:extLst>
                      <a:ext uri="{FF2B5EF4-FFF2-40B4-BE49-F238E27FC236}">
                        <a16:creationId xmlns:a16="http://schemas.microsoft.com/office/drawing/2014/main" id="{9DD6A0FE-EF22-3B42-ADD2-C407D32A5062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652;p23">
                    <a:extLst>
                      <a:ext uri="{FF2B5EF4-FFF2-40B4-BE49-F238E27FC236}">
                        <a16:creationId xmlns:a16="http://schemas.microsoft.com/office/drawing/2014/main" id="{0BB5A138-7AF1-8688-3445-385EDC6ED56B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653;p23">
                    <a:extLst>
                      <a:ext uri="{FF2B5EF4-FFF2-40B4-BE49-F238E27FC236}">
                        <a16:creationId xmlns:a16="http://schemas.microsoft.com/office/drawing/2014/main" id="{0D4A2556-23C5-63C9-B771-373C69DFD95A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654;p23">
                    <a:extLst>
                      <a:ext uri="{FF2B5EF4-FFF2-40B4-BE49-F238E27FC236}">
                        <a16:creationId xmlns:a16="http://schemas.microsoft.com/office/drawing/2014/main" id="{0438296F-564E-4455-70E4-C482A778E74E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655;p23">
                    <a:extLst>
                      <a:ext uri="{FF2B5EF4-FFF2-40B4-BE49-F238E27FC236}">
                        <a16:creationId xmlns:a16="http://schemas.microsoft.com/office/drawing/2014/main" id="{B37220ED-9AEA-4472-5967-0E11CF95F44C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656;p23">
                    <a:extLst>
                      <a:ext uri="{FF2B5EF4-FFF2-40B4-BE49-F238E27FC236}">
                        <a16:creationId xmlns:a16="http://schemas.microsoft.com/office/drawing/2014/main" id="{5750D1CB-5F9F-0FF8-3396-4ED21C113FD8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657;p23">
                    <a:extLst>
                      <a:ext uri="{FF2B5EF4-FFF2-40B4-BE49-F238E27FC236}">
                        <a16:creationId xmlns:a16="http://schemas.microsoft.com/office/drawing/2014/main" id="{582C3C2B-FDCE-D817-0574-CD2C3108ED60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658;p23">
                    <a:extLst>
                      <a:ext uri="{FF2B5EF4-FFF2-40B4-BE49-F238E27FC236}">
                        <a16:creationId xmlns:a16="http://schemas.microsoft.com/office/drawing/2014/main" id="{6485E337-8765-DDB3-0926-99963522ADD2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659;p23">
                    <a:extLst>
                      <a:ext uri="{FF2B5EF4-FFF2-40B4-BE49-F238E27FC236}">
                        <a16:creationId xmlns:a16="http://schemas.microsoft.com/office/drawing/2014/main" id="{8F99B868-7239-7F39-96A3-A547DD003E15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660;p23">
                    <a:extLst>
                      <a:ext uri="{FF2B5EF4-FFF2-40B4-BE49-F238E27FC236}">
                        <a16:creationId xmlns:a16="http://schemas.microsoft.com/office/drawing/2014/main" id="{721E6438-D49E-A25F-0B44-54E97B45BCD5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661;p23">
                    <a:extLst>
                      <a:ext uri="{FF2B5EF4-FFF2-40B4-BE49-F238E27FC236}">
                        <a16:creationId xmlns:a16="http://schemas.microsoft.com/office/drawing/2014/main" id="{D8AE71DD-8D7D-3A57-3AC4-8C8F33A0BE14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662;p23">
                    <a:extLst>
                      <a:ext uri="{FF2B5EF4-FFF2-40B4-BE49-F238E27FC236}">
                        <a16:creationId xmlns:a16="http://schemas.microsoft.com/office/drawing/2014/main" id="{85E427AC-890F-4265-1A0D-FC0FE367CAF6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663;p23">
                    <a:extLst>
                      <a:ext uri="{FF2B5EF4-FFF2-40B4-BE49-F238E27FC236}">
                        <a16:creationId xmlns:a16="http://schemas.microsoft.com/office/drawing/2014/main" id="{F6631114-119A-3AA7-CB39-CE227B40793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664;p23">
                    <a:extLst>
                      <a:ext uri="{FF2B5EF4-FFF2-40B4-BE49-F238E27FC236}">
                        <a16:creationId xmlns:a16="http://schemas.microsoft.com/office/drawing/2014/main" id="{003BCFB9-F392-459C-785F-96CE50D926A8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665;p23">
                    <a:extLst>
                      <a:ext uri="{FF2B5EF4-FFF2-40B4-BE49-F238E27FC236}">
                        <a16:creationId xmlns:a16="http://schemas.microsoft.com/office/drawing/2014/main" id="{0F374CFA-18C5-BEAF-79F2-6ECDD0FB0974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666;p23">
                    <a:extLst>
                      <a:ext uri="{FF2B5EF4-FFF2-40B4-BE49-F238E27FC236}">
                        <a16:creationId xmlns:a16="http://schemas.microsoft.com/office/drawing/2014/main" id="{E5BAC295-4B0A-9990-9272-CDA0D8937B0B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667;p23">
                    <a:extLst>
                      <a:ext uri="{FF2B5EF4-FFF2-40B4-BE49-F238E27FC236}">
                        <a16:creationId xmlns:a16="http://schemas.microsoft.com/office/drawing/2014/main" id="{A7023CC6-EE87-B046-97A1-3916B09AED62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668;p23">
                    <a:extLst>
                      <a:ext uri="{FF2B5EF4-FFF2-40B4-BE49-F238E27FC236}">
                        <a16:creationId xmlns:a16="http://schemas.microsoft.com/office/drawing/2014/main" id="{B788CDC5-D311-AB56-0FC8-E661A080E078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669;p23">
                    <a:extLst>
                      <a:ext uri="{FF2B5EF4-FFF2-40B4-BE49-F238E27FC236}">
                        <a16:creationId xmlns:a16="http://schemas.microsoft.com/office/drawing/2014/main" id="{F29A3691-4DBC-3817-1FDB-A32216A10FA8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670;p23">
                    <a:extLst>
                      <a:ext uri="{FF2B5EF4-FFF2-40B4-BE49-F238E27FC236}">
                        <a16:creationId xmlns:a16="http://schemas.microsoft.com/office/drawing/2014/main" id="{7F0EE38C-D256-8F5E-D022-6110972F017C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671;p23">
                    <a:extLst>
                      <a:ext uri="{FF2B5EF4-FFF2-40B4-BE49-F238E27FC236}">
                        <a16:creationId xmlns:a16="http://schemas.microsoft.com/office/drawing/2014/main" id="{58414BB2-D73A-65E7-368B-585DF3BFC280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672;p23">
                    <a:extLst>
                      <a:ext uri="{FF2B5EF4-FFF2-40B4-BE49-F238E27FC236}">
                        <a16:creationId xmlns:a16="http://schemas.microsoft.com/office/drawing/2014/main" id="{9903CA20-102B-8D00-713D-BDA13A3A30F1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673;p23">
                    <a:extLst>
                      <a:ext uri="{FF2B5EF4-FFF2-40B4-BE49-F238E27FC236}">
                        <a16:creationId xmlns:a16="http://schemas.microsoft.com/office/drawing/2014/main" id="{0F99B21B-6E96-5C27-4F6B-8085D67A65AF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674;p23">
                    <a:extLst>
                      <a:ext uri="{FF2B5EF4-FFF2-40B4-BE49-F238E27FC236}">
                        <a16:creationId xmlns:a16="http://schemas.microsoft.com/office/drawing/2014/main" id="{6B68A466-C26A-6532-1E59-C98A7A66C39D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675;p23">
                    <a:extLst>
                      <a:ext uri="{FF2B5EF4-FFF2-40B4-BE49-F238E27FC236}">
                        <a16:creationId xmlns:a16="http://schemas.microsoft.com/office/drawing/2014/main" id="{02048BCB-F040-BC69-0562-B20906E57E17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676;p23">
                    <a:extLst>
                      <a:ext uri="{FF2B5EF4-FFF2-40B4-BE49-F238E27FC236}">
                        <a16:creationId xmlns:a16="http://schemas.microsoft.com/office/drawing/2014/main" id="{714D6A3E-CD93-FFC3-C4B7-B2C962F29F2E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677;p23">
                    <a:extLst>
                      <a:ext uri="{FF2B5EF4-FFF2-40B4-BE49-F238E27FC236}">
                        <a16:creationId xmlns:a16="http://schemas.microsoft.com/office/drawing/2014/main" id="{5948B43A-7B0B-CF45-6030-6E4C7FF47561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80" name="Google Shape;637;p23">
                  <a:extLst>
                    <a:ext uri="{FF2B5EF4-FFF2-40B4-BE49-F238E27FC236}">
                      <a16:creationId xmlns:a16="http://schemas.microsoft.com/office/drawing/2014/main" id="{99016F62-EB5D-C4BC-748E-335E820FB1F1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322" name="Google Shape;638;p23">
                    <a:extLst>
                      <a:ext uri="{FF2B5EF4-FFF2-40B4-BE49-F238E27FC236}">
                        <a16:creationId xmlns:a16="http://schemas.microsoft.com/office/drawing/2014/main" id="{962898C8-1BAB-D31A-34AA-3CCFF3214E29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3" name="Google Shape;639;p23">
                    <a:extLst>
                      <a:ext uri="{FF2B5EF4-FFF2-40B4-BE49-F238E27FC236}">
                        <a16:creationId xmlns:a16="http://schemas.microsoft.com/office/drawing/2014/main" id="{6BFB0EE0-3C29-7430-679C-CF0D5E8B812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4" name="Google Shape;640;p23">
                    <a:extLst>
                      <a:ext uri="{FF2B5EF4-FFF2-40B4-BE49-F238E27FC236}">
                        <a16:creationId xmlns:a16="http://schemas.microsoft.com/office/drawing/2014/main" id="{A8AB49C0-374B-4C0D-7D03-0D38C905D255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5" name="Google Shape;641;p23">
                    <a:extLst>
                      <a:ext uri="{FF2B5EF4-FFF2-40B4-BE49-F238E27FC236}">
                        <a16:creationId xmlns:a16="http://schemas.microsoft.com/office/drawing/2014/main" id="{360DC747-BE89-76F6-73B3-18639693271F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6" name="Google Shape;642;p23">
                    <a:extLst>
                      <a:ext uri="{FF2B5EF4-FFF2-40B4-BE49-F238E27FC236}">
                        <a16:creationId xmlns:a16="http://schemas.microsoft.com/office/drawing/2014/main" id="{92956A3F-F6CA-A30B-2CE9-8785161EC2DD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7" name="Google Shape;643;p23">
                    <a:extLst>
                      <a:ext uri="{FF2B5EF4-FFF2-40B4-BE49-F238E27FC236}">
                        <a16:creationId xmlns:a16="http://schemas.microsoft.com/office/drawing/2014/main" id="{47076D7A-B4AD-ECFD-572B-A10C0E348ED0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8" name="Google Shape;644;p23">
                    <a:extLst>
                      <a:ext uri="{FF2B5EF4-FFF2-40B4-BE49-F238E27FC236}">
                        <a16:creationId xmlns:a16="http://schemas.microsoft.com/office/drawing/2014/main" id="{1E8B1BA4-82F8-FC8B-6D61-0E12F0AFBD5B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9" name="Google Shape;645;p23">
                    <a:extLst>
                      <a:ext uri="{FF2B5EF4-FFF2-40B4-BE49-F238E27FC236}">
                        <a16:creationId xmlns:a16="http://schemas.microsoft.com/office/drawing/2014/main" id="{CE83DD48-3066-619C-49BE-4F501D4A2B0A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0" name="Google Shape;646;p23">
                    <a:extLst>
                      <a:ext uri="{FF2B5EF4-FFF2-40B4-BE49-F238E27FC236}">
                        <a16:creationId xmlns:a16="http://schemas.microsoft.com/office/drawing/2014/main" id="{EA0618D8-09EE-1306-7082-44EB3900301C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1" name="Google Shape;647;p23">
                    <a:extLst>
                      <a:ext uri="{FF2B5EF4-FFF2-40B4-BE49-F238E27FC236}">
                        <a16:creationId xmlns:a16="http://schemas.microsoft.com/office/drawing/2014/main" id="{D5E710EC-8516-639D-0599-04DC3C12C354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2" name="Google Shape;648;p23">
                    <a:extLst>
                      <a:ext uri="{FF2B5EF4-FFF2-40B4-BE49-F238E27FC236}">
                        <a16:creationId xmlns:a16="http://schemas.microsoft.com/office/drawing/2014/main" id="{2EA89D36-0D1F-1734-A06F-9F0469D391D1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3" name="Google Shape;649;p23">
                    <a:extLst>
                      <a:ext uri="{FF2B5EF4-FFF2-40B4-BE49-F238E27FC236}">
                        <a16:creationId xmlns:a16="http://schemas.microsoft.com/office/drawing/2014/main" id="{C69531DA-9462-1B33-A2C2-EEC9E1697F6E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4" name="Google Shape;650;p23">
                    <a:extLst>
                      <a:ext uri="{FF2B5EF4-FFF2-40B4-BE49-F238E27FC236}">
                        <a16:creationId xmlns:a16="http://schemas.microsoft.com/office/drawing/2014/main" id="{7D1D2C23-97A0-27C0-017F-51A92BDD41F0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5" name="Google Shape;651;p23">
                    <a:extLst>
                      <a:ext uri="{FF2B5EF4-FFF2-40B4-BE49-F238E27FC236}">
                        <a16:creationId xmlns:a16="http://schemas.microsoft.com/office/drawing/2014/main" id="{2C0D211A-4759-E9B2-34F4-E00A33913211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6" name="Google Shape;652;p23">
                    <a:extLst>
                      <a:ext uri="{FF2B5EF4-FFF2-40B4-BE49-F238E27FC236}">
                        <a16:creationId xmlns:a16="http://schemas.microsoft.com/office/drawing/2014/main" id="{54346465-F548-118C-D8C2-6EB02E37EA20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7" name="Google Shape;653;p23">
                    <a:extLst>
                      <a:ext uri="{FF2B5EF4-FFF2-40B4-BE49-F238E27FC236}">
                        <a16:creationId xmlns:a16="http://schemas.microsoft.com/office/drawing/2014/main" id="{4270E643-08FB-60E8-6F47-7F235860EB3F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8" name="Google Shape;654;p23">
                    <a:extLst>
                      <a:ext uri="{FF2B5EF4-FFF2-40B4-BE49-F238E27FC236}">
                        <a16:creationId xmlns:a16="http://schemas.microsoft.com/office/drawing/2014/main" id="{3606E969-48EB-7590-E2D5-F84D04639E97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9" name="Google Shape;655;p23">
                    <a:extLst>
                      <a:ext uri="{FF2B5EF4-FFF2-40B4-BE49-F238E27FC236}">
                        <a16:creationId xmlns:a16="http://schemas.microsoft.com/office/drawing/2014/main" id="{06F56955-5B52-5153-5702-F5858A849153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0" name="Google Shape;656;p23">
                    <a:extLst>
                      <a:ext uri="{FF2B5EF4-FFF2-40B4-BE49-F238E27FC236}">
                        <a16:creationId xmlns:a16="http://schemas.microsoft.com/office/drawing/2014/main" id="{E12E13E1-7E73-93AA-E3F2-E08ADCEA18EE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1" name="Google Shape;657;p23">
                    <a:extLst>
                      <a:ext uri="{FF2B5EF4-FFF2-40B4-BE49-F238E27FC236}">
                        <a16:creationId xmlns:a16="http://schemas.microsoft.com/office/drawing/2014/main" id="{434EAE19-4637-FB6C-991C-C5BBAAF06536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2" name="Google Shape;658;p23">
                    <a:extLst>
                      <a:ext uri="{FF2B5EF4-FFF2-40B4-BE49-F238E27FC236}">
                        <a16:creationId xmlns:a16="http://schemas.microsoft.com/office/drawing/2014/main" id="{A438A401-1898-7326-0E7C-2DCD5D525980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3" name="Google Shape;659;p23">
                    <a:extLst>
                      <a:ext uri="{FF2B5EF4-FFF2-40B4-BE49-F238E27FC236}">
                        <a16:creationId xmlns:a16="http://schemas.microsoft.com/office/drawing/2014/main" id="{2A6555AF-9E20-FDD5-547E-CC1BE7F03D39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4" name="Google Shape;660;p23">
                    <a:extLst>
                      <a:ext uri="{FF2B5EF4-FFF2-40B4-BE49-F238E27FC236}">
                        <a16:creationId xmlns:a16="http://schemas.microsoft.com/office/drawing/2014/main" id="{BD10C31F-EB62-CE32-340C-0E007DD1B790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5" name="Google Shape;661;p23">
                    <a:extLst>
                      <a:ext uri="{FF2B5EF4-FFF2-40B4-BE49-F238E27FC236}">
                        <a16:creationId xmlns:a16="http://schemas.microsoft.com/office/drawing/2014/main" id="{05059138-E53E-23B1-0A8E-ED96EAF4FAAC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6" name="Google Shape;662;p23">
                    <a:extLst>
                      <a:ext uri="{FF2B5EF4-FFF2-40B4-BE49-F238E27FC236}">
                        <a16:creationId xmlns:a16="http://schemas.microsoft.com/office/drawing/2014/main" id="{03329BC4-61F6-1054-78DE-A18E36ACD9F6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7" name="Google Shape;663;p23">
                    <a:extLst>
                      <a:ext uri="{FF2B5EF4-FFF2-40B4-BE49-F238E27FC236}">
                        <a16:creationId xmlns:a16="http://schemas.microsoft.com/office/drawing/2014/main" id="{9373312A-8A7F-BE78-FC18-11CB368FFA2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8" name="Google Shape;664;p23">
                    <a:extLst>
                      <a:ext uri="{FF2B5EF4-FFF2-40B4-BE49-F238E27FC236}">
                        <a16:creationId xmlns:a16="http://schemas.microsoft.com/office/drawing/2014/main" id="{50BFC7D9-FF25-A787-CAA8-A2B2FE540BEB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9" name="Google Shape;665;p23">
                    <a:extLst>
                      <a:ext uri="{FF2B5EF4-FFF2-40B4-BE49-F238E27FC236}">
                        <a16:creationId xmlns:a16="http://schemas.microsoft.com/office/drawing/2014/main" id="{4AFC8DCF-818D-3BC3-2734-88643DBC989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0" name="Google Shape;666;p23">
                    <a:extLst>
                      <a:ext uri="{FF2B5EF4-FFF2-40B4-BE49-F238E27FC236}">
                        <a16:creationId xmlns:a16="http://schemas.microsoft.com/office/drawing/2014/main" id="{41CD81EE-BB38-6C3E-6FB3-2E1F826A6427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1" name="Google Shape;667;p23">
                    <a:extLst>
                      <a:ext uri="{FF2B5EF4-FFF2-40B4-BE49-F238E27FC236}">
                        <a16:creationId xmlns:a16="http://schemas.microsoft.com/office/drawing/2014/main" id="{BA5E921B-E144-9566-4FD9-ECFFF229729C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2" name="Google Shape;668;p23">
                    <a:extLst>
                      <a:ext uri="{FF2B5EF4-FFF2-40B4-BE49-F238E27FC236}">
                        <a16:creationId xmlns:a16="http://schemas.microsoft.com/office/drawing/2014/main" id="{80E5E4F8-AA45-7720-DC7C-AADF2EFA408E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3" name="Google Shape;669;p23">
                    <a:extLst>
                      <a:ext uri="{FF2B5EF4-FFF2-40B4-BE49-F238E27FC236}">
                        <a16:creationId xmlns:a16="http://schemas.microsoft.com/office/drawing/2014/main" id="{E890BE59-CE1D-A341-B369-57E874ADF6D5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4" name="Google Shape;670;p23">
                    <a:extLst>
                      <a:ext uri="{FF2B5EF4-FFF2-40B4-BE49-F238E27FC236}">
                        <a16:creationId xmlns:a16="http://schemas.microsoft.com/office/drawing/2014/main" id="{6E1424FA-6C64-CBE0-2410-B87E75AD2C24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5" name="Google Shape;671;p23">
                    <a:extLst>
                      <a:ext uri="{FF2B5EF4-FFF2-40B4-BE49-F238E27FC236}">
                        <a16:creationId xmlns:a16="http://schemas.microsoft.com/office/drawing/2014/main" id="{F7723AA9-88BD-E485-4738-751EC9612E96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6" name="Google Shape;672;p23">
                    <a:extLst>
                      <a:ext uri="{FF2B5EF4-FFF2-40B4-BE49-F238E27FC236}">
                        <a16:creationId xmlns:a16="http://schemas.microsoft.com/office/drawing/2014/main" id="{5B044F45-BC9A-5E28-98D1-3DA883E55F96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7" name="Google Shape;673;p23">
                    <a:extLst>
                      <a:ext uri="{FF2B5EF4-FFF2-40B4-BE49-F238E27FC236}">
                        <a16:creationId xmlns:a16="http://schemas.microsoft.com/office/drawing/2014/main" id="{D08E2672-B077-223B-CE38-20ABBB266C29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8" name="Google Shape;674;p23">
                    <a:extLst>
                      <a:ext uri="{FF2B5EF4-FFF2-40B4-BE49-F238E27FC236}">
                        <a16:creationId xmlns:a16="http://schemas.microsoft.com/office/drawing/2014/main" id="{2EC1EB4E-9FFE-5595-4425-F7A59862F911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9" name="Google Shape;675;p23">
                    <a:extLst>
                      <a:ext uri="{FF2B5EF4-FFF2-40B4-BE49-F238E27FC236}">
                        <a16:creationId xmlns:a16="http://schemas.microsoft.com/office/drawing/2014/main" id="{63E6BE51-09B8-A3B6-8CDA-C4FA12B24CF3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676;p23">
                    <a:extLst>
                      <a:ext uri="{FF2B5EF4-FFF2-40B4-BE49-F238E27FC236}">
                        <a16:creationId xmlns:a16="http://schemas.microsoft.com/office/drawing/2014/main" id="{9B3F73C6-9CB7-189A-86EE-C523C60B77D5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677;p23">
                    <a:extLst>
                      <a:ext uri="{FF2B5EF4-FFF2-40B4-BE49-F238E27FC236}">
                        <a16:creationId xmlns:a16="http://schemas.microsoft.com/office/drawing/2014/main" id="{388793D4-F367-0D6F-06F0-F27394A94523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81" name="Google Shape;637;p23">
                  <a:extLst>
                    <a:ext uri="{FF2B5EF4-FFF2-40B4-BE49-F238E27FC236}">
                      <a16:creationId xmlns:a16="http://schemas.microsoft.com/office/drawing/2014/main" id="{C3D9419F-369B-A11D-0133-DE59A8E7E976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282" name="Google Shape;638;p23">
                    <a:extLst>
                      <a:ext uri="{FF2B5EF4-FFF2-40B4-BE49-F238E27FC236}">
                        <a16:creationId xmlns:a16="http://schemas.microsoft.com/office/drawing/2014/main" id="{7181EF33-2FCE-F3EA-8D60-0AA9CBFB939D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639;p23">
                    <a:extLst>
                      <a:ext uri="{FF2B5EF4-FFF2-40B4-BE49-F238E27FC236}">
                        <a16:creationId xmlns:a16="http://schemas.microsoft.com/office/drawing/2014/main" id="{3CC46EBA-56CE-F1C7-8379-6C705563CCB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640;p23">
                    <a:extLst>
                      <a:ext uri="{FF2B5EF4-FFF2-40B4-BE49-F238E27FC236}">
                        <a16:creationId xmlns:a16="http://schemas.microsoft.com/office/drawing/2014/main" id="{E451856F-8DF1-CD38-6DA9-DBD3BC1D4DC4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5" name="Google Shape;641;p23">
                    <a:extLst>
                      <a:ext uri="{FF2B5EF4-FFF2-40B4-BE49-F238E27FC236}">
                        <a16:creationId xmlns:a16="http://schemas.microsoft.com/office/drawing/2014/main" id="{1DF28D4E-1E2E-37EC-6964-6C91EB9CE811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6" name="Google Shape;642;p23">
                    <a:extLst>
                      <a:ext uri="{FF2B5EF4-FFF2-40B4-BE49-F238E27FC236}">
                        <a16:creationId xmlns:a16="http://schemas.microsoft.com/office/drawing/2014/main" id="{D13E3753-74BA-C547-416C-10FBF5E169E4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643;p23">
                    <a:extLst>
                      <a:ext uri="{FF2B5EF4-FFF2-40B4-BE49-F238E27FC236}">
                        <a16:creationId xmlns:a16="http://schemas.microsoft.com/office/drawing/2014/main" id="{E21C9F62-C87F-8B48-F6CF-707BB8810EF8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8" name="Google Shape;644;p23">
                    <a:extLst>
                      <a:ext uri="{FF2B5EF4-FFF2-40B4-BE49-F238E27FC236}">
                        <a16:creationId xmlns:a16="http://schemas.microsoft.com/office/drawing/2014/main" id="{359F17F0-AD9D-093A-3B48-354210067895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9" name="Google Shape;645;p23">
                    <a:extLst>
                      <a:ext uri="{FF2B5EF4-FFF2-40B4-BE49-F238E27FC236}">
                        <a16:creationId xmlns:a16="http://schemas.microsoft.com/office/drawing/2014/main" id="{0F3826E7-4EA4-E9FA-FE82-73F854B8B029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0" name="Google Shape;646;p23">
                    <a:extLst>
                      <a:ext uri="{FF2B5EF4-FFF2-40B4-BE49-F238E27FC236}">
                        <a16:creationId xmlns:a16="http://schemas.microsoft.com/office/drawing/2014/main" id="{946B4716-6EDE-0A0A-303A-6C8F3ED88B2E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1" name="Google Shape;647;p23">
                    <a:extLst>
                      <a:ext uri="{FF2B5EF4-FFF2-40B4-BE49-F238E27FC236}">
                        <a16:creationId xmlns:a16="http://schemas.microsoft.com/office/drawing/2014/main" id="{06E75963-E357-F4C0-1FDF-CB6F6ECB3F17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648;p23">
                    <a:extLst>
                      <a:ext uri="{FF2B5EF4-FFF2-40B4-BE49-F238E27FC236}">
                        <a16:creationId xmlns:a16="http://schemas.microsoft.com/office/drawing/2014/main" id="{BF4C62C1-D34E-BD81-DC0F-75079790F603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649;p23">
                    <a:extLst>
                      <a:ext uri="{FF2B5EF4-FFF2-40B4-BE49-F238E27FC236}">
                        <a16:creationId xmlns:a16="http://schemas.microsoft.com/office/drawing/2014/main" id="{4284155F-7FE5-42D5-D8FC-347B31355A34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650;p23">
                    <a:extLst>
                      <a:ext uri="{FF2B5EF4-FFF2-40B4-BE49-F238E27FC236}">
                        <a16:creationId xmlns:a16="http://schemas.microsoft.com/office/drawing/2014/main" id="{C72D7E19-D282-AEE4-3B38-2E69E6255A04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651;p23">
                    <a:extLst>
                      <a:ext uri="{FF2B5EF4-FFF2-40B4-BE49-F238E27FC236}">
                        <a16:creationId xmlns:a16="http://schemas.microsoft.com/office/drawing/2014/main" id="{5F999341-C929-68FC-7ACA-1989303C1D81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652;p23">
                    <a:extLst>
                      <a:ext uri="{FF2B5EF4-FFF2-40B4-BE49-F238E27FC236}">
                        <a16:creationId xmlns:a16="http://schemas.microsoft.com/office/drawing/2014/main" id="{252F0634-9A48-BD77-AE8D-B62A3DF52C2C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653;p23">
                    <a:extLst>
                      <a:ext uri="{FF2B5EF4-FFF2-40B4-BE49-F238E27FC236}">
                        <a16:creationId xmlns:a16="http://schemas.microsoft.com/office/drawing/2014/main" id="{57FB216D-4928-A5A3-D060-9447A9262EFF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654;p23">
                    <a:extLst>
                      <a:ext uri="{FF2B5EF4-FFF2-40B4-BE49-F238E27FC236}">
                        <a16:creationId xmlns:a16="http://schemas.microsoft.com/office/drawing/2014/main" id="{CD2E1D75-5085-CEA9-4525-D974CF7B3461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655;p23">
                    <a:extLst>
                      <a:ext uri="{FF2B5EF4-FFF2-40B4-BE49-F238E27FC236}">
                        <a16:creationId xmlns:a16="http://schemas.microsoft.com/office/drawing/2014/main" id="{D40A18CD-B2B1-0B4D-D7BF-120965E4DE3F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656;p23">
                    <a:extLst>
                      <a:ext uri="{FF2B5EF4-FFF2-40B4-BE49-F238E27FC236}">
                        <a16:creationId xmlns:a16="http://schemas.microsoft.com/office/drawing/2014/main" id="{E636F579-B87A-1502-D22C-CA278921816B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657;p23">
                    <a:extLst>
                      <a:ext uri="{FF2B5EF4-FFF2-40B4-BE49-F238E27FC236}">
                        <a16:creationId xmlns:a16="http://schemas.microsoft.com/office/drawing/2014/main" id="{157F49B0-3A87-6565-46FD-9ADFAEBF3B1A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2" name="Google Shape;658;p23">
                    <a:extLst>
                      <a:ext uri="{FF2B5EF4-FFF2-40B4-BE49-F238E27FC236}">
                        <a16:creationId xmlns:a16="http://schemas.microsoft.com/office/drawing/2014/main" id="{DFE03AD7-8C71-2E14-1091-BBC91AB81140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3" name="Google Shape;659;p23">
                    <a:extLst>
                      <a:ext uri="{FF2B5EF4-FFF2-40B4-BE49-F238E27FC236}">
                        <a16:creationId xmlns:a16="http://schemas.microsoft.com/office/drawing/2014/main" id="{ECFF2518-F80A-906F-7725-DC3C1AF29C60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4" name="Google Shape;660;p23">
                    <a:extLst>
                      <a:ext uri="{FF2B5EF4-FFF2-40B4-BE49-F238E27FC236}">
                        <a16:creationId xmlns:a16="http://schemas.microsoft.com/office/drawing/2014/main" id="{D02487D1-C680-DEB5-C426-37190D268B83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5" name="Google Shape;661;p23">
                    <a:extLst>
                      <a:ext uri="{FF2B5EF4-FFF2-40B4-BE49-F238E27FC236}">
                        <a16:creationId xmlns:a16="http://schemas.microsoft.com/office/drawing/2014/main" id="{AF84BD32-852C-0116-870A-2F4B43F34521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6" name="Google Shape;662;p23">
                    <a:extLst>
                      <a:ext uri="{FF2B5EF4-FFF2-40B4-BE49-F238E27FC236}">
                        <a16:creationId xmlns:a16="http://schemas.microsoft.com/office/drawing/2014/main" id="{F05651EE-CDEF-F633-68DF-878DADEECB7E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663;p23">
                    <a:extLst>
                      <a:ext uri="{FF2B5EF4-FFF2-40B4-BE49-F238E27FC236}">
                        <a16:creationId xmlns:a16="http://schemas.microsoft.com/office/drawing/2014/main" id="{03CE4AD9-7FCE-BAE9-95D7-F954FE0C8B32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664;p23">
                    <a:extLst>
                      <a:ext uri="{FF2B5EF4-FFF2-40B4-BE49-F238E27FC236}">
                        <a16:creationId xmlns:a16="http://schemas.microsoft.com/office/drawing/2014/main" id="{767055B9-0258-918B-097A-390B8DE5B1E2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665;p23">
                    <a:extLst>
                      <a:ext uri="{FF2B5EF4-FFF2-40B4-BE49-F238E27FC236}">
                        <a16:creationId xmlns:a16="http://schemas.microsoft.com/office/drawing/2014/main" id="{D02E2850-699D-64B1-E24C-4FE8FAE869D0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666;p23">
                    <a:extLst>
                      <a:ext uri="{FF2B5EF4-FFF2-40B4-BE49-F238E27FC236}">
                        <a16:creationId xmlns:a16="http://schemas.microsoft.com/office/drawing/2014/main" id="{FAA9CE48-E029-9681-CBF0-512178A502F1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667;p23">
                    <a:extLst>
                      <a:ext uri="{FF2B5EF4-FFF2-40B4-BE49-F238E27FC236}">
                        <a16:creationId xmlns:a16="http://schemas.microsoft.com/office/drawing/2014/main" id="{779B9961-C545-C822-FE6E-EE8E097E0BD6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668;p23">
                    <a:extLst>
                      <a:ext uri="{FF2B5EF4-FFF2-40B4-BE49-F238E27FC236}">
                        <a16:creationId xmlns:a16="http://schemas.microsoft.com/office/drawing/2014/main" id="{E487FF2B-5542-B9E2-92F5-4C5F5499AFFB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3" name="Google Shape;669;p23">
                    <a:extLst>
                      <a:ext uri="{FF2B5EF4-FFF2-40B4-BE49-F238E27FC236}">
                        <a16:creationId xmlns:a16="http://schemas.microsoft.com/office/drawing/2014/main" id="{20305D13-B97D-C9B0-0E42-2F2F346D2520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4" name="Google Shape;670;p23">
                    <a:extLst>
                      <a:ext uri="{FF2B5EF4-FFF2-40B4-BE49-F238E27FC236}">
                        <a16:creationId xmlns:a16="http://schemas.microsoft.com/office/drawing/2014/main" id="{A1CD28F1-5F43-43D6-32AE-C49AD2522408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5" name="Google Shape;671;p23">
                    <a:extLst>
                      <a:ext uri="{FF2B5EF4-FFF2-40B4-BE49-F238E27FC236}">
                        <a16:creationId xmlns:a16="http://schemas.microsoft.com/office/drawing/2014/main" id="{1EEEC987-23A9-3685-5D13-C517FAD4B754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6" name="Google Shape;672;p23">
                    <a:extLst>
                      <a:ext uri="{FF2B5EF4-FFF2-40B4-BE49-F238E27FC236}">
                        <a16:creationId xmlns:a16="http://schemas.microsoft.com/office/drawing/2014/main" id="{BD9DE6F0-9DEF-6578-8DBB-10106F27DF39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673;p23">
                    <a:extLst>
                      <a:ext uri="{FF2B5EF4-FFF2-40B4-BE49-F238E27FC236}">
                        <a16:creationId xmlns:a16="http://schemas.microsoft.com/office/drawing/2014/main" id="{258FD866-726D-9204-9864-F58FAB641841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674;p23">
                    <a:extLst>
                      <a:ext uri="{FF2B5EF4-FFF2-40B4-BE49-F238E27FC236}">
                        <a16:creationId xmlns:a16="http://schemas.microsoft.com/office/drawing/2014/main" id="{F5A906B1-3C7A-A4F7-ECB3-2752204C0425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675;p23">
                    <a:extLst>
                      <a:ext uri="{FF2B5EF4-FFF2-40B4-BE49-F238E27FC236}">
                        <a16:creationId xmlns:a16="http://schemas.microsoft.com/office/drawing/2014/main" id="{9590E2F9-4D0B-1592-CBB7-E7A4A886C71F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676;p23">
                    <a:extLst>
                      <a:ext uri="{FF2B5EF4-FFF2-40B4-BE49-F238E27FC236}">
                        <a16:creationId xmlns:a16="http://schemas.microsoft.com/office/drawing/2014/main" id="{65CA1802-7F1B-83F7-5C64-0A8D99ED1790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677;p23">
                    <a:extLst>
                      <a:ext uri="{FF2B5EF4-FFF2-40B4-BE49-F238E27FC236}">
                        <a16:creationId xmlns:a16="http://schemas.microsoft.com/office/drawing/2014/main" id="{0209002D-7718-E7B1-D32D-615F316C73B3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5" name="Gruppo 1154">
                <a:extLst>
                  <a:ext uri="{FF2B5EF4-FFF2-40B4-BE49-F238E27FC236}">
                    <a16:creationId xmlns:a16="http://schemas.microsoft.com/office/drawing/2014/main" id="{E7E5F064-1616-61C6-B3A7-693894051429}"/>
                  </a:ext>
                </a:extLst>
              </p:cNvPr>
              <p:cNvGrpSpPr/>
              <p:nvPr/>
            </p:nvGrpSpPr>
            <p:grpSpPr>
              <a:xfrm rot="1597821">
                <a:off x="4101170" y="4011820"/>
                <a:ext cx="658344" cy="803275"/>
                <a:chOff x="2996141" y="2467231"/>
                <a:chExt cx="658344" cy="803275"/>
              </a:xfrm>
            </p:grpSpPr>
            <p:grpSp>
              <p:nvGrpSpPr>
                <p:cNvPr id="1156" name="Google Shape;637;p23">
                  <a:extLst>
                    <a:ext uri="{FF2B5EF4-FFF2-40B4-BE49-F238E27FC236}">
                      <a16:creationId xmlns:a16="http://schemas.microsoft.com/office/drawing/2014/main" id="{C2796CA9-BA07-D3A3-6C89-C48C604353B5}"/>
                    </a:ext>
                  </a:extLst>
                </p:cNvPr>
                <p:cNvGrpSpPr/>
                <p:nvPr/>
              </p:nvGrpSpPr>
              <p:grpSpPr>
                <a:xfrm rot="20290140">
                  <a:off x="3051690" y="2467231"/>
                  <a:ext cx="342205" cy="421363"/>
                  <a:chOff x="4223675" y="2441886"/>
                  <a:chExt cx="715987" cy="882475"/>
                </a:xfrm>
              </p:grpSpPr>
              <p:sp>
                <p:nvSpPr>
                  <p:cNvPr id="1239" name="Google Shape;638;p23">
                    <a:extLst>
                      <a:ext uri="{FF2B5EF4-FFF2-40B4-BE49-F238E27FC236}">
                        <a16:creationId xmlns:a16="http://schemas.microsoft.com/office/drawing/2014/main" id="{1BA6E36C-26C7-E1F2-D52A-5AC25E503200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639;p23">
                    <a:extLst>
                      <a:ext uri="{FF2B5EF4-FFF2-40B4-BE49-F238E27FC236}">
                        <a16:creationId xmlns:a16="http://schemas.microsoft.com/office/drawing/2014/main" id="{5CFCFF42-75D5-9586-8653-8561F322D847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640;p23">
                    <a:extLst>
                      <a:ext uri="{FF2B5EF4-FFF2-40B4-BE49-F238E27FC236}">
                        <a16:creationId xmlns:a16="http://schemas.microsoft.com/office/drawing/2014/main" id="{8AF90CAA-6218-73B1-C3D7-EC605E5E480C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641;p23">
                    <a:extLst>
                      <a:ext uri="{FF2B5EF4-FFF2-40B4-BE49-F238E27FC236}">
                        <a16:creationId xmlns:a16="http://schemas.microsoft.com/office/drawing/2014/main" id="{DDF50542-AB21-D1AF-101B-32F91AF4960E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642;p23">
                    <a:extLst>
                      <a:ext uri="{FF2B5EF4-FFF2-40B4-BE49-F238E27FC236}">
                        <a16:creationId xmlns:a16="http://schemas.microsoft.com/office/drawing/2014/main" id="{25C009AB-62F4-D3EA-F751-E85FC16FF6FD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643;p23">
                    <a:extLst>
                      <a:ext uri="{FF2B5EF4-FFF2-40B4-BE49-F238E27FC236}">
                        <a16:creationId xmlns:a16="http://schemas.microsoft.com/office/drawing/2014/main" id="{2D021D15-15F3-36A8-714E-73F9C5C9307C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644;p23">
                    <a:extLst>
                      <a:ext uri="{FF2B5EF4-FFF2-40B4-BE49-F238E27FC236}">
                        <a16:creationId xmlns:a16="http://schemas.microsoft.com/office/drawing/2014/main" id="{4CE115F3-698F-7D35-2995-4B5180C3F61E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645;p23">
                    <a:extLst>
                      <a:ext uri="{FF2B5EF4-FFF2-40B4-BE49-F238E27FC236}">
                        <a16:creationId xmlns:a16="http://schemas.microsoft.com/office/drawing/2014/main" id="{C14CEBC6-3CBA-7575-D4BE-4D2FB29B2F2E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646;p23">
                    <a:extLst>
                      <a:ext uri="{FF2B5EF4-FFF2-40B4-BE49-F238E27FC236}">
                        <a16:creationId xmlns:a16="http://schemas.microsoft.com/office/drawing/2014/main" id="{9604DC79-CFDD-1FA1-301A-6A6423D7BD3D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647;p23">
                    <a:extLst>
                      <a:ext uri="{FF2B5EF4-FFF2-40B4-BE49-F238E27FC236}">
                        <a16:creationId xmlns:a16="http://schemas.microsoft.com/office/drawing/2014/main" id="{C0359466-1EA1-08A5-3F8F-81A8033C0614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648;p23">
                    <a:extLst>
                      <a:ext uri="{FF2B5EF4-FFF2-40B4-BE49-F238E27FC236}">
                        <a16:creationId xmlns:a16="http://schemas.microsoft.com/office/drawing/2014/main" id="{FBA1FB49-1C9D-604E-44E6-EFDF9E93AF81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649;p23">
                    <a:extLst>
                      <a:ext uri="{FF2B5EF4-FFF2-40B4-BE49-F238E27FC236}">
                        <a16:creationId xmlns:a16="http://schemas.microsoft.com/office/drawing/2014/main" id="{27E71EB8-B653-DD40-272D-3ADE5515A3F0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650;p23">
                    <a:extLst>
                      <a:ext uri="{FF2B5EF4-FFF2-40B4-BE49-F238E27FC236}">
                        <a16:creationId xmlns:a16="http://schemas.microsoft.com/office/drawing/2014/main" id="{B77E7D0E-6DF5-E71F-3BCF-D7517F8A83B2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651;p23">
                    <a:extLst>
                      <a:ext uri="{FF2B5EF4-FFF2-40B4-BE49-F238E27FC236}">
                        <a16:creationId xmlns:a16="http://schemas.microsoft.com/office/drawing/2014/main" id="{4BB3C7AB-5E5E-62CF-8714-F43930846296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652;p23">
                    <a:extLst>
                      <a:ext uri="{FF2B5EF4-FFF2-40B4-BE49-F238E27FC236}">
                        <a16:creationId xmlns:a16="http://schemas.microsoft.com/office/drawing/2014/main" id="{32BFB153-0990-FD9B-6621-372C7CF1DF9E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653;p23">
                    <a:extLst>
                      <a:ext uri="{FF2B5EF4-FFF2-40B4-BE49-F238E27FC236}">
                        <a16:creationId xmlns:a16="http://schemas.microsoft.com/office/drawing/2014/main" id="{32149827-2D86-08A5-6F1C-77690BD3EAA2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654;p23">
                    <a:extLst>
                      <a:ext uri="{FF2B5EF4-FFF2-40B4-BE49-F238E27FC236}">
                        <a16:creationId xmlns:a16="http://schemas.microsoft.com/office/drawing/2014/main" id="{4F54C806-0460-3353-DAC5-B16DEDF01078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655;p23">
                    <a:extLst>
                      <a:ext uri="{FF2B5EF4-FFF2-40B4-BE49-F238E27FC236}">
                        <a16:creationId xmlns:a16="http://schemas.microsoft.com/office/drawing/2014/main" id="{9B1AE0E1-2D29-A3DE-DFFE-F786F42D5C18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656;p23">
                    <a:extLst>
                      <a:ext uri="{FF2B5EF4-FFF2-40B4-BE49-F238E27FC236}">
                        <a16:creationId xmlns:a16="http://schemas.microsoft.com/office/drawing/2014/main" id="{1FD7F6EB-AE63-F71C-72D9-40CC50EAB24F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657;p23">
                    <a:extLst>
                      <a:ext uri="{FF2B5EF4-FFF2-40B4-BE49-F238E27FC236}">
                        <a16:creationId xmlns:a16="http://schemas.microsoft.com/office/drawing/2014/main" id="{77891139-5498-F9A3-54E7-C47B12199CA2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658;p23">
                    <a:extLst>
                      <a:ext uri="{FF2B5EF4-FFF2-40B4-BE49-F238E27FC236}">
                        <a16:creationId xmlns:a16="http://schemas.microsoft.com/office/drawing/2014/main" id="{1F0E2DFC-F648-4C86-4124-F99AA86F726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659;p23">
                    <a:extLst>
                      <a:ext uri="{FF2B5EF4-FFF2-40B4-BE49-F238E27FC236}">
                        <a16:creationId xmlns:a16="http://schemas.microsoft.com/office/drawing/2014/main" id="{446B43B9-BD8C-13F7-05FA-61DD478E515E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660;p23">
                    <a:extLst>
                      <a:ext uri="{FF2B5EF4-FFF2-40B4-BE49-F238E27FC236}">
                        <a16:creationId xmlns:a16="http://schemas.microsoft.com/office/drawing/2014/main" id="{0C36EBE6-C501-8DEF-804E-4BE742523B98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661;p23">
                    <a:extLst>
                      <a:ext uri="{FF2B5EF4-FFF2-40B4-BE49-F238E27FC236}">
                        <a16:creationId xmlns:a16="http://schemas.microsoft.com/office/drawing/2014/main" id="{5F4EC8BC-DE9F-9C35-E118-2103FFE39FB4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662;p23">
                    <a:extLst>
                      <a:ext uri="{FF2B5EF4-FFF2-40B4-BE49-F238E27FC236}">
                        <a16:creationId xmlns:a16="http://schemas.microsoft.com/office/drawing/2014/main" id="{3B65C4E5-A6C7-9AD4-5CDB-10EFAB108D46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663;p23">
                    <a:extLst>
                      <a:ext uri="{FF2B5EF4-FFF2-40B4-BE49-F238E27FC236}">
                        <a16:creationId xmlns:a16="http://schemas.microsoft.com/office/drawing/2014/main" id="{EB5DB23C-1101-160A-92BF-5A538022DB3E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664;p23">
                    <a:extLst>
                      <a:ext uri="{FF2B5EF4-FFF2-40B4-BE49-F238E27FC236}">
                        <a16:creationId xmlns:a16="http://schemas.microsoft.com/office/drawing/2014/main" id="{576ADBDB-5730-599D-32F4-4B3E68210C05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665;p23">
                    <a:extLst>
                      <a:ext uri="{FF2B5EF4-FFF2-40B4-BE49-F238E27FC236}">
                        <a16:creationId xmlns:a16="http://schemas.microsoft.com/office/drawing/2014/main" id="{32343D12-1347-93FB-D095-8E1B754BBA61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666;p23">
                    <a:extLst>
                      <a:ext uri="{FF2B5EF4-FFF2-40B4-BE49-F238E27FC236}">
                        <a16:creationId xmlns:a16="http://schemas.microsoft.com/office/drawing/2014/main" id="{A40149E2-C3A0-E714-41EB-2A3493F82514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667;p23">
                    <a:extLst>
                      <a:ext uri="{FF2B5EF4-FFF2-40B4-BE49-F238E27FC236}">
                        <a16:creationId xmlns:a16="http://schemas.microsoft.com/office/drawing/2014/main" id="{7E8C6CDB-F8BA-312B-DEC8-A4682D9B2568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668;p23">
                    <a:extLst>
                      <a:ext uri="{FF2B5EF4-FFF2-40B4-BE49-F238E27FC236}">
                        <a16:creationId xmlns:a16="http://schemas.microsoft.com/office/drawing/2014/main" id="{02B18746-F18F-E923-A196-B6E142282BF7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669;p23">
                    <a:extLst>
                      <a:ext uri="{FF2B5EF4-FFF2-40B4-BE49-F238E27FC236}">
                        <a16:creationId xmlns:a16="http://schemas.microsoft.com/office/drawing/2014/main" id="{FA0DBA03-17FE-533F-4F7F-8FA36F8078BD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670;p23">
                    <a:extLst>
                      <a:ext uri="{FF2B5EF4-FFF2-40B4-BE49-F238E27FC236}">
                        <a16:creationId xmlns:a16="http://schemas.microsoft.com/office/drawing/2014/main" id="{DF80F9EF-3140-D1DD-E715-FCE170E85AD9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671;p23">
                    <a:extLst>
                      <a:ext uri="{FF2B5EF4-FFF2-40B4-BE49-F238E27FC236}">
                        <a16:creationId xmlns:a16="http://schemas.microsoft.com/office/drawing/2014/main" id="{8A4FAB92-5A8C-3AAA-2DE6-53DCC00270A3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672;p23">
                    <a:extLst>
                      <a:ext uri="{FF2B5EF4-FFF2-40B4-BE49-F238E27FC236}">
                        <a16:creationId xmlns:a16="http://schemas.microsoft.com/office/drawing/2014/main" id="{7CF3A58A-ED4F-6EA4-D583-8CB20E25795E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673;p23">
                    <a:extLst>
                      <a:ext uri="{FF2B5EF4-FFF2-40B4-BE49-F238E27FC236}">
                        <a16:creationId xmlns:a16="http://schemas.microsoft.com/office/drawing/2014/main" id="{57F3D0FF-4025-97F2-BDF9-48F469E225E8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5" name="Google Shape;674;p23">
                    <a:extLst>
                      <a:ext uri="{FF2B5EF4-FFF2-40B4-BE49-F238E27FC236}">
                        <a16:creationId xmlns:a16="http://schemas.microsoft.com/office/drawing/2014/main" id="{A871501F-A0BF-2DD1-5444-F54210397905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6" name="Google Shape;675;p23">
                    <a:extLst>
                      <a:ext uri="{FF2B5EF4-FFF2-40B4-BE49-F238E27FC236}">
                        <a16:creationId xmlns:a16="http://schemas.microsoft.com/office/drawing/2014/main" id="{48F25A2D-A56D-CC25-F924-92388F583FE8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676;p23">
                    <a:extLst>
                      <a:ext uri="{FF2B5EF4-FFF2-40B4-BE49-F238E27FC236}">
                        <a16:creationId xmlns:a16="http://schemas.microsoft.com/office/drawing/2014/main" id="{75DC5DAB-756F-45BC-8EFC-401AFA98BA62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8" name="Google Shape;677;p23">
                    <a:extLst>
                      <a:ext uri="{FF2B5EF4-FFF2-40B4-BE49-F238E27FC236}">
                        <a16:creationId xmlns:a16="http://schemas.microsoft.com/office/drawing/2014/main" id="{45706EC8-ECBC-C8AB-B727-01C6A0ED25EC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7" name="Google Shape;637;p23">
                  <a:extLst>
                    <a:ext uri="{FF2B5EF4-FFF2-40B4-BE49-F238E27FC236}">
                      <a16:creationId xmlns:a16="http://schemas.microsoft.com/office/drawing/2014/main" id="{AF82C76A-CFF2-3266-1F15-F5A9B29E13F5}"/>
                    </a:ext>
                  </a:extLst>
                </p:cNvPr>
                <p:cNvGrpSpPr/>
                <p:nvPr/>
              </p:nvGrpSpPr>
              <p:grpSpPr>
                <a:xfrm rot="2048310">
                  <a:off x="3367159" y="2730970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199" name="Google Shape;638;p23">
                    <a:extLst>
                      <a:ext uri="{FF2B5EF4-FFF2-40B4-BE49-F238E27FC236}">
                        <a16:creationId xmlns:a16="http://schemas.microsoft.com/office/drawing/2014/main" id="{8A333A4D-CC85-6FD3-DCE0-E44B44C50E4B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639;p23">
                    <a:extLst>
                      <a:ext uri="{FF2B5EF4-FFF2-40B4-BE49-F238E27FC236}">
                        <a16:creationId xmlns:a16="http://schemas.microsoft.com/office/drawing/2014/main" id="{808092CF-4E29-BD8C-1076-C4644B48B20F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640;p23">
                    <a:extLst>
                      <a:ext uri="{FF2B5EF4-FFF2-40B4-BE49-F238E27FC236}">
                        <a16:creationId xmlns:a16="http://schemas.microsoft.com/office/drawing/2014/main" id="{75A4CCCD-9ACB-0341-4B83-6DCA2371792F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641;p23">
                    <a:extLst>
                      <a:ext uri="{FF2B5EF4-FFF2-40B4-BE49-F238E27FC236}">
                        <a16:creationId xmlns:a16="http://schemas.microsoft.com/office/drawing/2014/main" id="{A9A3D3DD-1C76-68BC-CD31-98F6666D9C15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642;p23">
                    <a:extLst>
                      <a:ext uri="{FF2B5EF4-FFF2-40B4-BE49-F238E27FC236}">
                        <a16:creationId xmlns:a16="http://schemas.microsoft.com/office/drawing/2014/main" id="{04E5AFEB-B4F8-B1E6-60F7-3A1BCBF28F6C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643;p23">
                    <a:extLst>
                      <a:ext uri="{FF2B5EF4-FFF2-40B4-BE49-F238E27FC236}">
                        <a16:creationId xmlns:a16="http://schemas.microsoft.com/office/drawing/2014/main" id="{5C2975CE-8E76-5FAA-D271-19FB46B07774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644;p23">
                    <a:extLst>
                      <a:ext uri="{FF2B5EF4-FFF2-40B4-BE49-F238E27FC236}">
                        <a16:creationId xmlns:a16="http://schemas.microsoft.com/office/drawing/2014/main" id="{60C92C7F-8657-B50D-F4BB-BA84E9398668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645;p23">
                    <a:extLst>
                      <a:ext uri="{FF2B5EF4-FFF2-40B4-BE49-F238E27FC236}">
                        <a16:creationId xmlns:a16="http://schemas.microsoft.com/office/drawing/2014/main" id="{7F7C0F68-4C3F-7DB5-596A-B5FC3890D502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646;p23">
                    <a:extLst>
                      <a:ext uri="{FF2B5EF4-FFF2-40B4-BE49-F238E27FC236}">
                        <a16:creationId xmlns:a16="http://schemas.microsoft.com/office/drawing/2014/main" id="{1A31D9A8-45A6-F7A0-12A8-BD5A5452B740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647;p23">
                    <a:extLst>
                      <a:ext uri="{FF2B5EF4-FFF2-40B4-BE49-F238E27FC236}">
                        <a16:creationId xmlns:a16="http://schemas.microsoft.com/office/drawing/2014/main" id="{B0556960-4386-7BA3-683D-F6F20603055A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648;p23">
                    <a:extLst>
                      <a:ext uri="{FF2B5EF4-FFF2-40B4-BE49-F238E27FC236}">
                        <a16:creationId xmlns:a16="http://schemas.microsoft.com/office/drawing/2014/main" id="{CDED4ED1-B705-1E5B-DC03-420B69B3787F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649;p23">
                    <a:extLst>
                      <a:ext uri="{FF2B5EF4-FFF2-40B4-BE49-F238E27FC236}">
                        <a16:creationId xmlns:a16="http://schemas.microsoft.com/office/drawing/2014/main" id="{88B96589-6973-D719-7834-EE00B5623E78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650;p23">
                    <a:extLst>
                      <a:ext uri="{FF2B5EF4-FFF2-40B4-BE49-F238E27FC236}">
                        <a16:creationId xmlns:a16="http://schemas.microsoft.com/office/drawing/2014/main" id="{620B4BC4-05F3-A02E-9ACD-4705566F79BB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651;p23">
                    <a:extLst>
                      <a:ext uri="{FF2B5EF4-FFF2-40B4-BE49-F238E27FC236}">
                        <a16:creationId xmlns:a16="http://schemas.microsoft.com/office/drawing/2014/main" id="{95BE6B1D-1DFC-23CA-CFA9-95A0DEDA1C4F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652;p23">
                    <a:extLst>
                      <a:ext uri="{FF2B5EF4-FFF2-40B4-BE49-F238E27FC236}">
                        <a16:creationId xmlns:a16="http://schemas.microsoft.com/office/drawing/2014/main" id="{55A3F79A-6C87-1846-FDFE-F3DDA94E1CE7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653;p23">
                    <a:extLst>
                      <a:ext uri="{FF2B5EF4-FFF2-40B4-BE49-F238E27FC236}">
                        <a16:creationId xmlns:a16="http://schemas.microsoft.com/office/drawing/2014/main" id="{D5116E63-059F-C6E4-AEB1-91213CE45CA4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654;p23">
                    <a:extLst>
                      <a:ext uri="{FF2B5EF4-FFF2-40B4-BE49-F238E27FC236}">
                        <a16:creationId xmlns:a16="http://schemas.microsoft.com/office/drawing/2014/main" id="{C0CFDAE2-9045-790A-92E4-BC8D3CF7752A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655;p23">
                    <a:extLst>
                      <a:ext uri="{FF2B5EF4-FFF2-40B4-BE49-F238E27FC236}">
                        <a16:creationId xmlns:a16="http://schemas.microsoft.com/office/drawing/2014/main" id="{CBF0B7EA-FBE7-40C7-98C2-FB5978E07D6B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656;p23">
                    <a:extLst>
                      <a:ext uri="{FF2B5EF4-FFF2-40B4-BE49-F238E27FC236}">
                        <a16:creationId xmlns:a16="http://schemas.microsoft.com/office/drawing/2014/main" id="{0BB831CC-3C9C-F121-40F8-CAE8008D5F9A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657;p23">
                    <a:extLst>
                      <a:ext uri="{FF2B5EF4-FFF2-40B4-BE49-F238E27FC236}">
                        <a16:creationId xmlns:a16="http://schemas.microsoft.com/office/drawing/2014/main" id="{FF5DCE6B-4614-9B4A-447C-2F30BCE686A9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658;p23">
                    <a:extLst>
                      <a:ext uri="{FF2B5EF4-FFF2-40B4-BE49-F238E27FC236}">
                        <a16:creationId xmlns:a16="http://schemas.microsoft.com/office/drawing/2014/main" id="{228DDACB-912D-6A2A-B562-6C1634A605A3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659;p23">
                    <a:extLst>
                      <a:ext uri="{FF2B5EF4-FFF2-40B4-BE49-F238E27FC236}">
                        <a16:creationId xmlns:a16="http://schemas.microsoft.com/office/drawing/2014/main" id="{F0611551-1742-A599-F83D-34E6089D9E96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660;p23">
                    <a:extLst>
                      <a:ext uri="{FF2B5EF4-FFF2-40B4-BE49-F238E27FC236}">
                        <a16:creationId xmlns:a16="http://schemas.microsoft.com/office/drawing/2014/main" id="{065C35A9-2D59-D0D5-61B5-CFAEE78B5D33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661;p23">
                    <a:extLst>
                      <a:ext uri="{FF2B5EF4-FFF2-40B4-BE49-F238E27FC236}">
                        <a16:creationId xmlns:a16="http://schemas.microsoft.com/office/drawing/2014/main" id="{F1B1065A-366C-30BA-BBBA-1E7FF52FC050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662;p23">
                    <a:extLst>
                      <a:ext uri="{FF2B5EF4-FFF2-40B4-BE49-F238E27FC236}">
                        <a16:creationId xmlns:a16="http://schemas.microsoft.com/office/drawing/2014/main" id="{FDA10B65-382D-EED1-A904-6B8D256AF1C2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663;p23">
                    <a:extLst>
                      <a:ext uri="{FF2B5EF4-FFF2-40B4-BE49-F238E27FC236}">
                        <a16:creationId xmlns:a16="http://schemas.microsoft.com/office/drawing/2014/main" id="{9C9C5F4E-F1F3-ACEE-7DDB-633CF36FFA18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664;p23">
                    <a:extLst>
                      <a:ext uri="{FF2B5EF4-FFF2-40B4-BE49-F238E27FC236}">
                        <a16:creationId xmlns:a16="http://schemas.microsoft.com/office/drawing/2014/main" id="{70B5A1BF-E871-D88E-0240-FD3933548B06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665;p23">
                    <a:extLst>
                      <a:ext uri="{FF2B5EF4-FFF2-40B4-BE49-F238E27FC236}">
                        <a16:creationId xmlns:a16="http://schemas.microsoft.com/office/drawing/2014/main" id="{A1AFBEE9-20D0-3D7C-6993-7927A780CD2D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666;p23">
                    <a:extLst>
                      <a:ext uri="{FF2B5EF4-FFF2-40B4-BE49-F238E27FC236}">
                        <a16:creationId xmlns:a16="http://schemas.microsoft.com/office/drawing/2014/main" id="{07FB0C65-A3C4-3365-3048-70DEADDFBE5F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667;p23">
                    <a:extLst>
                      <a:ext uri="{FF2B5EF4-FFF2-40B4-BE49-F238E27FC236}">
                        <a16:creationId xmlns:a16="http://schemas.microsoft.com/office/drawing/2014/main" id="{8A85D001-00F5-D1F9-B5AD-0423D651185D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668;p23">
                    <a:extLst>
                      <a:ext uri="{FF2B5EF4-FFF2-40B4-BE49-F238E27FC236}">
                        <a16:creationId xmlns:a16="http://schemas.microsoft.com/office/drawing/2014/main" id="{6ABBBE11-F403-C080-28F0-0F19BCDA6184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669;p23">
                    <a:extLst>
                      <a:ext uri="{FF2B5EF4-FFF2-40B4-BE49-F238E27FC236}">
                        <a16:creationId xmlns:a16="http://schemas.microsoft.com/office/drawing/2014/main" id="{885676D0-0002-D938-8C59-ECCAAD851285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670;p23">
                    <a:extLst>
                      <a:ext uri="{FF2B5EF4-FFF2-40B4-BE49-F238E27FC236}">
                        <a16:creationId xmlns:a16="http://schemas.microsoft.com/office/drawing/2014/main" id="{E53742D3-AEF6-4ECB-249C-548482EEC541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671;p23">
                    <a:extLst>
                      <a:ext uri="{FF2B5EF4-FFF2-40B4-BE49-F238E27FC236}">
                        <a16:creationId xmlns:a16="http://schemas.microsoft.com/office/drawing/2014/main" id="{B3702F3C-AE25-24C2-FFD1-E48E3997DA16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672;p23">
                    <a:extLst>
                      <a:ext uri="{FF2B5EF4-FFF2-40B4-BE49-F238E27FC236}">
                        <a16:creationId xmlns:a16="http://schemas.microsoft.com/office/drawing/2014/main" id="{9AEFB29C-51D2-CF4F-7C39-064BCFF8072D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673;p23">
                    <a:extLst>
                      <a:ext uri="{FF2B5EF4-FFF2-40B4-BE49-F238E27FC236}">
                        <a16:creationId xmlns:a16="http://schemas.microsoft.com/office/drawing/2014/main" id="{3614C172-090D-D42D-FA0F-533A77468D2B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674;p23">
                    <a:extLst>
                      <a:ext uri="{FF2B5EF4-FFF2-40B4-BE49-F238E27FC236}">
                        <a16:creationId xmlns:a16="http://schemas.microsoft.com/office/drawing/2014/main" id="{F75F996F-9336-5F61-54A5-3015DFC51973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675;p23">
                    <a:extLst>
                      <a:ext uri="{FF2B5EF4-FFF2-40B4-BE49-F238E27FC236}">
                        <a16:creationId xmlns:a16="http://schemas.microsoft.com/office/drawing/2014/main" id="{29DD939C-D48D-B0FF-B9A8-78AE7787AEF2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676;p23">
                    <a:extLst>
                      <a:ext uri="{FF2B5EF4-FFF2-40B4-BE49-F238E27FC236}">
                        <a16:creationId xmlns:a16="http://schemas.microsoft.com/office/drawing/2014/main" id="{95998977-CB89-8041-F53C-1C0B59A2D25A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677;p23">
                    <a:extLst>
                      <a:ext uri="{FF2B5EF4-FFF2-40B4-BE49-F238E27FC236}">
                        <a16:creationId xmlns:a16="http://schemas.microsoft.com/office/drawing/2014/main" id="{5FE95B67-C428-E6A9-8CA2-BDEF91E5B807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8" name="Google Shape;637;p23">
                  <a:extLst>
                    <a:ext uri="{FF2B5EF4-FFF2-40B4-BE49-F238E27FC236}">
                      <a16:creationId xmlns:a16="http://schemas.microsoft.com/office/drawing/2014/main" id="{A7D05477-E597-758D-B2CE-06B21F7EA49C}"/>
                    </a:ext>
                  </a:extLst>
                </p:cNvPr>
                <p:cNvGrpSpPr/>
                <p:nvPr/>
              </p:nvGrpSpPr>
              <p:grpSpPr>
                <a:xfrm rot="18426181">
                  <a:off x="3031357" y="2947964"/>
                  <a:ext cx="287326" cy="357758"/>
                  <a:chOff x="4223675" y="2441886"/>
                  <a:chExt cx="715987" cy="882475"/>
                </a:xfrm>
              </p:grpSpPr>
              <p:sp>
                <p:nvSpPr>
                  <p:cNvPr id="1159" name="Google Shape;638;p23">
                    <a:extLst>
                      <a:ext uri="{FF2B5EF4-FFF2-40B4-BE49-F238E27FC236}">
                        <a16:creationId xmlns:a16="http://schemas.microsoft.com/office/drawing/2014/main" id="{F9631308-A5EF-18F2-31AF-A73F03ED01A2}"/>
                      </a:ext>
                    </a:extLst>
                  </p:cNvPr>
                  <p:cNvSpPr/>
                  <p:nvPr/>
                </p:nvSpPr>
                <p:spPr>
                  <a:xfrm>
                    <a:off x="4464645" y="2751449"/>
                    <a:ext cx="21031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3" h="1" fill="none" extrusionOk="0">
                        <a:moveTo>
                          <a:pt x="1" y="1"/>
                        </a:moveTo>
                        <a:lnTo>
                          <a:pt x="308" y="1"/>
                        </a:lnTo>
                        <a:lnTo>
                          <a:pt x="1812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639;p23">
                    <a:extLst>
                      <a:ext uri="{FF2B5EF4-FFF2-40B4-BE49-F238E27FC236}">
                        <a16:creationId xmlns:a16="http://schemas.microsoft.com/office/drawing/2014/main" id="{F2CDD016-0698-5086-6683-D6C7F9379FF5}"/>
                      </a:ext>
                    </a:extLst>
                  </p:cNvPr>
                  <p:cNvSpPr/>
                  <p:nvPr/>
                </p:nvSpPr>
                <p:spPr>
                  <a:xfrm>
                    <a:off x="4876899" y="2547124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" h="278" fill="none" extrusionOk="0">
                        <a:moveTo>
                          <a:pt x="53" y="1"/>
                        </a:moveTo>
                        <a:cubicBezTo>
                          <a:pt x="38" y="98"/>
                          <a:pt x="23" y="188"/>
                          <a:pt x="1" y="27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640;p23">
                    <a:extLst>
                      <a:ext uri="{FF2B5EF4-FFF2-40B4-BE49-F238E27FC236}">
                        <a16:creationId xmlns:a16="http://schemas.microsoft.com/office/drawing/2014/main" id="{E68B7A8B-C71D-68E3-E0B0-C07EF02A0042}"/>
                      </a:ext>
                    </a:extLst>
                  </p:cNvPr>
                  <p:cNvSpPr/>
                  <p:nvPr/>
                </p:nvSpPr>
                <p:spPr>
                  <a:xfrm>
                    <a:off x="4762624" y="2675283"/>
                    <a:ext cx="55524" cy="48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382" fill="none" extrusionOk="0">
                        <a:moveTo>
                          <a:pt x="434" y="0"/>
                        </a:moveTo>
                        <a:cubicBezTo>
                          <a:pt x="307" y="112"/>
                          <a:pt x="157" y="240"/>
                          <a:pt x="0" y="3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641;p23">
                    <a:extLst>
                      <a:ext uri="{FF2B5EF4-FFF2-40B4-BE49-F238E27FC236}">
                        <a16:creationId xmlns:a16="http://schemas.microsoft.com/office/drawing/2014/main" id="{6A27B336-7746-5C77-8958-655446DD9F6C}"/>
                      </a:ext>
                    </a:extLst>
                  </p:cNvPr>
                  <p:cNvSpPr/>
                  <p:nvPr/>
                </p:nvSpPr>
                <p:spPr>
                  <a:xfrm>
                    <a:off x="4891949" y="2441886"/>
                    <a:ext cx="1003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" h="114" fill="none" extrusionOk="0">
                        <a:moveTo>
                          <a:pt x="8" y="1"/>
                        </a:moveTo>
                        <a:cubicBezTo>
                          <a:pt x="8" y="38"/>
                          <a:pt x="8" y="76"/>
                          <a:pt x="1" y="113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642;p23">
                    <a:extLst>
                      <a:ext uri="{FF2B5EF4-FFF2-40B4-BE49-F238E27FC236}">
                        <a16:creationId xmlns:a16="http://schemas.microsoft.com/office/drawing/2014/main" id="{35DE385F-7008-44C7-EFBD-AADBCCDA0151}"/>
                      </a:ext>
                    </a:extLst>
                  </p:cNvPr>
                  <p:cNvSpPr/>
                  <p:nvPr/>
                </p:nvSpPr>
                <p:spPr>
                  <a:xfrm>
                    <a:off x="4484775" y="2796600"/>
                    <a:ext cx="195348" cy="174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6" h="1505" fill="none" extrusionOk="0">
                        <a:moveTo>
                          <a:pt x="1685" y="0"/>
                        </a:moveTo>
                        <a:cubicBezTo>
                          <a:pt x="1401" y="255"/>
                          <a:pt x="1109" y="517"/>
                          <a:pt x="817" y="771"/>
                        </a:cubicBezTo>
                        <a:cubicBezTo>
                          <a:pt x="540" y="1026"/>
                          <a:pt x="263" y="1273"/>
                          <a:pt x="1" y="1505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643;p23">
                    <a:extLst>
                      <a:ext uri="{FF2B5EF4-FFF2-40B4-BE49-F238E27FC236}">
                        <a16:creationId xmlns:a16="http://schemas.microsoft.com/office/drawing/2014/main" id="{D5F8F730-6AA3-C9FD-F373-E7F5FB0C2F35}"/>
                      </a:ext>
                    </a:extLst>
                  </p:cNvPr>
                  <p:cNvSpPr/>
                  <p:nvPr/>
                </p:nvSpPr>
                <p:spPr>
                  <a:xfrm>
                    <a:off x="4274459" y="3302241"/>
                    <a:ext cx="1784" cy="20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88" fill="none" extrusionOk="0">
                        <a:moveTo>
                          <a:pt x="15" y="188"/>
                        </a:moveTo>
                        <a:cubicBezTo>
                          <a:pt x="8" y="128"/>
                          <a:pt x="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644;p23">
                    <a:extLst>
                      <a:ext uri="{FF2B5EF4-FFF2-40B4-BE49-F238E27FC236}">
                        <a16:creationId xmlns:a16="http://schemas.microsoft.com/office/drawing/2014/main" id="{CE73D8C5-FFCE-5790-EA6E-214393838428}"/>
                      </a:ext>
                    </a:extLst>
                  </p:cNvPr>
                  <p:cNvSpPr/>
                  <p:nvPr/>
                </p:nvSpPr>
                <p:spPr>
                  <a:xfrm>
                    <a:off x="4285274" y="3150254"/>
                    <a:ext cx="21725" cy="5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263" fill="none" extrusionOk="0">
                        <a:moveTo>
                          <a:pt x="106" y="0"/>
                        </a:moveTo>
                        <a:cubicBezTo>
                          <a:pt x="68" y="90"/>
                          <a:pt x="31" y="173"/>
                          <a:pt x="1" y="26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645;p23">
                    <a:extLst>
                      <a:ext uri="{FF2B5EF4-FFF2-40B4-BE49-F238E27FC236}">
                        <a16:creationId xmlns:a16="http://schemas.microsoft.com/office/drawing/2014/main" id="{84ADBC7C-46EE-BB3A-D9C8-DC3A7F252A68}"/>
                      </a:ext>
                    </a:extLst>
                  </p:cNvPr>
                  <p:cNvSpPr/>
                  <p:nvPr/>
                </p:nvSpPr>
                <p:spPr>
                  <a:xfrm>
                    <a:off x="4362574" y="3033477"/>
                    <a:ext cx="51125" cy="4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368" fill="none" extrusionOk="0">
                        <a:moveTo>
                          <a:pt x="405" y="1"/>
                        </a:moveTo>
                        <a:cubicBezTo>
                          <a:pt x="240" y="150"/>
                          <a:pt x="105" y="270"/>
                          <a:pt x="1" y="36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646;p23">
                    <a:extLst>
                      <a:ext uri="{FF2B5EF4-FFF2-40B4-BE49-F238E27FC236}">
                        <a16:creationId xmlns:a16="http://schemas.microsoft.com/office/drawing/2014/main" id="{DC749329-46FC-C7DD-2CBA-56268200AAB8}"/>
                      </a:ext>
                    </a:extLst>
                  </p:cNvPr>
                  <p:cNvSpPr/>
                  <p:nvPr/>
                </p:nvSpPr>
                <p:spPr>
                  <a:xfrm>
                    <a:off x="4307011" y="2505314"/>
                    <a:ext cx="52250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" h="1" fill="none" extrusionOk="0">
                        <a:moveTo>
                          <a:pt x="0" y="1"/>
                        </a:moveTo>
                        <a:lnTo>
                          <a:pt x="240" y="1"/>
                        </a:lnTo>
                        <a:lnTo>
                          <a:pt x="4686" y="1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647;p23">
                    <a:extLst>
                      <a:ext uri="{FF2B5EF4-FFF2-40B4-BE49-F238E27FC236}">
                        <a16:creationId xmlns:a16="http://schemas.microsoft.com/office/drawing/2014/main" id="{348F5000-A1FE-5BF8-37F4-EF2B6CCD2DB4}"/>
                      </a:ext>
                    </a:extLst>
                  </p:cNvPr>
                  <p:cNvSpPr/>
                  <p:nvPr/>
                </p:nvSpPr>
                <p:spPr>
                  <a:xfrm>
                    <a:off x="4891168" y="2505314"/>
                    <a:ext cx="5017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" h="1" fill="none" extrusionOk="0">
                        <a:moveTo>
                          <a:pt x="45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648;p23">
                    <a:extLst>
                      <a:ext uri="{FF2B5EF4-FFF2-40B4-BE49-F238E27FC236}">
                        <a16:creationId xmlns:a16="http://schemas.microsoft.com/office/drawing/2014/main" id="{72B4FEED-D948-55F1-BA31-09925CF8E41D}"/>
                      </a:ext>
                    </a:extLst>
                  </p:cNvPr>
                  <p:cNvSpPr/>
                  <p:nvPr/>
                </p:nvSpPr>
                <p:spPr>
                  <a:xfrm>
                    <a:off x="4376241" y="2631391"/>
                    <a:ext cx="42062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1" fill="none" extrusionOk="0">
                        <a:moveTo>
                          <a:pt x="0" y="0"/>
                        </a:moveTo>
                        <a:lnTo>
                          <a:pt x="98" y="0"/>
                        </a:lnTo>
                        <a:lnTo>
                          <a:pt x="3728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649;p23">
                    <a:extLst>
                      <a:ext uri="{FF2B5EF4-FFF2-40B4-BE49-F238E27FC236}">
                        <a16:creationId xmlns:a16="http://schemas.microsoft.com/office/drawing/2014/main" id="{D83169B3-A64A-9C55-B5B0-1D04DA81E890}"/>
                      </a:ext>
                    </a:extLst>
                  </p:cNvPr>
                  <p:cNvSpPr/>
                  <p:nvPr/>
                </p:nvSpPr>
                <p:spPr>
                  <a:xfrm>
                    <a:off x="4863633" y="2631391"/>
                    <a:ext cx="11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650;p23">
                    <a:extLst>
                      <a:ext uri="{FF2B5EF4-FFF2-40B4-BE49-F238E27FC236}">
                        <a16:creationId xmlns:a16="http://schemas.microsoft.com/office/drawing/2014/main" id="{35204FAA-E943-A543-70D4-27AA5F03D421}"/>
                      </a:ext>
                    </a:extLst>
                  </p:cNvPr>
                  <p:cNvSpPr/>
                  <p:nvPr/>
                </p:nvSpPr>
                <p:spPr>
                  <a:xfrm>
                    <a:off x="4730860" y="2751449"/>
                    <a:ext cx="178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" fill="none" extrusionOk="0">
                        <a:moveTo>
                          <a:pt x="16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651;p23">
                    <a:extLst>
                      <a:ext uri="{FF2B5EF4-FFF2-40B4-BE49-F238E27FC236}">
                        <a16:creationId xmlns:a16="http://schemas.microsoft.com/office/drawing/2014/main" id="{25B13D24-B814-E637-A321-37CB9522795F}"/>
                      </a:ext>
                    </a:extLst>
                  </p:cNvPr>
                  <p:cNvSpPr/>
                  <p:nvPr/>
                </p:nvSpPr>
                <p:spPr>
                  <a:xfrm>
                    <a:off x="4889496" y="3250517"/>
                    <a:ext cx="1003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" fill="none" extrusionOk="0">
                        <a:moveTo>
                          <a:pt x="9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652;p23">
                    <a:extLst>
                      <a:ext uri="{FF2B5EF4-FFF2-40B4-BE49-F238E27FC236}">
                        <a16:creationId xmlns:a16="http://schemas.microsoft.com/office/drawing/2014/main" id="{BE413755-18D4-1C2D-E7D7-85CC6066E8D3}"/>
                      </a:ext>
                    </a:extLst>
                  </p:cNvPr>
                  <p:cNvSpPr/>
                  <p:nvPr/>
                </p:nvSpPr>
                <p:spPr>
                  <a:xfrm>
                    <a:off x="4334256" y="3250517"/>
                    <a:ext cx="493773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5" h="1" fill="none" extrusionOk="0">
                        <a:moveTo>
                          <a:pt x="4305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653;p23">
                    <a:extLst>
                      <a:ext uri="{FF2B5EF4-FFF2-40B4-BE49-F238E27FC236}">
                        <a16:creationId xmlns:a16="http://schemas.microsoft.com/office/drawing/2014/main" id="{9C80DF10-DD65-0CF9-04DF-60081E608FB6}"/>
                      </a:ext>
                    </a:extLst>
                  </p:cNvPr>
                  <p:cNvSpPr/>
                  <p:nvPr/>
                </p:nvSpPr>
                <p:spPr>
                  <a:xfrm>
                    <a:off x="4342908" y="3132020"/>
                    <a:ext cx="441461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1" fill="none" extrusionOk="0">
                        <a:moveTo>
                          <a:pt x="0" y="0"/>
                        </a:moveTo>
                        <a:lnTo>
                          <a:pt x="427" y="0"/>
                        </a:lnTo>
                        <a:lnTo>
                          <a:pt x="3960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654;p23">
                    <a:extLst>
                      <a:ext uri="{FF2B5EF4-FFF2-40B4-BE49-F238E27FC236}">
                        <a16:creationId xmlns:a16="http://schemas.microsoft.com/office/drawing/2014/main" id="{4A945340-F53A-2960-6FFF-1DB381C085E3}"/>
                      </a:ext>
                    </a:extLst>
                  </p:cNvPr>
                  <p:cNvSpPr/>
                  <p:nvPr/>
                </p:nvSpPr>
                <p:spPr>
                  <a:xfrm>
                    <a:off x="4846911" y="3132020"/>
                    <a:ext cx="15942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" fill="none" extrusionOk="0">
                        <a:moveTo>
                          <a:pt x="14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655;p23">
                    <a:extLst>
                      <a:ext uri="{FF2B5EF4-FFF2-40B4-BE49-F238E27FC236}">
                        <a16:creationId xmlns:a16="http://schemas.microsoft.com/office/drawing/2014/main" id="{C1457645-6281-D134-4C50-F1A9AF58A375}"/>
                      </a:ext>
                    </a:extLst>
                  </p:cNvPr>
                  <p:cNvSpPr/>
                  <p:nvPr/>
                </p:nvSpPr>
                <p:spPr>
                  <a:xfrm>
                    <a:off x="4489704" y="3004383"/>
                    <a:ext cx="192024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" h="1" fill="none" extrusionOk="0">
                        <a:moveTo>
                          <a:pt x="1573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656;p23">
                    <a:extLst>
                      <a:ext uri="{FF2B5EF4-FFF2-40B4-BE49-F238E27FC236}">
                        <a16:creationId xmlns:a16="http://schemas.microsoft.com/office/drawing/2014/main" id="{F9278313-B7D6-DA5A-DBAB-5333E35DA651}"/>
                      </a:ext>
                    </a:extLst>
                  </p:cNvPr>
                  <p:cNvSpPr/>
                  <p:nvPr/>
                </p:nvSpPr>
                <p:spPr>
                  <a:xfrm>
                    <a:off x="4438001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657;p23">
                    <a:extLst>
                      <a:ext uri="{FF2B5EF4-FFF2-40B4-BE49-F238E27FC236}">
                        <a16:creationId xmlns:a16="http://schemas.microsoft.com/office/drawing/2014/main" id="{F01D1E5B-4DE6-EE51-7EDA-2C5522C2CABF}"/>
                      </a:ext>
                    </a:extLst>
                  </p:cNvPr>
                  <p:cNvSpPr/>
                  <p:nvPr/>
                </p:nvSpPr>
                <p:spPr>
                  <a:xfrm>
                    <a:off x="4718374" y="3004383"/>
                    <a:ext cx="5908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" h="1" fill="none" extrusionOk="0">
                        <a:moveTo>
                          <a:pt x="53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467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658;p23">
                    <a:extLst>
                      <a:ext uri="{FF2B5EF4-FFF2-40B4-BE49-F238E27FC236}">
                        <a16:creationId xmlns:a16="http://schemas.microsoft.com/office/drawing/2014/main" id="{9F0F976A-2805-1D14-C2BB-460FB50FB7A8}"/>
                      </a:ext>
                    </a:extLst>
                  </p:cNvPr>
                  <p:cNvSpPr/>
                  <p:nvPr/>
                </p:nvSpPr>
                <p:spPr>
                  <a:xfrm>
                    <a:off x="4274459" y="2441886"/>
                    <a:ext cx="111" cy="18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6" fill="none" extrusionOk="0">
                        <a:moveTo>
                          <a:pt x="0" y="106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659;p23">
                    <a:extLst>
                      <a:ext uri="{FF2B5EF4-FFF2-40B4-BE49-F238E27FC236}">
                        <a16:creationId xmlns:a16="http://schemas.microsoft.com/office/drawing/2014/main" id="{5E88AF01-4302-2DB2-F2D1-FB08E0A11828}"/>
                      </a:ext>
                    </a:extLst>
                  </p:cNvPr>
                  <p:cNvSpPr/>
                  <p:nvPr/>
                </p:nvSpPr>
                <p:spPr>
                  <a:xfrm>
                    <a:off x="4867758" y="3169587"/>
                    <a:ext cx="9253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210" fill="none" extrusionOk="0">
                        <a:moveTo>
                          <a:pt x="83" y="210"/>
                        </a:moveTo>
                        <a:cubicBezTo>
                          <a:pt x="60" y="143"/>
                          <a:pt x="30" y="68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660;p23">
                    <a:extLst>
                      <a:ext uri="{FF2B5EF4-FFF2-40B4-BE49-F238E27FC236}">
                        <a16:creationId xmlns:a16="http://schemas.microsoft.com/office/drawing/2014/main" id="{76029419-84B6-7022-5907-49B4D1201814}"/>
                      </a:ext>
                    </a:extLst>
                  </p:cNvPr>
                  <p:cNvSpPr/>
                  <p:nvPr/>
                </p:nvSpPr>
                <p:spPr>
                  <a:xfrm>
                    <a:off x="4751650" y="3034674"/>
                    <a:ext cx="55526" cy="4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383" fill="none" extrusionOk="0">
                        <a:moveTo>
                          <a:pt x="428" y="382"/>
                        </a:moveTo>
                        <a:cubicBezTo>
                          <a:pt x="323" y="285"/>
                          <a:pt x="173" y="15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661;p23">
                    <a:extLst>
                      <a:ext uri="{FF2B5EF4-FFF2-40B4-BE49-F238E27FC236}">
                        <a16:creationId xmlns:a16="http://schemas.microsoft.com/office/drawing/2014/main" id="{A428EEE6-49AA-BC0A-6403-1AAF1DD76987}"/>
                      </a:ext>
                    </a:extLst>
                  </p:cNvPr>
                  <p:cNvSpPr/>
                  <p:nvPr/>
                </p:nvSpPr>
                <p:spPr>
                  <a:xfrm>
                    <a:off x="4890277" y="3287785"/>
                    <a:ext cx="1784" cy="36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" h="195" fill="none" extrusionOk="0">
                        <a:moveTo>
                          <a:pt x="16" y="0"/>
                        </a:moveTo>
                        <a:cubicBezTo>
                          <a:pt x="8" y="127"/>
                          <a:pt x="1" y="195"/>
                          <a:pt x="1" y="19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662;p23">
                    <a:extLst>
                      <a:ext uri="{FF2B5EF4-FFF2-40B4-BE49-F238E27FC236}">
                        <a16:creationId xmlns:a16="http://schemas.microsoft.com/office/drawing/2014/main" id="{C30ED543-8766-EC00-437A-B525EADC3CF4}"/>
                      </a:ext>
                    </a:extLst>
                  </p:cNvPr>
                  <p:cNvSpPr/>
                  <p:nvPr/>
                </p:nvSpPr>
                <p:spPr>
                  <a:xfrm>
                    <a:off x="4486375" y="2795700"/>
                    <a:ext cx="195351" cy="175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1528" fill="none" extrusionOk="0">
                        <a:moveTo>
                          <a:pt x="1700" y="1528"/>
                        </a:moveTo>
                        <a:cubicBezTo>
                          <a:pt x="1438" y="1296"/>
                          <a:pt x="1161" y="1041"/>
                          <a:pt x="869" y="779"/>
                        </a:cubicBezTo>
                        <a:cubicBezTo>
                          <a:pt x="577" y="517"/>
                          <a:pt x="285" y="255"/>
                          <a:pt x="1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663;p23">
                    <a:extLst>
                      <a:ext uri="{FF2B5EF4-FFF2-40B4-BE49-F238E27FC236}">
                        <a16:creationId xmlns:a16="http://schemas.microsoft.com/office/drawing/2014/main" id="{1DFE761C-2C95-FF70-8305-25B6CBC3E1B4}"/>
                      </a:ext>
                    </a:extLst>
                  </p:cNvPr>
                  <p:cNvSpPr/>
                  <p:nvPr/>
                </p:nvSpPr>
                <p:spPr>
                  <a:xfrm>
                    <a:off x="4351875" y="2679074"/>
                    <a:ext cx="55525" cy="47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" h="330" fill="none" extrusionOk="0">
                        <a:moveTo>
                          <a:pt x="382" y="329"/>
                        </a:moveTo>
                        <a:cubicBezTo>
                          <a:pt x="247" y="210"/>
                          <a:pt x="120" y="97"/>
                          <a:pt x="0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664;p23">
                    <a:extLst>
                      <a:ext uri="{FF2B5EF4-FFF2-40B4-BE49-F238E27FC236}">
                        <a16:creationId xmlns:a16="http://schemas.microsoft.com/office/drawing/2014/main" id="{9756CD2E-B095-ACA9-1469-1E2CAC73C7D5}"/>
                      </a:ext>
                    </a:extLst>
                  </p:cNvPr>
                  <p:cNvSpPr/>
                  <p:nvPr/>
                </p:nvSpPr>
                <p:spPr>
                  <a:xfrm>
                    <a:off x="4280250" y="2556775"/>
                    <a:ext cx="12600" cy="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361" fill="none" extrusionOk="0">
                        <a:moveTo>
                          <a:pt x="83" y="360"/>
                        </a:moveTo>
                        <a:cubicBezTo>
                          <a:pt x="45" y="248"/>
                          <a:pt x="16" y="128"/>
                          <a:pt x="1" y="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748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665;p23">
                    <a:extLst>
                      <a:ext uri="{FF2B5EF4-FFF2-40B4-BE49-F238E27FC236}">
                        <a16:creationId xmlns:a16="http://schemas.microsoft.com/office/drawing/2014/main" id="{7905B019-678B-9329-3CF3-C2FB8B95EA2D}"/>
                      </a:ext>
                    </a:extLst>
                  </p:cNvPr>
                  <p:cNvSpPr/>
                  <p:nvPr/>
                </p:nvSpPr>
                <p:spPr>
                  <a:xfrm>
                    <a:off x="4876899" y="3192885"/>
                    <a:ext cx="111" cy="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" extrusionOk="0">
                        <a:moveTo>
                          <a:pt x="1" y="1"/>
                        </a:moveTo>
                        <a:lnTo>
                          <a:pt x="1" y="8"/>
                        </a:lnTo>
                        <a:cubicBezTo>
                          <a:pt x="1" y="8"/>
                          <a:pt x="1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ECDCA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666;p23">
                    <a:extLst>
                      <a:ext uri="{FF2B5EF4-FFF2-40B4-BE49-F238E27FC236}">
                        <a16:creationId xmlns:a16="http://schemas.microsoft.com/office/drawing/2014/main" id="{CD852308-B64F-E624-4F02-0684E447A66E}"/>
                      </a:ext>
                    </a:extLst>
                  </p:cNvPr>
                  <p:cNvSpPr/>
                  <p:nvPr/>
                </p:nvSpPr>
                <p:spPr>
                  <a:xfrm>
                    <a:off x="4273790" y="2583235"/>
                    <a:ext cx="114267" cy="11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2" extrusionOk="0">
                        <a:moveTo>
                          <a:pt x="531" y="1"/>
                        </a:moveTo>
                        <a:cubicBezTo>
                          <a:pt x="267" y="1"/>
                          <a:pt x="0" y="192"/>
                          <a:pt x="29" y="537"/>
                        </a:cubicBezTo>
                        <a:cubicBezTo>
                          <a:pt x="43" y="797"/>
                          <a:pt x="260" y="1002"/>
                          <a:pt x="518" y="1002"/>
                        </a:cubicBezTo>
                        <a:cubicBezTo>
                          <a:pt x="527" y="1002"/>
                          <a:pt x="536" y="1001"/>
                          <a:pt x="545" y="1001"/>
                        </a:cubicBezTo>
                        <a:cubicBezTo>
                          <a:pt x="815" y="993"/>
                          <a:pt x="1024" y="769"/>
                          <a:pt x="1024" y="499"/>
                        </a:cubicBezTo>
                        <a:cubicBezTo>
                          <a:pt x="1024" y="477"/>
                          <a:pt x="1024" y="454"/>
                          <a:pt x="1017" y="432"/>
                        </a:cubicBezTo>
                        <a:cubicBezTo>
                          <a:pt x="976" y="137"/>
                          <a:pt x="754" y="1"/>
                          <a:pt x="531" y="1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667;p23">
                    <a:extLst>
                      <a:ext uri="{FF2B5EF4-FFF2-40B4-BE49-F238E27FC236}">
                        <a16:creationId xmlns:a16="http://schemas.microsoft.com/office/drawing/2014/main" id="{949CCBB8-0FBC-B385-5FF1-61BEF72F9B9F}"/>
                      </a:ext>
                    </a:extLst>
                  </p:cNvPr>
                  <p:cNvSpPr/>
                  <p:nvPr/>
                </p:nvSpPr>
                <p:spPr>
                  <a:xfrm>
                    <a:off x="4790948" y="2583792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495" y="0"/>
                        </a:moveTo>
                        <a:cubicBezTo>
                          <a:pt x="248" y="0"/>
                          <a:pt x="38" y="180"/>
                          <a:pt x="8" y="427"/>
                        </a:cubicBezTo>
                        <a:cubicBezTo>
                          <a:pt x="1" y="449"/>
                          <a:pt x="1" y="472"/>
                          <a:pt x="1" y="494"/>
                        </a:cubicBezTo>
                        <a:cubicBezTo>
                          <a:pt x="1" y="764"/>
                          <a:pt x="225" y="988"/>
                          <a:pt x="495" y="988"/>
                        </a:cubicBezTo>
                        <a:cubicBezTo>
                          <a:pt x="772" y="988"/>
                          <a:pt x="996" y="764"/>
                          <a:pt x="996" y="494"/>
                        </a:cubicBezTo>
                        <a:cubicBezTo>
                          <a:pt x="996" y="337"/>
                          <a:pt x="922" y="195"/>
                          <a:pt x="802" y="98"/>
                        </a:cubicBezTo>
                        <a:cubicBezTo>
                          <a:pt x="712" y="30"/>
                          <a:pt x="607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04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668;p23">
                    <a:extLst>
                      <a:ext uri="{FF2B5EF4-FFF2-40B4-BE49-F238E27FC236}">
                        <a16:creationId xmlns:a16="http://schemas.microsoft.com/office/drawing/2014/main" id="{9684AC0C-D587-1165-AB73-08E910D9926B}"/>
                      </a:ext>
                    </a:extLst>
                  </p:cNvPr>
                  <p:cNvSpPr/>
                  <p:nvPr/>
                </p:nvSpPr>
                <p:spPr>
                  <a:xfrm>
                    <a:off x="4783478" y="3066920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4" y="1"/>
                        </a:moveTo>
                        <a:cubicBezTo>
                          <a:pt x="375" y="1"/>
                          <a:pt x="262" y="45"/>
                          <a:pt x="173" y="120"/>
                        </a:cubicBezTo>
                        <a:cubicBezTo>
                          <a:pt x="60" y="218"/>
                          <a:pt x="0" y="352"/>
                          <a:pt x="0" y="495"/>
                        </a:cubicBezTo>
                        <a:cubicBezTo>
                          <a:pt x="0" y="525"/>
                          <a:pt x="0" y="554"/>
                          <a:pt x="8" y="584"/>
                        </a:cubicBezTo>
                        <a:cubicBezTo>
                          <a:pt x="53" y="816"/>
                          <a:pt x="255" y="996"/>
                          <a:pt x="494" y="996"/>
                        </a:cubicBezTo>
                        <a:cubicBezTo>
                          <a:pt x="584" y="996"/>
                          <a:pt x="674" y="966"/>
                          <a:pt x="756" y="921"/>
                        </a:cubicBezTo>
                        <a:cubicBezTo>
                          <a:pt x="899" y="831"/>
                          <a:pt x="989" y="667"/>
                          <a:pt x="989" y="495"/>
                        </a:cubicBezTo>
                        <a:cubicBezTo>
                          <a:pt x="989" y="225"/>
                          <a:pt x="771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669;p23">
                    <a:extLst>
                      <a:ext uri="{FF2B5EF4-FFF2-40B4-BE49-F238E27FC236}">
                        <a16:creationId xmlns:a16="http://schemas.microsoft.com/office/drawing/2014/main" id="{74BCEEAD-002F-2B5E-20FD-8EE7A8E99FFC}"/>
                      </a:ext>
                    </a:extLst>
                  </p:cNvPr>
                  <p:cNvSpPr/>
                  <p:nvPr/>
                </p:nvSpPr>
                <p:spPr>
                  <a:xfrm>
                    <a:off x="4263534" y="3066920"/>
                    <a:ext cx="127868" cy="11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994" extrusionOk="0">
                        <a:moveTo>
                          <a:pt x="652" y="1"/>
                        </a:moveTo>
                        <a:cubicBezTo>
                          <a:pt x="233" y="1"/>
                          <a:pt x="1" y="495"/>
                          <a:pt x="270" y="816"/>
                        </a:cubicBezTo>
                        <a:cubicBezTo>
                          <a:pt x="372" y="938"/>
                          <a:pt x="509" y="993"/>
                          <a:pt x="645" y="993"/>
                        </a:cubicBezTo>
                        <a:cubicBezTo>
                          <a:pt x="871" y="993"/>
                          <a:pt x="1092" y="841"/>
                          <a:pt x="1139" y="584"/>
                        </a:cubicBezTo>
                        <a:cubicBezTo>
                          <a:pt x="1146" y="554"/>
                          <a:pt x="1146" y="525"/>
                          <a:pt x="1146" y="495"/>
                        </a:cubicBezTo>
                        <a:cubicBezTo>
                          <a:pt x="1146" y="337"/>
                          <a:pt x="1071" y="180"/>
                          <a:pt x="937" y="90"/>
                        </a:cubicBezTo>
                        <a:cubicBezTo>
                          <a:pt x="854" y="30"/>
                          <a:pt x="749" y="1"/>
                          <a:pt x="652" y="1"/>
                        </a:cubicBezTo>
                        <a:close/>
                      </a:path>
                    </a:pathLst>
                  </a:custGeom>
                  <a:solidFill>
                    <a:srgbClr val="ECB0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670;p23">
                    <a:extLst>
                      <a:ext uri="{FF2B5EF4-FFF2-40B4-BE49-F238E27FC236}">
                        <a16:creationId xmlns:a16="http://schemas.microsoft.com/office/drawing/2014/main" id="{09B9C3B8-8AA4-FECC-0F9C-5E54DF856876}"/>
                      </a:ext>
                    </a:extLst>
                  </p:cNvPr>
                  <p:cNvSpPr/>
                  <p:nvPr/>
                </p:nvSpPr>
                <p:spPr>
                  <a:xfrm>
                    <a:off x="4388726" y="2704741"/>
                    <a:ext cx="111146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97" extrusionOk="0">
                        <a:moveTo>
                          <a:pt x="495" y="1"/>
                        </a:moveTo>
                        <a:cubicBezTo>
                          <a:pt x="225" y="8"/>
                          <a:pt x="1" y="225"/>
                          <a:pt x="1" y="502"/>
                        </a:cubicBezTo>
                        <a:cubicBezTo>
                          <a:pt x="1" y="772"/>
                          <a:pt x="225" y="996"/>
                          <a:pt x="495" y="996"/>
                        </a:cubicBezTo>
                        <a:cubicBezTo>
                          <a:pt x="772" y="996"/>
                          <a:pt x="989" y="772"/>
                          <a:pt x="996" y="502"/>
                        </a:cubicBezTo>
                        <a:cubicBezTo>
                          <a:pt x="996" y="472"/>
                          <a:pt x="989" y="442"/>
                          <a:pt x="989" y="420"/>
                        </a:cubicBezTo>
                        <a:cubicBezTo>
                          <a:pt x="944" y="180"/>
                          <a:pt x="742" y="1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671;p23">
                    <a:extLst>
                      <a:ext uri="{FF2B5EF4-FFF2-40B4-BE49-F238E27FC236}">
                        <a16:creationId xmlns:a16="http://schemas.microsoft.com/office/drawing/2014/main" id="{21BE2F2C-D72F-6857-AA29-38E9EAD05297}"/>
                      </a:ext>
                    </a:extLst>
                  </p:cNvPr>
                  <p:cNvSpPr/>
                  <p:nvPr/>
                </p:nvSpPr>
                <p:spPr>
                  <a:xfrm>
                    <a:off x="4824228" y="3192885"/>
                    <a:ext cx="110254" cy="111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997" extrusionOk="0">
                        <a:moveTo>
                          <a:pt x="495" y="1"/>
                        </a:moveTo>
                        <a:cubicBezTo>
                          <a:pt x="218" y="8"/>
                          <a:pt x="1" y="225"/>
                          <a:pt x="1" y="502"/>
                        </a:cubicBezTo>
                        <a:cubicBezTo>
                          <a:pt x="1" y="502"/>
                          <a:pt x="1" y="510"/>
                          <a:pt x="1" y="510"/>
                        </a:cubicBezTo>
                        <a:cubicBezTo>
                          <a:pt x="8" y="779"/>
                          <a:pt x="225" y="996"/>
                          <a:pt x="495" y="996"/>
                        </a:cubicBezTo>
                        <a:cubicBezTo>
                          <a:pt x="540" y="996"/>
                          <a:pt x="585" y="989"/>
                          <a:pt x="630" y="974"/>
                        </a:cubicBezTo>
                        <a:cubicBezTo>
                          <a:pt x="847" y="914"/>
                          <a:pt x="989" y="719"/>
                          <a:pt x="989" y="502"/>
                        </a:cubicBezTo>
                        <a:cubicBezTo>
                          <a:pt x="989" y="225"/>
                          <a:pt x="772" y="8"/>
                          <a:pt x="495" y="1"/>
                        </a:cubicBezTo>
                        <a:close/>
                      </a:path>
                    </a:pathLst>
                  </a:custGeom>
                  <a:solidFill>
                    <a:srgbClr val="287CB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672;p23">
                    <a:extLst>
                      <a:ext uri="{FF2B5EF4-FFF2-40B4-BE49-F238E27FC236}">
                        <a16:creationId xmlns:a16="http://schemas.microsoft.com/office/drawing/2014/main" id="{4C23B754-D171-A380-28A5-000E2E45A957}"/>
                      </a:ext>
                    </a:extLst>
                  </p:cNvPr>
                  <p:cNvSpPr/>
                  <p:nvPr/>
                </p:nvSpPr>
                <p:spPr>
                  <a:xfrm>
                    <a:off x="4828516" y="2453590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673;p23">
                    <a:extLst>
                      <a:ext uri="{FF2B5EF4-FFF2-40B4-BE49-F238E27FC236}">
                        <a16:creationId xmlns:a16="http://schemas.microsoft.com/office/drawing/2014/main" id="{3B960833-EE12-7B43-17BE-AAE4773FF15B}"/>
                      </a:ext>
                    </a:extLst>
                  </p:cNvPr>
                  <p:cNvSpPr/>
                  <p:nvPr/>
                </p:nvSpPr>
                <p:spPr>
                  <a:xfrm>
                    <a:off x="4669991" y="2935938"/>
                    <a:ext cx="111034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89" extrusionOk="0">
                        <a:moveTo>
                          <a:pt x="502" y="0"/>
                        </a:moveTo>
                        <a:cubicBezTo>
                          <a:pt x="225" y="0"/>
                          <a:pt x="0" y="217"/>
                          <a:pt x="0" y="494"/>
                        </a:cubicBezTo>
                        <a:cubicBezTo>
                          <a:pt x="0" y="532"/>
                          <a:pt x="8" y="577"/>
                          <a:pt x="23" y="614"/>
                        </a:cubicBezTo>
                        <a:cubicBezTo>
                          <a:pt x="75" y="831"/>
                          <a:pt x="270" y="988"/>
                          <a:pt x="502" y="988"/>
                        </a:cubicBezTo>
                        <a:cubicBezTo>
                          <a:pt x="592" y="988"/>
                          <a:pt x="682" y="958"/>
                          <a:pt x="764" y="914"/>
                        </a:cubicBezTo>
                        <a:cubicBezTo>
                          <a:pt x="906" y="824"/>
                          <a:pt x="996" y="659"/>
                          <a:pt x="996" y="494"/>
                        </a:cubicBezTo>
                        <a:cubicBezTo>
                          <a:pt x="996" y="217"/>
                          <a:pt x="771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E770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674;p23">
                    <a:extLst>
                      <a:ext uri="{FF2B5EF4-FFF2-40B4-BE49-F238E27FC236}">
                        <a16:creationId xmlns:a16="http://schemas.microsoft.com/office/drawing/2014/main" id="{01148581-79A1-EC2D-7C0E-276F43329C9F}"/>
                      </a:ext>
                    </a:extLst>
                  </p:cNvPr>
                  <p:cNvSpPr/>
                  <p:nvPr/>
                </p:nvSpPr>
                <p:spPr>
                  <a:xfrm>
                    <a:off x="4384936" y="2935492"/>
                    <a:ext cx="114936" cy="110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991" extrusionOk="0">
                        <a:moveTo>
                          <a:pt x="540" y="1"/>
                        </a:moveTo>
                        <a:cubicBezTo>
                          <a:pt x="269" y="1"/>
                          <a:pt x="0" y="221"/>
                          <a:pt x="42" y="558"/>
                        </a:cubicBezTo>
                        <a:cubicBezTo>
                          <a:pt x="78" y="842"/>
                          <a:pt x="306" y="991"/>
                          <a:pt x="534" y="991"/>
                        </a:cubicBezTo>
                        <a:cubicBezTo>
                          <a:pt x="739" y="991"/>
                          <a:pt x="944" y="870"/>
                          <a:pt x="1008" y="618"/>
                        </a:cubicBezTo>
                        <a:cubicBezTo>
                          <a:pt x="1023" y="581"/>
                          <a:pt x="1030" y="536"/>
                          <a:pt x="1030" y="498"/>
                        </a:cubicBezTo>
                        <a:cubicBezTo>
                          <a:pt x="1030" y="416"/>
                          <a:pt x="1008" y="334"/>
                          <a:pt x="963" y="259"/>
                        </a:cubicBezTo>
                        <a:cubicBezTo>
                          <a:pt x="865" y="80"/>
                          <a:pt x="702" y="1"/>
                          <a:pt x="540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675;p23">
                    <a:extLst>
                      <a:ext uri="{FF2B5EF4-FFF2-40B4-BE49-F238E27FC236}">
                        <a16:creationId xmlns:a16="http://schemas.microsoft.com/office/drawing/2014/main" id="{3BD0D19A-44AC-14E3-B468-D8C3D99357E5}"/>
                      </a:ext>
                    </a:extLst>
                  </p:cNvPr>
                  <p:cNvSpPr/>
                  <p:nvPr/>
                </p:nvSpPr>
                <p:spPr>
                  <a:xfrm>
                    <a:off x="4229375" y="3195075"/>
                    <a:ext cx="111000" cy="11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676;p23">
                    <a:extLst>
                      <a:ext uri="{FF2B5EF4-FFF2-40B4-BE49-F238E27FC236}">
                        <a16:creationId xmlns:a16="http://schemas.microsoft.com/office/drawing/2014/main" id="{8BB30954-A090-7635-C622-2AC037AB24A6}"/>
                      </a:ext>
                    </a:extLst>
                  </p:cNvPr>
                  <p:cNvSpPr/>
                  <p:nvPr/>
                </p:nvSpPr>
                <p:spPr>
                  <a:xfrm>
                    <a:off x="4665754" y="2705178"/>
                    <a:ext cx="111146" cy="11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89" extrusionOk="0">
                        <a:moveTo>
                          <a:pt x="502" y="1"/>
                        </a:moveTo>
                        <a:cubicBezTo>
                          <a:pt x="233" y="1"/>
                          <a:pt x="16" y="203"/>
                          <a:pt x="8" y="465"/>
                        </a:cubicBezTo>
                        <a:cubicBezTo>
                          <a:pt x="1" y="480"/>
                          <a:pt x="1" y="487"/>
                          <a:pt x="1" y="495"/>
                        </a:cubicBezTo>
                        <a:cubicBezTo>
                          <a:pt x="1" y="772"/>
                          <a:pt x="225" y="989"/>
                          <a:pt x="502" y="989"/>
                        </a:cubicBezTo>
                        <a:lnTo>
                          <a:pt x="517" y="989"/>
                        </a:lnTo>
                        <a:cubicBezTo>
                          <a:pt x="787" y="981"/>
                          <a:pt x="996" y="764"/>
                          <a:pt x="996" y="495"/>
                        </a:cubicBezTo>
                        <a:cubicBezTo>
                          <a:pt x="996" y="248"/>
                          <a:pt x="817" y="38"/>
                          <a:pt x="570" y="8"/>
                        </a:cubicBezTo>
                        <a:cubicBezTo>
                          <a:pt x="547" y="1"/>
                          <a:pt x="525" y="1"/>
                          <a:pt x="502" y="1"/>
                        </a:cubicBezTo>
                        <a:close/>
                      </a:path>
                    </a:pathLst>
                  </a:custGeom>
                  <a:solidFill>
                    <a:srgbClr val="25AC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677;p23">
                    <a:extLst>
                      <a:ext uri="{FF2B5EF4-FFF2-40B4-BE49-F238E27FC236}">
                        <a16:creationId xmlns:a16="http://schemas.microsoft.com/office/drawing/2014/main" id="{43BC12DC-7729-A78C-59F0-1BD19E1082D2}"/>
                      </a:ext>
                    </a:extLst>
                  </p:cNvPr>
                  <p:cNvSpPr/>
                  <p:nvPr/>
                </p:nvSpPr>
                <p:spPr>
                  <a:xfrm>
                    <a:off x="4223675" y="2453675"/>
                    <a:ext cx="110100" cy="1101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149" name="Ovale 1148">
              <a:extLst>
                <a:ext uri="{FF2B5EF4-FFF2-40B4-BE49-F238E27FC236}">
                  <a16:creationId xmlns:a16="http://schemas.microsoft.com/office/drawing/2014/main" id="{7953E594-E529-B27C-D78C-51A7C0C941B2}"/>
                </a:ext>
              </a:extLst>
            </p:cNvPr>
            <p:cNvSpPr/>
            <p:nvPr/>
          </p:nvSpPr>
          <p:spPr>
            <a:xfrm>
              <a:off x="5437902" y="616688"/>
              <a:ext cx="2974771" cy="16693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0" name="Gruppo 1149">
              <a:extLst>
                <a:ext uri="{FF2B5EF4-FFF2-40B4-BE49-F238E27FC236}">
                  <a16:creationId xmlns:a16="http://schemas.microsoft.com/office/drawing/2014/main" id="{1BD4C349-FA9A-811C-7183-FEE0F7B88644}"/>
                </a:ext>
              </a:extLst>
            </p:cNvPr>
            <p:cNvGrpSpPr/>
            <p:nvPr/>
          </p:nvGrpSpPr>
          <p:grpSpPr>
            <a:xfrm rot="7334616">
              <a:off x="5096814" y="2814187"/>
              <a:ext cx="2357157" cy="129745"/>
              <a:chOff x="1837673" y="2749105"/>
              <a:chExt cx="2357157" cy="129745"/>
            </a:xfrm>
          </p:grpSpPr>
          <p:sp>
            <p:nvSpPr>
              <p:cNvPr id="1151" name="Elaborazione alternativa 1150">
                <a:extLst>
                  <a:ext uri="{FF2B5EF4-FFF2-40B4-BE49-F238E27FC236}">
                    <a16:creationId xmlns:a16="http://schemas.microsoft.com/office/drawing/2014/main" id="{04FC6E5E-2CC5-21AE-E393-D3FCC4C3EA85}"/>
                  </a:ext>
                </a:extLst>
              </p:cNvPr>
              <p:cNvSpPr/>
              <p:nvPr/>
            </p:nvSpPr>
            <p:spPr>
              <a:xfrm flipV="1">
                <a:off x="1837673" y="2808663"/>
                <a:ext cx="2304000" cy="18000"/>
              </a:xfrm>
              <a:prstGeom prst="flowChartAlternateProces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2" name="Google Shape;15358;p40">
                <a:extLst>
                  <a:ext uri="{FF2B5EF4-FFF2-40B4-BE49-F238E27FC236}">
                    <a16:creationId xmlns:a16="http://schemas.microsoft.com/office/drawing/2014/main" id="{2973BA67-2A62-CBDF-C39D-0F5EA7A77995}"/>
                  </a:ext>
                </a:extLst>
              </p:cNvPr>
              <p:cNvSpPr/>
              <p:nvPr/>
            </p:nvSpPr>
            <p:spPr>
              <a:xfrm>
                <a:off x="4098184" y="2749105"/>
                <a:ext cx="96646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1016" name="Tabella 7">
            <a:extLst>
              <a:ext uri="{FF2B5EF4-FFF2-40B4-BE49-F238E27FC236}">
                <a16:creationId xmlns:a16="http://schemas.microsoft.com/office/drawing/2014/main" id="{89D362B6-1B1D-F2E5-170E-6F6DD3821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37267"/>
              </p:ext>
            </p:extLst>
          </p:nvPr>
        </p:nvGraphicFramePr>
        <p:xfrm>
          <a:off x="4836716" y="153535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20935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1999497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801956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4013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22’941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100'672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47457"/>
                  </a:ext>
                </a:extLst>
              </a:tr>
            </a:tbl>
          </a:graphicData>
        </a:graphic>
      </p:graphicFrame>
      <p:sp>
        <p:nvSpPr>
          <p:cNvPr id="1018" name="Google Shape;15547;p42">
            <a:extLst>
              <a:ext uri="{FF2B5EF4-FFF2-40B4-BE49-F238E27FC236}">
                <a16:creationId xmlns:a16="http://schemas.microsoft.com/office/drawing/2014/main" id="{DAA23BE5-E907-37BD-07AB-D85EE75A863E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Islands</a:t>
            </a:r>
            <a:r>
              <a:rPr lang="it-IT" sz="3600"/>
              <a:t> </a:t>
            </a:r>
            <a:r>
              <a:rPr lang="it-IT" sz="3600" err="1"/>
              <a:t>Segregation</a:t>
            </a:r>
            <a:r>
              <a:rPr lang="it-IT" sz="3600"/>
              <a:t>: </a:t>
            </a:r>
            <a:r>
              <a:rPr lang="it-IT" sz="3600" err="1"/>
              <a:t>results</a:t>
            </a:r>
            <a:endParaRPr lang="it-IT" sz="3600"/>
          </a:p>
        </p:txBody>
      </p:sp>
      <p:graphicFrame>
        <p:nvGraphicFramePr>
          <p:cNvPr id="1017" name="Tabella 1016">
            <a:extLst>
              <a:ext uri="{FF2B5EF4-FFF2-40B4-BE49-F238E27FC236}">
                <a16:creationId xmlns:a16="http://schemas.microsoft.com/office/drawing/2014/main" id="{0C6048F9-0493-3B6B-6F5A-EAE5EDD44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83350"/>
              </p:ext>
            </p:extLst>
          </p:nvPr>
        </p:nvGraphicFramePr>
        <p:xfrm>
          <a:off x="4836716" y="295588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03903634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157813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58585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3212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Problem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44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0.527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65’083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62’032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3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39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5547;p42">
            <a:extLst>
              <a:ext uri="{FF2B5EF4-FFF2-40B4-BE49-F238E27FC236}">
                <a16:creationId xmlns:a16="http://schemas.microsoft.com/office/drawing/2014/main" id="{69573FCA-2A77-9398-3804-39C33BE2BBBB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Expert </a:t>
            </a:r>
            <a:r>
              <a:rPr lang="it-IT" sz="3600" err="1"/>
              <a:t>Islands</a:t>
            </a:r>
            <a:endParaRPr lang="it-IT" sz="360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03FC064-22D1-6D1A-7B5E-1F19E9607916}"/>
              </a:ext>
            </a:extLst>
          </p:cNvPr>
          <p:cNvGrpSpPr/>
          <p:nvPr/>
        </p:nvGrpSpPr>
        <p:grpSpPr>
          <a:xfrm>
            <a:off x="5589069" y="285750"/>
            <a:ext cx="3250131" cy="4944618"/>
            <a:chOff x="5589069" y="285750"/>
            <a:chExt cx="3250131" cy="4944618"/>
          </a:xfrm>
        </p:grpSpPr>
        <p:pic>
          <p:nvPicPr>
            <p:cNvPr id="3" name="Immagine 2" descr="Immagine che contiene schermata, triangolo, creatività&#10;&#10;Descrizione generata automaticamente">
              <a:extLst>
                <a:ext uri="{FF2B5EF4-FFF2-40B4-BE49-F238E27FC236}">
                  <a16:creationId xmlns:a16="http://schemas.microsoft.com/office/drawing/2014/main" id="{2D2BE78E-BEC2-3425-EB76-204842BE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9069" y="285750"/>
              <a:ext cx="3250131" cy="3197426"/>
            </a:xfrm>
            <a:prstGeom prst="rect">
              <a:avLst/>
            </a:prstGeom>
          </p:spPr>
        </p:pic>
        <p:pic>
          <p:nvPicPr>
            <p:cNvPr id="5" name="Immagine 4" descr="Immagine che contiene Policromia, schermata, luce, sfocatura&#10;&#10;Descrizione generata automaticamente">
              <a:extLst>
                <a:ext uri="{FF2B5EF4-FFF2-40B4-BE49-F238E27FC236}">
                  <a16:creationId xmlns:a16="http://schemas.microsoft.com/office/drawing/2014/main" id="{60A9555F-0704-1FEA-6D30-7F4D94DD8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4738" y="3335356"/>
              <a:ext cx="2018791" cy="1895012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8E5B80D-EC13-4557-5653-169A757259B8}"/>
              </a:ext>
            </a:extLst>
          </p:cNvPr>
          <p:cNvSpPr txBox="1"/>
          <p:nvPr/>
        </p:nvSpPr>
        <p:spPr>
          <a:xfrm>
            <a:off x="706271" y="1205948"/>
            <a:ext cx="468164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dirty="0">
                <a:latin typeface="Fira Sans"/>
              </a:rPr>
              <a:t>Each island is formed by individuals of smaller size than the actual solution needed</a:t>
            </a:r>
            <a:endParaRPr lang="en-GB" sz="1200">
              <a:latin typeface="Fira Sans" panose="020B0503050000020004" pitchFamily="34" charset="0"/>
            </a:endParaRPr>
          </a:p>
          <a:p>
            <a:endParaRPr lang="en-GB" sz="1200" dirty="0">
              <a:latin typeface="Fira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dirty="0">
                <a:latin typeface="Fira Sans"/>
              </a:rPr>
              <a:t>The islands do not communicate in this scenario</a:t>
            </a:r>
          </a:p>
          <a:p>
            <a:endParaRPr lang="en-GB" sz="1200" dirty="0">
              <a:latin typeface="Fira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dirty="0">
                <a:latin typeface="Fira Sans"/>
              </a:rPr>
              <a:t>The island optimizes individuals that are used as subpart of the solution</a:t>
            </a:r>
            <a:endParaRPr lang="en-GB" sz="1200" dirty="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 dirty="0">
              <a:latin typeface="Fira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dirty="0"/>
              <a:t>Each individual has size SOLUTION_SIZE/NUM_ISLANDS</a:t>
            </a:r>
            <a:endParaRPr lang="en-GB" sz="1200" dirty="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 dirty="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200" dirty="0">
                <a:latin typeface="Fira Sans"/>
              </a:rPr>
              <a:t>The solution is represented by the concatenation of the best agents of each island</a:t>
            </a:r>
            <a:endParaRPr lang="en-GB" sz="1200" dirty="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 dirty="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>
              <a:latin typeface="Fira Sans" panose="020B05030500000200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2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624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5547;p42">
            <a:extLst>
              <a:ext uri="{FF2B5EF4-FFF2-40B4-BE49-F238E27FC236}">
                <a16:creationId xmlns:a16="http://schemas.microsoft.com/office/drawing/2014/main" id="{69573FCA-2A77-9398-3804-39C33BE2BBBB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Expert </a:t>
            </a:r>
            <a:r>
              <a:rPr lang="it-IT" sz="3600" err="1"/>
              <a:t>Islands</a:t>
            </a:r>
            <a:r>
              <a:rPr lang="it-IT" sz="3600"/>
              <a:t>: </a:t>
            </a:r>
            <a:r>
              <a:rPr lang="it-IT" sz="3600" err="1"/>
              <a:t>results</a:t>
            </a:r>
            <a:endParaRPr lang="it-IT" sz="360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A3A47C9-8116-9F00-48FF-5D6678955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78484"/>
              </p:ext>
            </p:extLst>
          </p:nvPr>
        </p:nvGraphicFramePr>
        <p:xfrm>
          <a:off x="4836716" y="295588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03903634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157813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58585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3212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Problem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44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0.453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36’734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0.326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28’360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37705"/>
                  </a:ext>
                </a:extLst>
              </a:tr>
            </a:tbl>
          </a:graphicData>
        </a:graphic>
      </p:graphicFrame>
      <p:graphicFrame>
        <p:nvGraphicFramePr>
          <p:cNvPr id="1019" name="Tabella 7">
            <a:extLst>
              <a:ext uri="{FF2B5EF4-FFF2-40B4-BE49-F238E27FC236}">
                <a16:creationId xmlns:a16="http://schemas.microsoft.com/office/drawing/2014/main" id="{C691DD06-3E1E-E39B-2850-306A9C82D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56643"/>
              </p:ext>
            </p:extLst>
          </p:nvPr>
        </p:nvGraphicFramePr>
        <p:xfrm>
          <a:off x="4836716" y="153535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20935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1999497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801956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4013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17’592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0.589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33’882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47457"/>
                  </a:ext>
                </a:extLst>
              </a:tr>
            </a:tbl>
          </a:graphicData>
        </a:graphic>
      </p:graphicFrame>
      <p:pic>
        <p:nvPicPr>
          <p:cNvPr id="12" name="Immagine 11" descr="Immagine che contiene cartone animato, vestiti, clipart, anime&#10;&#10;Descrizione generata automaticamente">
            <a:extLst>
              <a:ext uri="{FF2B5EF4-FFF2-40B4-BE49-F238E27FC236}">
                <a16:creationId xmlns:a16="http://schemas.microsoft.com/office/drawing/2014/main" id="{867F1E03-478B-8D57-39E7-38D6FA8A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6" y="2692879"/>
            <a:ext cx="2240307" cy="2240307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BEC395BF-BAC6-540A-FDDC-46D2199F5215}"/>
              </a:ext>
            </a:extLst>
          </p:cNvPr>
          <p:cNvGrpSpPr/>
          <p:nvPr/>
        </p:nvGrpSpPr>
        <p:grpSpPr>
          <a:xfrm rot="7505361">
            <a:off x="1867431" y="791137"/>
            <a:ext cx="2069088" cy="3147827"/>
            <a:chOff x="5589069" y="285750"/>
            <a:chExt cx="3250131" cy="4944618"/>
          </a:xfrm>
        </p:grpSpPr>
        <p:pic>
          <p:nvPicPr>
            <p:cNvPr id="14" name="Immagine 13" descr="Immagine che contiene schermata, triangolo, creatività&#10;&#10;Descrizione generata automaticamente">
              <a:extLst>
                <a:ext uri="{FF2B5EF4-FFF2-40B4-BE49-F238E27FC236}">
                  <a16:creationId xmlns:a16="http://schemas.microsoft.com/office/drawing/2014/main" id="{DB53F47C-220E-7D05-9A16-2452A9E1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9069" y="285750"/>
              <a:ext cx="3250131" cy="3197426"/>
            </a:xfrm>
            <a:prstGeom prst="rect">
              <a:avLst/>
            </a:prstGeom>
          </p:spPr>
        </p:pic>
        <p:pic>
          <p:nvPicPr>
            <p:cNvPr id="15" name="Immagine 14" descr="Immagine che contiene Policromia, schermata, luce, sfocatura&#10;&#10;Descrizione generata automaticamente">
              <a:extLst>
                <a:ext uri="{FF2B5EF4-FFF2-40B4-BE49-F238E27FC236}">
                  <a16:creationId xmlns:a16="http://schemas.microsoft.com/office/drawing/2014/main" id="{C9E5FA2F-307E-EA1B-E290-4EEAC5D3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738" y="3335356"/>
              <a:ext cx="2018791" cy="1895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4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5547;p42">
            <a:extLst>
              <a:ext uri="{FF2B5EF4-FFF2-40B4-BE49-F238E27FC236}">
                <a16:creationId xmlns:a16="http://schemas.microsoft.com/office/drawing/2014/main" id="{69573FCA-2A77-9398-3804-39C33BE2BBBB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GB" sz="3600" dirty="0"/>
              <a:t>Hyperparameters Optimization</a:t>
            </a:r>
          </a:p>
        </p:txBody>
      </p:sp>
      <p:pic>
        <p:nvPicPr>
          <p:cNvPr id="1022" name="Immagine 1021" descr="Immagine che contiene clipart, Elementi grafici, grafica, illustrazione&#10;&#10;Descrizione generata automaticamente">
            <a:extLst>
              <a:ext uri="{FF2B5EF4-FFF2-40B4-BE49-F238E27FC236}">
                <a16:creationId xmlns:a16="http://schemas.microsoft.com/office/drawing/2014/main" id="{82C96FE9-3109-CC62-7A05-7443B0DB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18" y="2959424"/>
            <a:ext cx="2847488" cy="1898326"/>
          </a:xfrm>
          <a:prstGeom prst="rect">
            <a:avLst/>
          </a:prstGeom>
        </p:spPr>
      </p:pic>
      <p:pic>
        <p:nvPicPr>
          <p:cNvPr id="3" name="Immagine 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A2C7573-0736-4774-2C9F-98ED5885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8" y="1097137"/>
            <a:ext cx="6080312" cy="26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7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5547;p42">
            <a:extLst>
              <a:ext uri="{FF2B5EF4-FFF2-40B4-BE49-F238E27FC236}">
                <a16:creationId xmlns:a16="http://schemas.microsoft.com/office/drawing/2014/main" id="{69573FCA-2A77-9398-3804-39C33BE2BBBB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Expert </a:t>
            </a:r>
            <a:r>
              <a:rPr lang="it-IT" sz="3600" err="1"/>
              <a:t>Islands</a:t>
            </a:r>
            <a:r>
              <a:rPr lang="it-IT" sz="3600"/>
              <a:t>: </a:t>
            </a:r>
            <a:r>
              <a:rPr lang="it-IT" sz="3600" err="1"/>
              <a:t>results</a:t>
            </a:r>
            <a:endParaRPr lang="it-IT" sz="360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A3A47C9-8116-9F00-48FF-5D6678955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57425"/>
              </p:ext>
            </p:extLst>
          </p:nvPr>
        </p:nvGraphicFramePr>
        <p:xfrm>
          <a:off x="4836716" y="295588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03903634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157813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58585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3212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Problem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44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2’536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2’514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37705"/>
                  </a:ext>
                </a:extLst>
              </a:tr>
            </a:tbl>
          </a:graphicData>
        </a:graphic>
      </p:graphicFrame>
      <p:graphicFrame>
        <p:nvGraphicFramePr>
          <p:cNvPr id="1019" name="Tabella 7">
            <a:extLst>
              <a:ext uri="{FF2B5EF4-FFF2-40B4-BE49-F238E27FC236}">
                <a16:creationId xmlns:a16="http://schemas.microsoft.com/office/drawing/2014/main" id="{C691DD06-3E1E-E39B-2850-306A9C82D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78183"/>
              </p:ext>
            </p:extLst>
          </p:nvPr>
        </p:nvGraphicFramePr>
        <p:xfrm>
          <a:off x="4836716" y="1535356"/>
          <a:ext cx="411480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420935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1999497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801956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4013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Problem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2’490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2’564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47457"/>
                  </a:ext>
                </a:extLst>
              </a:tr>
            </a:tbl>
          </a:graphicData>
        </a:graphic>
      </p:graphicFrame>
      <p:pic>
        <p:nvPicPr>
          <p:cNvPr id="11" name="Immagine 10" descr="Immagine che contiene clipart, Elementi grafici, grafica, illustrazione&#10;&#10;Descrizione generata automaticamente">
            <a:extLst>
              <a:ext uri="{FF2B5EF4-FFF2-40B4-BE49-F238E27FC236}">
                <a16:creationId xmlns:a16="http://schemas.microsoft.com/office/drawing/2014/main" id="{34F16B89-403F-D65F-19F0-A2A08F64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71750"/>
            <a:ext cx="3170583" cy="2113722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438A443-E6D0-26C7-C856-0EB40FB736FA}"/>
              </a:ext>
            </a:extLst>
          </p:cNvPr>
          <p:cNvGrpSpPr/>
          <p:nvPr/>
        </p:nvGrpSpPr>
        <p:grpSpPr>
          <a:xfrm rot="7505361">
            <a:off x="2251228" y="463127"/>
            <a:ext cx="2069088" cy="3147827"/>
            <a:chOff x="5589069" y="285750"/>
            <a:chExt cx="3250131" cy="4944618"/>
          </a:xfrm>
        </p:grpSpPr>
        <p:pic>
          <p:nvPicPr>
            <p:cNvPr id="8" name="Immagine 7" descr="Immagine che contiene schermata, triangolo, creatività&#10;&#10;Descrizione generata automaticamente">
              <a:extLst>
                <a:ext uri="{FF2B5EF4-FFF2-40B4-BE49-F238E27FC236}">
                  <a16:creationId xmlns:a16="http://schemas.microsoft.com/office/drawing/2014/main" id="{D0A48F21-D7F7-3321-1107-EEB8D60A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9069" y="285750"/>
              <a:ext cx="3250131" cy="3197426"/>
            </a:xfrm>
            <a:prstGeom prst="rect">
              <a:avLst/>
            </a:prstGeom>
          </p:spPr>
        </p:pic>
        <p:pic>
          <p:nvPicPr>
            <p:cNvPr id="9" name="Immagine 8" descr="Immagine che contiene Policromia, schermata, luce, sfocatura&#10;&#10;Descrizione generata automaticamente">
              <a:extLst>
                <a:ext uri="{FF2B5EF4-FFF2-40B4-BE49-F238E27FC236}">
                  <a16:creationId xmlns:a16="http://schemas.microsoft.com/office/drawing/2014/main" id="{719BDD17-0E9F-C77B-7182-1E1C2A4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738" y="3335356"/>
              <a:ext cx="2018791" cy="1895012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A94F54-CBC7-48FF-346D-B5087E48481C}"/>
              </a:ext>
            </a:extLst>
          </p:cNvPr>
          <p:cNvSpPr txBox="1"/>
          <p:nvPr/>
        </p:nvSpPr>
        <p:spPr>
          <a:xfrm>
            <a:off x="4746809" y="1248189"/>
            <a:ext cx="64478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MU = 3 - LAMBDA = 10 - COOLDOWN_TIME = 5 - NUM_ISLANDS = 250</a:t>
            </a:r>
          </a:p>
        </p:txBody>
      </p:sp>
    </p:spTree>
    <p:extLst>
      <p:ext uri="{BB962C8B-B14F-4D97-AF65-F5344CB8AC3E}">
        <p14:creationId xmlns:p14="http://schemas.microsoft.com/office/powerpoint/2010/main" val="163202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2"/>
          <p:cNvGrpSpPr/>
          <p:nvPr/>
        </p:nvGrpSpPr>
        <p:grpSpPr>
          <a:xfrm rot="5400000">
            <a:off x="3955370" y="-328210"/>
            <a:ext cx="1237833" cy="6350025"/>
            <a:chOff x="2362075" y="455085"/>
            <a:chExt cx="825222" cy="4233350"/>
          </a:xfrm>
        </p:grpSpPr>
        <p:sp>
          <p:nvSpPr>
            <p:cNvPr id="465" name="Google Shape;465;p22"/>
            <p:cNvSpPr/>
            <p:nvPr/>
          </p:nvSpPr>
          <p:spPr>
            <a:xfrm>
              <a:off x="2362075" y="455085"/>
              <a:ext cx="813125" cy="4233350"/>
            </a:xfrm>
            <a:custGeom>
              <a:avLst/>
              <a:gdLst/>
              <a:ahLst/>
              <a:cxnLst/>
              <a:rect l="l" t="t" r="r" b="b"/>
              <a:pathLst>
                <a:path w="40194" h="209261" extrusionOk="0">
                  <a:moveTo>
                    <a:pt x="37918" y="0"/>
                  </a:moveTo>
                  <a:cubicBezTo>
                    <a:pt x="37918" y="2893"/>
                    <a:pt x="36201" y="5516"/>
                    <a:pt x="32498" y="7927"/>
                  </a:cubicBezTo>
                  <a:cubicBezTo>
                    <a:pt x="29046" y="10203"/>
                    <a:pt x="24282" y="12093"/>
                    <a:pt x="19672" y="13906"/>
                  </a:cubicBezTo>
                  <a:cubicBezTo>
                    <a:pt x="10010" y="17724"/>
                    <a:pt x="0" y="21659"/>
                    <a:pt x="0" y="29914"/>
                  </a:cubicBezTo>
                  <a:cubicBezTo>
                    <a:pt x="0" y="38168"/>
                    <a:pt x="10010" y="42103"/>
                    <a:pt x="19672" y="45922"/>
                  </a:cubicBezTo>
                  <a:cubicBezTo>
                    <a:pt x="24282" y="47735"/>
                    <a:pt x="29046" y="49605"/>
                    <a:pt x="32498" y="51881"/>
                  </a:cubicBezTo>
                  <a:cubicBezTo>
                    <a:pt x="36201" y="54311"/>
                    <a:pt x="37918" y="56819"/>
                    <a:pt x="37918" y="59808"/>
                  </a:cubicBezTo>
                  <a:cubicBezTo>
                    <a:pt x="37918" y="62778"/>
                    <a:pt x="36201" y="65305"/>
                    <a:pt x="32498" y="67735"/>
                  </a:cubicBezTo>
                  <a:cubicBezTo>
                    <a:pt x="29046" y="69991"/>
                    <a:pt x="24282" y="71882"/>
                    <a:pt x="19672" y="73694"/>
                  </a:cubicBezTo>
                  <a:cubicBezTo>
                    <a:pt x="10010" y="77513"/>
                    <a:pt x="0" y="81448"/>
                    <a:pt x="0" y="89702"/>
                  </a:cubicBezTo>
                  <a:cubicBezTo>
                    <a:pt x="0" y="97938"/>
                    <a:pt x="10010" y="101892"/>
                    <a:pt x="19672" y="105691"/>
                  </a:cubicBezTo>
                  <a:cubicBezTo>
                    <a:pt x="24282" y="107523"/>
                    <a:pt x="29046" y="109394"/>
                    <a:pt x="32498" y="111670"/>
                  </a:cubicBezTo>
                  <a:cubicBezTo>
                    <a:pt x="36201" y="114081"/>
                    <a:pt x="37918" y="116607"/>
                    <a:pt x="37918" y="119578"/>
                  </a:cubicBezTo>
                  <a:cubicBezTo>
                    <a:pt x="37918" y="122567"/>
                    <a:pt x="36201" y="125074"/>
                    <a:pt x="32498" y="127504"/>
                  </a:cubicBezTo>
                  <a:cubicBezTo>
                    <a:pt x="29046" y="129780"/>
                    <a:pt x="24282" y="131651"/>
                    <a:pt x="19672" y="133464"/>
                  </a:cubicBezTo>
                  <a:cubicBezTo>
                    <a:pt x="10010" y="137283"/>
                    <a:pt x="0" y="141237"/>
                    <a:pt x="0" y="149472"/>
                  </a:cubicBezTo>
                  <a:cubicBezTo>
                    <a:pt x="0" y="157727"/>
                    <a:pt x="10010" y="161661"/>
                    <a:pt x="19672" y="165480"/>
                  </a:cubicBezTo>
                  <a:cubicBezTo>
                    <a:pt x="24282" y="167293"/>
                    <a:pt x="29046" y="169183"/>
                    <a:pt x="32498" y="171439"/>
                  </a:cubicBezTo>
                  <a:cubicBezTo>
                    <a:pt x="36201" y="173870"/>
                    <a:pt x="37918" y="176396"/>
                    <a:pt x="37918" y="179366"/>
                  </a:cubicBezTo>
                  <a:cubicBezTo>
                    <a:pt x="37918" y="182356"/>
                    <a:pt x="36201" y="184863"/>
                    <a:pt x="32498" y="187293"/>
                  </a:cubicBezTo>
                  <a:cubicBezTo>
                    <a:pt x="29046" y="189569"/>
                    <a:pt x="24282" y="191440"/>
                    <a:pt x="19672" y="193253"/>
                  </a:cubicBezTo>
                  <a:cubicBezTo>
                    <a:pt x="10010" y="197072"/>
                    <a:pt x="0" y="201006"/>
                    <a:pt x="0" y="209261"/>
                  </a:cubicBezTo>
                  <a:lnTo>
                    <a:pt x="2276" y="209261"/>
                  </a:lnTo>
                  <a:cubicBezTo>
                    <a:pt x="2276" y="206291"/>
                    <a:pt x="3992" y="203764"/>
                    <a:pt x="7695" y="201334"/>
                  </a:cubicBezTo>
                  <a:cubicBezTo>
                    <a:pt x="11148" y="199058"/>
                    <a:pt x="15911" y="197187"/>
                    <a:pt x="20521" y="195374"/>
                  </a:cubicBezTo>
                  <a:cubicBezTo>
                    <a:pt x="30184" y="191556"/>
                    <a:pt x="40193" y="187621"/>
                    <a:pt x="40193" y="179366"/>
                  </a:cubicBezTo>
                  <a:cubicBezTo>
                    <a:pt x="40193" y="171112"/>
                    <a:pt x="30184" y="167177"/>
                    <a:pt x="20521" y="163358"/>
                  </a:cubicBezTo>
                  <a:cubicBezTo>
                    <a:pt x="15911" y="161545"/>
                    <a:pt x="11148" y="159675"/>
                    <a:pt x="7695" y="157399"/>
                  </a:cubicBezTo>
                  <a:cubicBezTo>
                    <a:pt x="3992" y="154969"/>
                    <a:pt x="2276" y="152461"/>
                    <a:pt x="2276" y="149472"/>
                  </a:cubicBezTo>
                  <a:cubicBezTo>
                    <a:pt x="2276" y="146502"/>
                    <a:pt x="3992" y="143975"/>
                    <a:pt x="7695" y="141545"/>
                  </a:cubicBezTo>
                  <a:cubicBezTo>
                    <a:pt x="11148" y="139289"/>
                    <a:pt x="15911" y="137398"/>
                    <a:pt x="20521" y="135586"/>
                  </a:cubicBezTo>
                  <a:cubicBezTo>
                    <a:pt x="30184" y="131786"/>
                    <a:pt x="40193" y="127832"/>
                    <a:pt x="40193" y="119578"/>
                  </a:cubicBezTo>
                  <a:cubicBezTo>
                    <a:pt x="40193" y="111342"/>
                    <a:pt x="30184" y="107388"/>
                    <a:pt x="20521" y="103589"/>
                  </a:cubicBezTo>
                  <a:cubicBezTo>
                    <a:pt x="15911" y="101757"/>
                    <a:pt x="11148" y="99886"/>
                    <a:pt x="7695" y="97610"/>
                  </a:cubicBezTo>
                  <a:cubicBezTo>
                    <a:pt x="3992" y="95199"/>
                    <a:pt x="2276" y="92673"/>
                    <a:pt x="2276" y="89702"/>
                  </a:cubicBezTo>
                  <a:cubicBezTo>
                    <a:pt x="2276" y="86713"/>
                    <a:pt x="3992" y="84206"/>
                    <a:pt x="7695" y="81776"/>
                  </a:cubicBezTo>
                  <a:cubicBezTo>
                    <a:pt x="11148" y="79500"/>
                    <a:pt x="15911" y="77629"/>
                    <a:pt x="20521" y="75816"/>
                  </a:cubicBezTo>
                  <a:cubicBezTo>
                    <a:pt x="30184" y="71997"/>
                    <a:pt x="40193" y="68043"/>
                    <a:pt x="40193" y="59808"/>
                  </a:cubicBezTo>
                  <a:cubicBezTo>
                    <a:pt x="40193" y="51553"/>
                    <a:pt x="30184" y="47619"/>
                    <a:pt x="20521" y="43800"/>
                  </a:cubicBezTo>
                  <a:cubicBezTo>
                    <a:pt x="15911" y="41987"/>
                    <a:pt x="11148" y="40097"/>
                    <a:pt x="7695" y="37841"/>
                  </a:cubicBezTo>
                  <a:cubicBezTo>
                    <a:pt x="3992" y="35410"/>
                    <a:pt x="2276" y="32884"/>
                    <a:pt x="2276" y="29914"/>
                  </a:cubicBezTo>
                  <a:cubicBezTo>
                    <a:pt x="2276" y="26924"/>
                    <a:pt x="3992" y="24417"/>
                    <a:pt x="7695" y="21987"/>
                  </a:cubicBezTo>
                  <a:cubicBezTo>
                    <a:pt x="11148" y="19711"/>
                    <a:pt x="15911" y="17840"/>
                    <a:pt x="20521" y="16008"/>
                  </a:cubicBezTo>
                  <a:cubicBezTo>
                    <a:pt x="30184" y="12208"/>
                    <a:pt x="40193" y="8197"/>
                    <a:pt x="401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2374152" y="455085"/>
              <a:ext cx="813145" cy="4233350"/>
            </a:xfrm>
            <a:custGeom>
              <a:avLst/>
              <a:gdLst/>
              <a:ahLst/>
              <a:cxnLst/>
              <a:rect l="l" t="t" r="r" b="b"/>
              <a:pathLst>
                <a:path w="40195" h="209261" extrusionOk="0">
                  <a:moveTo>
                    <a:pt x="1" y="0"/>
                  </a:moveTo>
                  <a:cubicBezTo>
                    <a:pt x="1" y="8197"/>
                    <a:pt x="10011" y="12208"/>
                    <a:pt x="19693" y="16008"/>
                  </a:cubicBezTo>
                  <a:cubicBezTo>
                    <a:pt x="24283" y="17840"/>
                    <a:pt x="29047" y="19730"/>
                    <a:pt x="32518" y="21987"/>
                  </a:cubicBezTo>
                  <a:cubicBezTo>
                    <a:pt x="36202" y="24417"/>
                    <a:pt x="37918" y="26944"/>
                    <a:pt x="37918" y="29914"/>
                  </a:cubicBezTo>
                  <a:cubicBezTo>
                    <a:pt x="37918" y="32903"/>
                    <a:pt x="36202" y="35410"/>
                    <a:pt x="32518" y="37841"/>
                  </a:cubicBezTo>
                  <a:cubicBezTo>
                    <a:pt x="29047" y="40116"/>
                    <a:pt x="24283" y="41987"/>
                    <a:pt x="19693" y="43800"/>
                  </a:cubicBezTo>
                  <a:cubicBezTo>
                    <a:pt x="10011" y="47619"/>
                    <a:pt x="1" y="51553"/>
                    <a:pt x="1" y="59808"/>
                  </a:cubicBezTo>
                  <a:cubicBezTo>
                    <a:pt x="1" y="68043"/>
                    <a:pt x="10011" y="71997"/>
                    <a:pt x="19693" y="75816"/>
                  </a:cubicBezTo>
                  <a:cubicBezTo>
                    <a:pt x="24283" y="77629"/>
                    <a:pt x="29047" y="79500"/>
                    <a:pt x="32518" y="81776"/>
                  </a:cubicBezTo>
                  <a:cubicBezTo>
                    <a:pt x="36202" y="84206"/>
                    <a:pt x="37918" y="86713"/>
                    <a:pt x="37918" y="89702"/>
                  </a:cubicBezTo>
                  <a:cubicBezTo>
                    <a:pt x="37918" y="92673"/>
                    <a:pt x="36202" y="95199"/>
                    <a:pt x="32518" y="97610"/>
                  </a:cubicBezTo>
                  <a:cubicBezTo>
                    <a:pt x="29047" y="99886"/>
                    <a:pt x="24283" y="101757"/>
                    <a:pt x="19693" y="103589"/>
                  </a:cubicBezTo>
                  <a:cubicBezTo>
                    <a:pt x="10011" y="107388"/>
                    <a:pt x="1" y="111342"/>
                    <a:pt x="1" y="119578"/>
                  </a:cubicBezTo>
                  <a:cubicBezTo>
                    <a:pt x="1" y="127832"/>
                    <a:pt x="10011" y="131786"/>
                    <a:pt x="19693" y="135586"/>
                  </a:cubicBezTo>
                  <a:cubicBezTo>
                    <a:pt x="24283" y="137398"/>
                    <a:pt x="29047" y="139289"/>
                    <a:pt x="32518" y="141545"/>
                  </a:cubicBezTo>
                  <a:cubicBezTo>
                    <a:pt x="36202" y="143975"/>
                    <a:pt x="37918" y="146502"/>
                    <a:pt x="37918" y="149472"/>
                  </a:cubicBezTo>
                  <a:cubicBezTo>
                    <a:pt x="37918" y="152461"/>
                    <a:pt x="36202" y="154969"/>
                    <a:pt x="32518" y="157399"/>
                  </a:cubicBezTo>
                  <a:cubicBezTo>
                    <a:pt x="29047" y="159675"/>
                    <a:pt x="24283" y="161545"/>
                    <a:pt x="19693" y="163358"/>
                  </a:cubicBezTo>
                  <a:cubicBezTo>
                    <a:pt x="10011" y="167177"/>
                    <a:pt x="1" y="171112"/>
                    <a:pt x="1" y="179366"/>
                  </a:cubicBezTo>
                  <a:cubicBezTo>
                    <a:pt x="1" y="187621"/>
                    <a:pt x="10011" y="191556"/>
                    <a:pt x="19693" y="195374"/>
                  </a:cubicBezTo>
                  <a:cubicBezTo>
                    <a:pt x="24283" y="197187"/>
                    <a:pt x="29047" y="199058"/>
                    <a:pt x="32518" y="201334"/>
                  </a:cubicBezTo>
                  <a:cubicBezTo>
                    <a:pt x="36202" y="203764"/>
                    <a:pt x="37918" y="206291"/>
                    <a:pt x="37918" y="209261"/>
                  </a:cubicBezTo>
                  <a:lnTo>
                    <a:pt x="40194" y="209261"/>
                  </a:lnTo>
                  <a:cubicBezTo>
                    <a:pt x="40194" y="201006"/>
                    <a:pt x="30204" y="197072"/>
                    <a:pt x="20522" y="193253"/>
                  </a:cubicBezTo>
                  <a:cubicBezTo>
                    <a:pt x="15912" y="191440"/>
                    <a:pt x="11149" y="189569"/>
                    <a:pt x="7696" y="187293"/>
                  </a:cubicBezTo>
                  <a:cubicBezTo>
                    <a:pt x="3993" y="184863"/>
                    <a:pt x="2277" y="182356"/>
                    <a:pt x="2277" y="179366"/>
                  </a:cubicBezTo>
                  <a:cubicBezTo>
                    <a:pt x="2277" y="176396"/>
                    <a:pt x="3993" y="173870"/>
                    <a:pt x="7696" y="171439"/>
                  </a:cubicBezTo>
                  <a:cubicBezTo>
                    <a:pt x="11149" y="169183"/>
                    <a:pt x="15912" y="167293"/>
                    <a:pt x="20522" y="165480"/>
                  </a:cubicBezTo>
                  <a:cubicBezTo>
                    <a:pt x="30184" y="161661"/>
                    <a:pt x="40194" y="157727"/>
                    <a:pt x="40194" y="149472"/>
                  </a:cubicBezTo>
                  <a:cubicBezTo>
                    <a:pt x="40194" y="141237"/>
                    <a:pt x="30204" y="137283"/>
                    <a:pt x="20522" y="133483"/>
                  </a:cubicBezTo>
                  <a:cubicBezTo>
                    <a:pt x="15912" y="131651"/>
                    <a:pt x="11149" y="129780"/>
                    <a:pt x="7696" y="127504"/>
                  </a:cubicBezTo>
                  <a:cubicBezTo>
                    <a:pt x="3993" y="125074"/>
                    <a:pt x="2277" y="122567"/>
                    <a:pt x="2277" y="119578"/>
                  </a:cubicBezTo>
                  <a:cubicBezTo>
                    <a:pt x="2277" y="116607"/>
                    <a:pt x="3993" y="114081"/>
                    <a:pt x="7696" y="111670"/>
                  </a:cubicBezTo>
                  <a:cubicBezTo>
                    <a:pt x="11149" y="109394"/>
                    <a:pt x="15912" y="107523"/>
                    <a:pt x="20522" y="105691"/>
                  </a:cubicBezTo>
                  <a:cubicBezTo>
                    <a:pt x="30184" y="101892"/>
                    <a:pt x="40194" y="97938"/>
                    <a:pt x="40194" y="89702"/>
                  </a:cubicBezTo>
                  <a:cubicBezTo>
                    <a:pt x="40194" y="81448"/>
                    <a:pt x="30204" y="77513"/>
                    <a:pt x="20522" y="73694"/>
                  </a:cubicBezTo>
                  <a:cubicBezTo>
                    <a:pt x="15912" y="71882"/>
                    <a:pt x="11149" y="69991"/>
                    <a:pt x="7696" y="67735"/>
                  </a:cubicBezTo>
                  <a:cubicBezTo>
                    <a:pt x="3993" y="65305"/>
                    <a:pt x="2277" y="62778"/>
                    <a:pt x="2277" y="59808"/>
                  </a:cubicBezTo>
                  <a:cubicBezTo>
                    <a:pt x="2277" y="56819"/>
                    <a:pt x="3993" y="54311"/>
                    <a:pt x="7696" y="51881"/>
                  </a:cubicBezTo>
                  <a:cubicBezTo>
                    <a:pt x="11149" y="49605"/>
                    <a:pt x="15912" y="47735"/>
                    <a:pt x="20522" y="45922"/>
                  </a:cubicBezTo>
                  <a:cubicBezTo>
                    <a:pt x="30184" y="42103"/>
                    <a:pt x="40194" y="38168"/>
                    <a:pt x="40194" y="29914"/>
                  </a:cubicBezTo>
                  <a:cubicBezTo>
                    <a:pt x="40194" y="21659"/>
                    <a:pt x="30204" y="17724"/>
                    <a:pt x="20522" y="13906"/>
                  </a:cubicBezTo>
                  <a:cubicBezTo>
                    <a:pt x="15912" y="12093"/>
                    <a:pt x="11149" y="10203"/>
                    <a:pt x="7696" y="7927"/>
                  </a:cubicBezTo>
                  <a:cubicBezTo>
                    <a:pt x="3993" y="5516"/>
                    <a:pt x="2277" y="2893"/>
                    <a:pt x="22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2584079" y="2708302"/>
              <a:ext cx="190405" cy="53872"/>
            </a:xfrm>
            <a:custGeom>
              <a:avLst/>
              <a:gdLst/>
              <a:ahLst/>
              <a:cxnLst/>
              <a:rect l="l" t="t" r="r" b="b"/>
              <a:pathLst>
                <a:path w="9412" h="2663" extrusionOk="0">
                  <a:moveTo>
                    <a:pt x="1331" y="1"/>
                  </a:moveTo>
                  <a:cubicBezTo>
                    <a:pt x="598" y="1"/>
                    <a:pt x="0" y="599"/>
                    <a:pt x="0" y="1331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8081" y="2662"/>
                  </a:lnTo>
                  <a:cubicBezTo>
                    <a:pt x="8814" y="2662"/>
                    <a:pt x="9412" y="2064"/>
                    <a:pt x="9412" y="1331"/>
                  </a:cubicBezTo>
                  <a:cubicBezTo>
                    <a:pt x="9412" y="599"/>
                    <a:pt x="8814" y="1"/>
                    <a:pt x="8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2774463" y="2708302"/>
              <a:ext cx="190041" cy="53872"/>
            </a:xfrm>
            <a:custGeom>
              <a:avLst/>
              <a:gdLst/>
              <a:ahLst/>
              <a:cxnLst/>
              <a:rect l="l" t="t" r="r" b="b"/>
              <a:pathLst>
                <a:path w="9394" h="2663" extrusionOk="0">
                  <a:moveTo>
                    <a:pt x="1312" y="1"/>
                  </a:moveTo>
                  <a:cubicBezTo>
                    <a:pt x="580" y="1"/>
                    <a:pt x="1" y="599"/>
                    <a:pt x="1" y="1331"/>
                  </a:cubicBezTo>
                  <a:cubicBezTo>
                    <a:pt x="1" y="2064"/>
                    <a:pt x="580" y="2662"/>
                    <a:pt x="1312" y="2662"/>
                  </a:cubicBezTo>
                  <a:lnTo>
                    <a:pt x="8063" y="2662"/>
                  </a:lnTo>
                  <a:cubicBezTo>
                    <a:pt x="8796" y="2662"/>
                    <a:pt x="9394" y="2064"/>
                    <a:pt x="9394" y="1331"/>
                  </a:cubicBezTo>
                  <a:cubicBezTo>
                    <a:pt x="9394" y="599"/>
                    <a:pt x="8796" y="1"/>
                    <a:pt x="8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2584079" y="2981427"/>
              <a:ext cx="190405" cy="53852"/>
            </a:xfrm>
            <a:custGeom>
              <a:avLst/>
              <a:gdLst/>
              <a:ahLst/>
              <a:cxnLst/>
              <a:rect l="l" t="t" r="r" b="b"/>
              <a:pathLst>
                <a:path w="9412" h="2662" extrusionOk="0">
                  <a:moveTo>
                    <a:pt x="1331" y="0"/>
                  </a:moveTo>
                  <a:cubicBezTo>
                    <a:pt x="598" y="0"/>
                    <a:pt x="0" y="598"/>
                    <a:pt x="0" y="1331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8081" y="2662"/>
                  </a:lnTo>
                  <a:cubicBezTo>
                    <a:pt x="8814" y="2662"/>
                    <a:pt x="9412" y="2064"/>
                    <a:pt x="9412" y="1331"/>
                  </a:cubicBezTo>
                  <a:cubicBezTo>
                    <a:pt x="9412" y="598"/>
                    <a:pt x="8814" y="0"/>
                    <a:pt x="8081" y="0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2774463" y="2981427"/>
              <a:ext cx="190041" cy="53852"/>
            </a:xfrm>
            <a:custGeom>
              <a:avLst/>
              <a:gdLst/>
              <a:ahLst/>
              <a:cxnLst/>
              <a:rect l="l" t="t" r="r" b="b"/>
              <a:pathLst>
                <a:path w="9394" h="2662" extrusionOk="0">
                  <a:moveTo>
                    <a:pt x="1312" y="0"/>
                  </a:moveTo>
                  <a:cubicBezTo>
                    <a:pt x="580" y="0"/>
                    <a:pt x="1" y="598"/>
                    <a:pt x="1" y="1331"/>
                  </a:cubicBezTo>
                  <a:cubicBezTo>
                    <a:pt x="1" y="2064"/>
                    <a:pt x="580" y="2662"/>
                    <a:pt x="1312" y="2662"/>
                  </a:cubicBezTo>
                  <a:lnTo>
                    <a:pt x="8063" y="2662"/>
                  </a:lnTo>
                  <a:cubicBezTo>
                    <a:pt x="8796" y="2662"/>
                    <a:pt x="9394" y="2064"/>
                    <a:pt x="9394" y="1331"/>
                  </a:cubicBezTo>
                  <a:cubicBezTo>
                    <a:pt x="9394" y="598"/>
                    <a:pt x="8796" y="0"/>
                    <a:pt x="8063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2467028" y="2844875"/>
              <a:ext cx="307456" cy="53852"/>
            </a:xfrm>
            <a:custGeom>
              <a:avLst/>
              <a:gdLst/>
              <a:ahLst/>
              <a:cxnLst/>
              <a:rect l="l" t="t" r="r" b="b"/>
              <a:pathLst>
                <a:path w="15198" h="2662" extrusionOk="0">
                  <a:moveTo>
                    <a:pt x="1331" y="0"/>
                  </a:moveTo>
                  <a:cubicBezTo>
                    <a:pt x="598" y="0"/>
                    <a:pt x="0" y="598"/>
                    <a:pt x="0" y="1331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13867" y="2662"/>
                  </a:lnTo>
                  <a:cubicBezTo>
                    <a:pt x="14600" y="2662"/>
                    <a:pt x="15198" y="2064"/>
                    <a:pt x="15198" y="1331"/>
                  </a:cubicBezTo>
                  <a:cubicBezTo>
                    <a:pt x="15198" y="598"/>
                    <a:pt x="14600" y="0"/>
                    <a:pt x="13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2774463" y="2844875"/>
              <a:ext cx="312169" cy="53852"/>
            </a:xfrm>
            <a:custGeom>
              <a:avLst/>
              <a:gdLst/>
              <a:ahLst/>
              <a:cxnLst/>
              <a:rect l="l" t="t" r="r" b="b"/>
              <a:pathLst>
                <a:path w="15431" h="2662" extrusionOk="0">
                  <a:moveTo>
                    <a:pt x="1428" y="0"/>
                  </a:moveTo>
                  <a:cubicBezTo>
                    <a:pt x="657" y="19"/>
                    <a:pt x="40" y="617"/>
                    <a:pt x="1" y="1369"/>
                  </a:cubicBezTo>
                  <a:lnTo>
                    <a:pt x="1" y="1408"/>
                  </a:lnTo>
                  <a:cubicBezTo>
                    <a:pt x="1" y="2141"/>
                    <a:pt x="695" y="2662"/>
                    <a:pt x="1428" y="2662"/>
                  </a:cubicBezTo>
                  <a:lnTo>
                    <a:pt x="13984" y="2662"/>
                  </a:lnTo>
                  <a:cubicBezTo>
                    <a:pt x="14717" y="2662"/>
                    <a:pt x="15430" y="2141"/>
                    <a:pt x="15430" y="1408"/>
                  </a:cubicBezTo>
                  <a:lnTo>
                    <a:pt x="15430" y="1369"/>
                  </a:lnTo>
                  <a:cubicBezTo>
                    <a:pt x="15372" y="617"/>
                    <a:pt x="14755" y="19"/>
                    <a:pt x="13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2584079" y="3913161"/>
              <a:ext cx="190405" cy="53468"/>
            </a:xfrm>
            <a:custGeom>
              <a:avLst/>
              <a:gdLst/>
              <a:ahLst/>
              <a:cxnLst/>
              <a:rect l="l" t="t" r="r" b="b"/>
              <a:pathLst>
                <a:path w="9412" h="2643" extrusionOk="0">
                  <a:moveTo>
                    <a:pt x="1331" y="0"/>
                  </a:moveTo>
                  <a:cubicBezTo>
                    <a:pt x="598" y="0"/>
                    <a:pt x="0" y="579"/>
                    <a:pt x="0" y="1312"/>
                  </a:cubicBezTo>
                  <a:cubicBezTo>
                    <a:pt x="0" y="2044"/>
                    <a:pt x="598" y="2642"/>
                    <a:pt x="1331" y="2642"/>
                  </a:cubicBezTo>
                  <a:lnTo>
                    <a:pt x="8081" y="2642"/>
                  </a:lnTo>
                  <a:cubicBezTo>
                    <a:pt x="8814" y="2642"/>
                    <a:pt x="9412" y="2044"/>
                    <a:pt x="9412" y="1312"/>
                  </a:cubicBezTo>
                  <a:cubicBezTo>
                    <a:pt x="9412" y="579"/>
                    <a:pt x="8814" y="0"/>
                    <a:pt x="8081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2774463" y="3913161"/>
              <a:ext cx="190041" cy="53468"/>
            </a:xfrm>
            <a:custGeom>
              <a:avLst/>
              <a:gdLst/>
              <a:ahLst/>
              <a:cxnLst/>
              <a:rect l="l" t="t" r="r" b="b"/>
              <a:pathLst>
                <a:path w="9394" h="2643" extrusionOk="0">
                  <a:moveTo>
                    <a:pt x="1312" y="0"/>
                  </a:moveTo>
                  <a:cubicBezTo>
                    <a:pt x="580" y="0"/>
                    <a:pt x="1" y="579"/>
                    <a:pt x="1" y="1312"/>
                  </a:cubicBezTo>
                  <a:cubicBezTo>
                    <a:pt x="1" y="2044"/>
                    <a:pt x="580" y="2642"/>
                    <a:pt x="1312" y="2642"/>
                  </a:cubicBezTo>
                  <a:lnTo>
                    <a:pt x="8063" y="2642"/>
                  </a:lnTo>
                  <a:cubicBezTo>
                    <a:pt x="8796" y="2642"/>
                    <a:pt x="9394" y="2044"/>
                    <a:pt x="9394" y="1312"/>
                  </a:cubicBezTo>
                  <a:cubicBezTo>
                    <a:pt x="9394" y="579"/>
                    <a:pt x="8796" y="0"/>
                    <a:pt x="8063" y="0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2584079" y="4181188"/>
              <a:ext cx="190405" cy="53872"/>
            </a:xfrm>
            <a:custGeom>
              <a:avLst/>
              <a:gdLst/>
              <a:ahLst/>
              <a:cxnLst/>
              <a:rect l="l" t="t" r="r" b="b"/>
              <a:pathLst>
                <a:path w="9412" h="2663" extrusionOk="0">
                  <a:moveTo>
                    <a:pt x="1331" y="1"/>
                  </a:moveTo>
                  <a:cubicBezTo>
                    <a:pt x="598" y="1"/>
                    <a:pt x="0" y="599"/>
                    <a:pt x="0" y="1332"/>
                  </a:cubicBezTo>
                  <a:cubicBezTo>
                    <a:pt x="0" y="2065"/>
                    <a:pt x="598" y="2663"/>
                    <a:pt x="1331" y="2663"/>
                  </a:cubicBezTo>
                  <a:lnTo>
                    <a:pt x="8081" y="2663"/>
                  </a:lnTo>
                  <a:cubicBezTo>
                    <a:pt x="8814" y="2663"/>
                    <a:pt x="9412" y="2065"/>
                    <a:pt x="9412" y="1332"/>
                  </a:cubicBezTo>
                  <a:cubicBezTo>
                    <a:pt x="9412" y="599"/>
                    <a:pt x="8814" y="1"/>
                    <a:pt x="8081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2774463" y="4181188"/>
              <a:ext cx="190041" cy="53872"/>
            </a:xfrm>
            <a:custGeom>
              <a:avLst/>
              <a:gdLst/>
              <a:ahLst/>
              <a:cxnLst/>
              <a:rect l="l" t="t" r="r" b="b"/>
              <a:pathLst>
                <a:path w="9394" h="2663" extrusionOk="0">
                  <a:moveTo>
                    <a:pt x="1312" y="1"/>
                  </a:moveTo>
                  <a:cubicBezTo>
                    <a:pt x="580" y="1"/>
                    <a:pt x="1" y="599"/>
                    <a:pt x="1" y="1332"/>
                  </a:cubicBezTo>
                  <a:cubicBezTo>
                    <a:pt x="1" y="2065"/>
                    <a:pt x="580" y="2663"/>
                    <a:pt x="1312" y="2663"/>
                  </a:cubicBezTo>
                  <a:lnTo>
                    <a:pt x="8063" y="2663"/>
                  </a:lnTo>
                  <a:cubicBezTo>
                    <a:pt x="8796" y="2663"/>
                    <a:pt x="9394" y="2065"/>
                    <a:pt x="9394" y="1332"/>
                  </a:cubicBezTo>
                  <a:cubicBezTo>
                    <a:pt x="9394" y="599"/>
                    <a:pt x="8796" y="1"/>
                    <a:pt x="8063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2467028" y="4044635"/>
              <a:ext cx="307456" cy="53872"/>
            </a:xfrm>
            <a:custGeom>
              <a:avLst/>
              <a:gdLst/>
              <a:ahLst/>
              <a:cxnLst/>
              <a:rect l="l" t="t" r="r" b="b"/>
              <a:pathLst>
                <a:path w="15198" h="2663" extrusionOk="0">
                  <a:moveTo>
                    <a:pt x="1331" y="1"/>
                  </a:moveTo>
                  <a:cubicBezTo>
                    <a:pt x="598" y="1"/>
                    <a:pt x="0" y="599"/>
                    <a:pt x="0" y="1331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13867" y="2662"/>
                  </a:lnTo>
                  <a:cubicBezTo>
                    <a:pt x="14600" y="2662"/>
                    <a:pt x="15198" y="2064"/>
                    <a:pt x="15198" y="1331"/>
                  </a:cubicBezTo>
                  <a:cubicBezTo>
                    <a:pt x="15198" y="599"/>
                    <a:pt x="14600" y="1"/>
                    <a:pt x="13867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2774463" y="4044635"/>
              <a:ext cx="307091" cy="53872"/>
            </a:xfrm>
            <a:custGeom>
              <a:avLst/>
              <a:gdLst/>
              <a:ahLst/>
              <a:cxnLst/>
              <a:rect l="l" t="t" r="r" b="b"/>
              <a:pathLst>
                <a:path w="15180" h="2663" extrusionOk="0">
                  <a:moveTo>
                    <a:pt x="1312" y="1"/>
                  </a:moveTo>
                  <a:cubicBezTo>
                    <a:pt x="580" y="1"/>
                    <a:pt x="1" y="599"/>
                    <a:pt x="1" y="1331"/>
                  </a:cubicBezTo>
                  <a:cubicBezTo>
                    <a:pt x="1" y="2064"/>
                    <a:pt x="580" y="2662"/>
                    <a:pt x="1312" y="2662"/>
                  </a:cubicBezTo>
                  <a:lnTo>
                    <a:pt x="13849" y="2662"/>
                  </a:lnTo>
                  <a:cubicBezTo>
                    <a:pt x="14582" y="2662"/>
                    <a:pt x="15180" y="2064"/>
                    <a:pt x="15180" y="1331"/>
                  </a:cubicBezTo>
                  <a:cubicBezTo>
                    <a:pt x="15180" y="599"/>
                    <a:pt x="14582" y="1"/>
                    <a:pt x="13849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2774463" y="2381729"/>
              <a:ext cx="190041" cy="53488"/>
            </a:xfrm>
            <a:custGeom>
              <a:avLst/>
              <a:gdLst/>
              <a:ahLst/>
              <a:cxnLst/>
              <a:rect l="l" t="t" r="r" b="b"/>
              <a:pathLst>
                <a:path w="9394" h="2644" extrusionOk="0">
                  <a:moveTo>
                    <a:pt x="1312" y="1"/>
                  </a:moveTo>
                  <a:cubicBezTo>
                    <a:pt x="580" y="1"/>
                    <a:pt x="1" y="579"/>
                    <a:pt x="1" y="1312"/>
                  </a:cubicBezTo>
                  <a:cubicBezTo>
                    <a:pt x="1" y="2045"/>
                    <a:pt x="580" y="2643"/>
                    <a:pt x="1312" y="2643"/>
                  </a:cubicBezTo>
                  <a:lnTo>
                    <a:pt x="8063" y="2643"/>
                  </a:lnTo>
                  <a:cubicBezTo>
                    <a:pt x="8796" y="2643"/>
                    <a:pt x="9394" y="2045"/>
                    <a:pt x="9394" y="1312"/>
                  </a:cubicBezTo>
                  <a:cubicBezTo>
                    <a:pt x="9394" y="579"/>
                    <a:pt x="8796" y="1"/>
                    <a:pt x="8063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2584079" y="2381729"/>
              <a:ext cx="190405" cy="53488"/>
            </a:xfrm>
            <a:custGeom>
              <a:avLst/>
              <a:gdLst/>
              <a:ahLst/>
              <a:cxnLst/>
              <a:rect l="l" t="t" r="r" b="b"/>
              <a:pathLst>
                <a:path w="9412" h="2644" extrusionOk="0">
                  <a:moveTo>
                    <a:pt x="1331" y="1"/>
                  </a:moveTo>
                  <a:cubicBezTo>
                    <a:pt x="598" y="1"/>
                    <a:pt x="0" y="579"/>
                    <a:pt x="0" y="1312"/>
                  </a:cubicBezTo>
                  <a:cubicBezTo>
                    <a:pt x="0" y="2045"/>
                    <a:pt x="598" y="2643"/>
                    <a:pt x="1331" y="2643"/>
                  </a:cubicBezTo>
                  <a:lnTo>
                    <a:pt x="8081" y="2643"/>
                  </a:lnTo>
                  <a:cubicBezTo>
                    <a:pt x="8814" y="2643"/>
                    <a:pt x="9412" y="2045"/>
                    <a:pt x="9412" y="1312"/>
                  </a:cubicBezTo>
                  <a:cubicBezTo>
                    <a:pt x="9412" y="579"/>
                    <a:pt x="8814" y="1"/>
                    <a:pt x="8081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2774463" y="2108624"/>
              <a:ext cx="190041" cy="53468"/>
            </a:xfrm>
            <a:custGeom>
              <a:avLst/>
              <a:gdLst/>
              <a:ahLst/>
              <a:cxnLst/>
              <a:rect l="l" t="t" r="r" b="b"/>
              <a:pathLst>
                <a:path w="9394" h="2643" extrusionOk="0">
                  <a:moveTo>
                    <a:pt x="1312" y="0"/>
                  </a:moveTo>
                  <a:cubicBezTo>
                    <a:pt x="580" y="0"/>
                    <a:pt x="1" y="579"/>
                    <a:pt x="1" y="1312"/>
                  </a:cubicBezTo>
                  <a:cubicBezTo>
                    <a:pt x="1" y="2044"/>
                    <a:pt x="580" y="2642"/>
                    <a:pt x="1312" y="2642"/>
                  </a:cubicBezTo>
                  <a:lnTo>
                    <a:pt x="8063" y="2642"/>
                  </a:lnTo>
                  <a:cubicBezTo>
                    <a:pt x="8796" y="2642"/>
                    <a:pt x="9394" y="2044"/>
                    <a:pt x="9394" y="1312"/>
                  </a:cubicBezTo>
                  <a:cubicBezTo>
                    <a:pt x="9394" y="579"/>
                    <a:pt x="8796" y="0"/>
                    <a:pt x="8063" y="0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2584079" y="2108624"/>
              <a:ext cx="190405" cy="53468"/>
            </a:xfrm>
            <a:custGeom>
              <a:avLst/>
              <a:gdLst/>
              <a:ahLst/>
              <a:cxnLst/>
              <a:rect l="l" t="t" r="r" b="b"/>
              <a:pathLst>
                <a:path w="9412" h="2643" extrusionOk="0">
                  <a:moveTo>
                    <a:pt x="1331" y="0"/>
                  </a:moveTo>
                  <a:cubicBezTo>
                    <a:pt x="598" y="0"/>
                    <a:pt x="0" y="579"/>
                    <a:pt x="0" y="1312"/>
                  </a:cubicBezTo>
                  <a:cubicBezTo>
                    <a:pt x="0" y="2044"/>
                    <a:pt x="598" y="2642"/>
                    <a:pt x="1331" y="2642"/>
                  </a:cubicBezTo>
                  <a:lnTo>
                    <a:pt x="8081" y="2642"/>
                  </a:lnTo>
                  <a:cubicBezTo>
                    <a:pt x="8814" y="2642"/>
                    <a:pt x="9412" y="2044"/>
                    <a:pt x="9412" y="1312"/>
                  </a:cubicBezTo>
                  <a:cubicBezTo>
                    <a:pt x="9412" y="579"/>
                    <a:pt x="8814" y="0"/>
                    <a:pt x="8081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2774463" y="2245177"/>
              <a:ext cx="307091" cy="53468"/>
            </a:xfrm>
            <a:custGeom>
              <a:avLst/>
              <a:gdLst/>
              <a:ahLst/>
              <a:cxnLst/>
              <a:rect l="l" t="t" r="r" b="b"/>
              <a:pathLst>
                <a:path w="15180" h="2643" extrusionOk="0">
                  <a:moveTo>
                    <a:pt x="1312" y="0"/>
                  </a:moveTo>
                  <a:cubicBezTo>
                    <a:pt x="580" y="0"/>
                    <a:pt x="1" y="579"/>
                    <a:pt x="1" y="1312"/>
                  </a:cubicBezTo>
                  <a:cubicBezTo>
                    <a:pt x="1" y="2045"/>
                    <a:pt x="580" y="2643"/>
                    <a:pt x="1312" y="2643"/>
                  </a:cubicBezTo>
                  <a:lnTo>
                    <a:pt x="13849" y="2643"/>
                  </a:lnTo>
                  <a:cubicBezTo>
                    <a:pt x="14582" y="2643"/>
                    <a:pt x="15180" y="2045"/>
                    <a:pt x="15180" y="1312"/>
                  </a:cubicBezTo>
                  <a:cubicBezTo>
                    <a:pt x="15180" y="579"/>
                    <a:pt x="14582" y="0"/>
                    <a:pt x="13849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2467028" y="2245177"/>
              <a:ext cx="307456" cy="53468"/>
            </a:xfrm>
            <a:custGeom>
              <a:avLst/>
              <a:gdLst/>
              <a:ahLst/>
              <a:cxnLst/>
              <a:rect l="l" t="t" r="r" b="b"/>
              <a:pathLst>
                <a:path w="15198" h="2643" extrusionOk="0">
                  <a:moveTo>
                    <a:pt x="1331" y="0"/>
                  </a:moveTo>
                  <a:cubicBezTo>
                    <a:pt x="598" y="0"/>
                    <a:pt x="0" y="579"/>
                    <a:pt x="0" y="1312"/>
                  </a:cubicBezTo>
                  <a:cubicBezTo>
                    <a:pt x="0" y="2045"/>
                    <a:pt x="598" y="2643"/>
                    <a:pt x="1331" y="2643"/>
                  </a:cubicBezTo>
                  <a:lnTo>
                    <a:pt x="13867" y="2643"/>
                  </a:lnTo>
                  <a:cubicBezTo>
                    <a:pt x="14600" y="2643"/>
                    <a:pt x="15198" y="2045"/>
                    <a:pt x="15198" y="1312"/>
                  </a:cubicBezTo>
                  <a:cubicBezTo>
                    <a:pt x="15198" y="579"/>
                    <a:pt x="14600" y="0"/>
                    <a:pt x="13867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2774463" y="1167140"/>
              <a:ext cx="190041" cy="53852"/>
            </a:xfrm>
            <a:custGeom>
              <a:avLst/>
              <a:gdLst/>
              <a:ahLst/>
              <a:cxnLst/>
              <a:rect l="l" t="t" r="r" b="b"/>
              <a:pathLst>
                <a:path w="9394" h="2662" extrusionOk="0">
                  <a:moveTo>
                    <a:pt x="1312" y="0"/>
                  </a:moveTo>
                  <a:cubicBezTo>
                    <a:pt x="580" y="0"/>
                    <a:pt x="1" y="598"/>
                    <a:pt x="1" y="1331"/>
                  </a:cubicBezTo>
                  <a:cubicBezTo>
                    <a:pt x="1" y="2064"/>
                    <a:pt x="580" y="2662"/>
                    <a:pt x="1312" y="2662"/>
                  </a:cubicBezTo>
                  <a:lnTo>
                    <a:pt x="8063" y="2662"/>
                  </a:lnTo>
                  <a:cubicBezTo>
                    <a:pt x="8796" y="2662"/>
                    <a:pt x="9394" y="2064"/>
                    <a:pt x="9394" y="1331"/>
                  </a:cubicBezTo>
                  <a:cubicBezTo>
                    <a:pt x="9394" y="598"/>
                    <a:pt x="8796" y="0"/>
                    <a:pt x="8063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2584079" y="1167140"/>
              <a:ext cx="190405" cy="53852"/>
            </a:xfrm>
            <a:custGeom>
              <a:avLst/>
              <a:gdLst/>
              <a:ahLst/>
              <a:cxnLst/>
              <a:rect l="l" t="t" r="r" b="b"/>
              <a:pathLst>
                <a:path w="9412" h="2662" extrusionOk="0">
                  <a:moveTo>
                    <a:pt x="1331" y="0"/>
                  </a:moveTo>
                  <a:cubicBezTo>
                    <a:pt x="598" y="0"/>
                    <a:pt x="0" y="598"/>
                    <a:pt x="0" y="1331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8081" y="2662"/>
                  </a:lnTo>
                  <a:cubicBezTo>
                    <a:pt x="8814" y="2662"/>
                    <a:pt x="9412" y="2064"/>
                    <a:pt x="9412" y="1331"/>
                  </a:cubicBezTo>
                  <a:cubicBezTo>
                    <a:pt x="9412" y="598"/>
                    <a:pt x="8814" y="0"/>
                    <a:pt x="8081" y="0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2774463" y="894015"/>
              <a:ext cx="190041" cy="53872"/>
            </a:xfrm>
            <a:custGeom>
              <a:avLst/>
              <a:gdLst/>
              <a:ahLst/>
              <a:cxnLst/>
              <a:rect l="l" t="t" r="r" b="b"/>
              <a:pathLst>
                <a:path w="9394" h="2663" extrusionOk="0">
                  <a:moveTo>
                    <a:pt x="1312" y="1"/>
                  </a:moveTo>
                  <a:cubicBezTo>
                    <a:pt x="580" y="1"/>
                    <a:pt x="1" y="598"/>
                    <a:pt x="1" y="1331"/>
                  </a:cubicBezTo>
                  <a:cubicBezTo>
                    <a:pt x="1" y="2064"/>
                    <a:pt x="580" y="2662"/>
                    <a:pt x="1312" y="2662"/>
                  </a:cubicBezTo>
                  <a:lnTo>
                    <a:pt x="8063" y="2662"/>
                  </a:lnTo>
                  <a:cubicBezTo>
                    <a:pt x="8796" y="2662"/>
                    <a:pt x="9394" y="2064"/>
                    <a:pt x="9394" y="1331"/>
                  </a:cubicBezTo>
                  <a:cubicBezTo>
                    <a:pt x="9394" y="598"/>
                    <a:pt x="8796" y="1"/>
                    <a:pt x="8063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2584079" y="894015"/>
              <a:ext cx="190405" cy="53872"/>
            </a:xfrm>
            <a:custGeom>
              <a:avLst/>
              <a:gdLst/>
              <a:ahLst/>
              <a:cxnLst/>
              <a:rect l="l" t="t" r="r" b="b"/>
              <a:pathLst>
                <a:path w="9412" h="2663" extrusionOk="0">
                  <a:moveTo>
                    <a:pt x="1331" y="1"/>
                  </a:moveTo>
                  <a:cubicBezTo>
                    <a:pt x="598" y="1"/>
                    <a:pt x="0" y="598"/>
                    <a:pt x="0" y="1331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8081" y="2662"/>
                  </a:lnTo>
                  <a:cubicBezTo>
                    <a:pt x="8814" y="2662"/>
                    <a:pt x="9412" y="2064"/>
                    <a:pt x="9412" y="1331"/>
                  </a:cubicBezTo>
                  <a:cubicBezTo>
                    <a:pt x="9412" y="598"/>
                    <a:pt x="8814" y="1"/>
                    <a:pt x="8081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2774463" y="1030568"/>
              <a:ext cx="307091" cy="53872"/>
            </a:xfrm>
            <a:custGeom>
              <a:avLst/>
              <a:gdLst/>
              <a:ahLst/>
              <a:cxnLst/>
              <a:rect l="l" t="t" r="r" b="b"/>
              <a:pathLst>
                <a:path w="15180" h="2663" extrusionOk="0">
                  <a:moveTo>
                    <a:pt x="1312" y="1"/>
                  </a:moveTo>
                  <a:cubicBezTo>
                    <a:pt x="580" y="1"/>
                    <a:pt x="1" y="599"/>
                    <a:pt x="1" y="1332"/>
                  </a:cubicBezTo>
                  <a:cubicBezTo>
                    <a:pt x="1" y="2065"/>
                    <a:pt x="580" y="2662"/>
                    <a:pt x="1312" y="2662"/>
                  </a:cubicBezTo>
                  <a:lnTo>
                    <a:pt x="13849" y="2662"/>
                  </a:lnTo>
                  <a:cubicBezTo>
                    <a:pt x="14582" y="2662"/>
                    <a:pt x="15180" y="2065"/>
                    <a:pt x="15180" y="1332"/>
                  </a:cubicBezTo>
                  <a:cubicBezTo>
                    <a:pt x="15180" y="599"/>
                    <a:pt x="14582" y="1"/>
                    <a:pt x="13849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2467028" y="1030568"/>
              <a:ext cx="307456" cy="53872"/>
            </a:xfrm>
            <a:custGeom>
              <a:avLst/>
              <a:gdLst/>
              <a:ahLst/>
              <a:cxnLst/>
              <a:rect l="l" t="t" r="r" b="b"/>
              <a:pathLst>
                <a:path w="15198" h="2663" extrusionOk="0">
                  <a:moveTo>
                    <a:pt x="1331" y="1"/>
                  </a:moveTo>
                  <a:cubicBezTo>
                    <a:pt x="598" y="1"/>
                    <a:pt x="0" y="599"/>
                    <a:pt x="0" y="1332"/>
                  </a:cubicBezTo>
                  <a:cubicBezTo>
                    <a:pt x="0" y="2065"/>
                    <a:pt x="598" y="2662"/>
                    <a:pt x="1331" y="2662"/>
                  </a:cubicBezTo>
                  <a:lnTo>
                    <a:pt x="13867" y="2662"/>
                  </a:lnTo>
                  <a:cubicBezTo>
                    <a:pt x="14600" y="2662"/>
                    <a:pt x="15198" y="2065"/>
                    <a:pt x="15198" y="1332"/>
                  </a:cubicBezTo>
                  <a:cubicBezTo>
                    <a:pt x="15198" y="599"/>
                    <a:pt x="14600" y="1"/>
                    <a:pt x="13867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2774463" y="3586183"/>
              <a:ext cx="190041" cy="53872"/>
            </a:xfrm>
            <a:custGeom>
              <a:avLst/>
              <a:gdLst/>
              <a:ahLst/>
              <a:cxnLst/>
              <a:rect l="l" t="t" r="r" b="b"/>
              <a:pathLst>
                <a:path w="9394" h="2663" extrusionOk="0">
                  <a:moveTo>
                    <a:pt x="1312" y="1"/>
                  </a:moveTo>
                  <a:cubicBezTo>
                    <a:pt x="580" y="1"/>
                    <a:pt x="1" y="599"/>
                    <a:pt x="1" y="1332"/>
                  </a:cubicBezTo>
                  <a:cubicBezTo>
                    <a:pt x="1" y="2064"/>
                    <a:pt x="580" y="2662"/>
                    <a:pt x="1312" y="2662"/>
                  </a:cubicBezTo>
                  <a:lnTo>
                    <a:pt x="8063" y="2662"/>
                  </a:lnTo>
                  <a:cubicBezTo>
                    <a:pt x="8796" y="2662"/>
                    <a:pt x="9394" y="2064"/>
                    <a:pt x="9394" y="1332"/>
                  </a:cubicBezTo>
                  <a:cubicBezTo>
                    <a:pt x="9394" y="599"/>
                    <a:pt x="8796" y="1"/>
                    <a:pt x="8063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2584079" y="3586183"/>
              <a:ext cx="190405" cy="53872"/>
            </a:xfrm>
            <a:custGeom>
              <a:avLst/>
              <a:gdLst/>
              <a:ahLst/>
              <a:cxnLst/>
              <a:rect l="l" t="t" r="r" b="b"/>
              <a:pathLst>
                <a:path w="9412" h="2663" extrusionOk="0">
                  <a:moveTo>
                    <a:pt x="1331" y="1"/>
                  </a:moveTo>
                  <a:cubicBezTo>
                    <a:pt x="598" y="1"/>
                    <a:pt x="0" y="599"/>
                    <a:pt x="0" y="1332"/>
                  </a:cubicBezTo>
                  <a:cubicBezTo>
                    <a:pt x="0" y="2064"/>
                    <a:pt x="598" y="2662"/>
                    <a:pt x="1331" y="2662"/>
                  </a:cubicBezTo>
                  <a:lnTo>
                    <a:pt x="8081" y="2662"/>
                  </a:lnTo>
                  <a:cubicBezTo>
                    <a:pt x="8814" y="2662"/>
                    <a:pt x="9412" y="2064"/>
                    <a:pt x="9412" y="1332"/>
                  </a:cubicBezTo>
                  <a:cubicBezTo>
                    <a:pt x="9412" y="599"/>
                    <a:pt x="8814" y="1"/>
                    <a:pt x="8081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2774463" y="3317751"/>
              <a:ext cx="190809" cy="53872"/>
            </a:xfrm>
            <a:custGeom>
              <a:avLst/>
              <a:gdLst/>
              <a:ahLst/>
              <a:cxnLst/>
              <a:rect l="l" t="t" r="r" b="b"/>
              <a:pathLst>
                <a:path w="9432" h="2663" extrusionOk="0">
                  <a:moveTo>
                    <a:pt x="8211" y="0"/>
                  </a:moveTo>
                  <a:cubicBezTo>
                    <a:pt x="8200" y="0"/>
                    <a:pt x="8189" y="0"/>
                    <a:pt x="8179" y="1"/>
                  </a:cubicBezTo>
                  <a:lnTo>
                    <a:pt x="1428" y="1"/>
                  </a:lnTo>
                  <a:cubicBezTo>
                    <a:pt x="695" y="1"/>
                    <a:pt x="1" y="541"/>
                    <a:pt x="1" y="1273"/>
                  </a:cubicBezTo>
                  <a:lnTo>
                    <a:pt x="1" y="1312"/>
                  </a:lnTo>
                  <a:cubicBezTo>
                    <a:pt x="40" y="2064"/>
                    <a:pt x="657" y="2662"/>
                    <a:pt x="1428" y="2662"/>
                  </a:cubicBezTo>
                  <a:lnTo>
                    <a:pt x="8179" y="2662"/>
                  </a:lnTo>
                  <a:cubicBezTo>
                    <a:pt x="8911" y="2662"/>
                    <a:pt x="9394" y="2045"/>
                    <a:pt x="9394" y="1312"/>
                  </a:cubicBezTo>
                  <a:lnTo>
                    <a:pt x="9394" y="1273"/>
                  </a:lnTo>
                  <a:cubicBezTo>
                    <a:pt x="9432" y="590"/>
                    <a:pt x="8890" y="0"/>
                    <a:pt x="8211" y="0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2584079" y="3318136"/>
              <a:ext cx="190405" cy="53488"/>
            </a:xfrm>
            <a:custGeom>
              <a:avLst/>
              <a:gdLst/>
              <a:ahLst/>
              <a:cxnLst/>
              <a:rect l="l" t="t" r="r" b="b"/>
              <a:pathLst>
                <a:path w="9412" h="2644" extrusionOk="0">
                  <a:moveTo>
                    <a:pt x="1331" y="1"/>
                  </a:moveTo>
                  <a:cubicBezTo>
                    <a:pt x="598" y="1"/>
                    <a:pt x="0" y="579"/>
                    <a:pt x="0" y="1312"/>
                  </a:cubicBezTo>
                  <a:cubicBezTo>
                    <a:pt x="0" y="2045"/>
                    <a:pt x="598" y="2643"/>
                    <a:pt x="1331" y="2643"/>
                  </a:cubicBezTo>
                  <a:lnTo>
                    <a:pt x="8081" y="2643"/>
                  </a:lnTo>
                  <a:cubicBezTo>
                    <a:pt x="8814" y="2643"/>
                    <a:pt x="9412" y="2045"/>
                    <a:pt x="9412" y="1312"/>
                  </a:cubicBezTo>
                  <a:cubicBezTo>
                    <a:pt x="9412" y="579"/>
                    <a:pt x="8814" y="1"/>
                    <a:pt x="8081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2774463" y="3454708"/>
              <a:ext cx="307091" cy="53468"/>
            </a:xfrm>
            <a:custGeom>
              <a:avLst/>
              <a:gdLst/>
              <a:ahLst/>
              <a:cxnLst/>
              <a:rect l="l" t="t" r="r" b="b"/>
              <a:pathLst>
                <a:path w="15180" h="2643" extrusionOk="0">
                  <a:moveTo>
                    <a:pt x="1312" y="0"/>
                  </a:moveTo>
                  <a:cubicBezTo>
                    <a:pt x="580" y="0"/>
                    <a:pt x="1" y="579"/>
                    <a:pt x="1" y="1312"/>
                  </a:cubicBezTo>
                  <a:cubicBezTo>
                    <a:pt x="1" y="2045"/>
                    <a:pt x="580" y="2642"/>
                    <a:pt x="1312" y="2642"/>
                  </a:cubicBezTo>
                  <a:lnTo>
                    <a:pt x="13849" y="2642"/>
                  </a:lnTo>
                  <a:cubicBezTo>
                    <a:pt x="14582" y="2642"/>
                    <a:pt x="15180" y="2045"/>
                    <a:pt x="15180" y="1312"/>
                  </a:cubicBezTo>
                  <a:cubicBezTo>
                    <a:pt x="15180" y="579"/>
                    <a:pt x="14582" y="0"/>
                    <a:pt x="13849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2467028" y="3454708"/>
              <a:ext cx="307456" cy="53468"/>
            </a:xfrm>
            <a:custGeom>
              <a:avLst/>
              <a:gdLst/>
              <a:ahLst/>
              <a:cxnLst/>
              <a:rect l="l" t="t" r="r" b="b"/>
              <a:pathLst>
                <a:path w="15198" h="2643" extrusionOk="0">
                  <a:moveTo>
                    <a:pt x="1331" y="0"/>
                  </a:moveTo>
                  <a:cubicBezTo>
                    <a:pt x="598" y="0"/>
                    <a:pt x="0" y="579"/>
                    <a:pt x="0" y="1312"/>
                  </a:cubicBezTo>
                  <a:cubicBezTo>
                    <a:pt x="0" y="2045"/>
                    <a:pt x="598" y="2642"/>
                    <a:pt x="1331" y="2642"/>
                  </a:cubicBezTo>
                  <a:lnTo>
                    <a:pt x="13867" y="2642"/>
                  </a:lnTo>
                  <a:cubicBezTo>
                    <a:pt x="14600" y="2642"/>
                    <a:pt x="15198" y="2045"/>
                    <a:pt x="15198" y="1312"/>
                  </a:cubicBezTo>
                  <a:cubicBezTo>
                    <a:pt x="15198" y="579"/>
                    <a:pt x="14600" y="0"/>
                    <a:pt x="13867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2584079" y="1498771"/>
              <a:ext cx="190405" cy="53872"/>
            </a:xfrm>
            <a:custGeom>
              <a:avLst/>
              <a:gdLst/>
              <a:ahLst/>
              <a:cxnLst/>
              <a:rect l="l" t="t" r="r" b="b"/>
              <a:pathLst>
                <a:path w="9412" h="2663" extrusionOk="0">
                  <a:moveTo>
                    <a:pt x="1331" y="1"/>
                  </a:moveTo>
                  <a:cubicBezTo>
                    <a:pt x="598" y="1"/>
                    <a:pt x="0" y="599"/>
                    <a:pt x="0" y="1332"/>
                  </a:cubicBezTo>
                  <a:cubicBezTo>
                    <a:pt x="0" y="2065"/>
                    <a:pt x="598" y="2662"/>
                    <a:pt x="1331" y="2662"/>
                  </a:cubicBezTo>
                  <a:lnTo>
                    <a:pt x="8081" y="2662"/>
                  </a:lnTo>
                  <a:cubicBezTo>
                    <a:pt x="8814" y="2662"/>
                    <a:pt x="9412" y="2065"/>
                    <a:pt x="9412" y="1332"/>
                  </a:cubicBezTo>
                  <a:cubicBezTo>
                    <a:pt x="9412" y="599"/>
                    <a:pt x="8814" y="1"/>
                    <a:pt x="8081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2774463" y="1498771"/>
              <a:ext cx="190041" cy="53872"/>
            </a:xfrm>
            <a:custGeom>
              <a:avLst/>
              <a:gdLst/>
              <a:ahLst/>
              <a:cxnLst/>
              <a:rect l="l" t="t" r="r" b="b"/>
              <a:pathLst>
                <a:path w="9394" h="2663" extrusionOk="0">
                  <a:moveTo>
                    <a:pt x="1312" y="1"/>
                  </a:moveTo>
                  <a:cubicBezTo>
                    <a:pt x="580" y="1"/>
                    <a:pt x="1" y="599"/>
                    <a:pt x="1" y="1332"/>
                  </a:cubicBezTo>
                  <a:cubicBezTo>
                    <a:pt x="1" y="2065"/>
                    <a:pt x="580" y="2662"/>
                    <a:pt x="1312" y="2662"/>
                  </a:cubicBezTo>
                  <a:lnTo>
                    <a:pt x="8063" y="2662"/>
                  </a:lnTo>
                  <a:cubicBezTo>
                    <a:pt x="8796" y="2662"/>
                    <a:pt x="9394" y="2065"/>
                    <a:pt x="9394" y="1332"/>
                  </a:cubicBezTo>
                  <a:cubicBezTo>
                    <a:pt x="9394" y="599"/>
                    <a:pt x="8796" y="1"/>
                    <a:pt x="8063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2584079" y="1767223"/>
              <a:ext cx="190405" cy="53468"/>
            </a:xfrm>
            <a:custGeom>
              <a:avLst/>
              <a:gdLst/>
              <a:ahLst/>
              <a:cxnLst/>
              <a:rect l="l" t="t" r="r" b="b"/>
              <a:pathLst>
                <a:path w="9412" h="2643" extrusionOk="0">
                  <a:moveTo>
                    <a:pt x="1331" y="0"/>
                  </a:moveTo>
                  <a:cubicBezTo>
                    <a:pt x="598" y="0"/>
                    <a:pt x="0" y="579"/>
                    <a:pt x="0" y="1312"/>
                  </a:cubicBezTo>
                  <a:cubicBezTo>
                    <a:pt x="0" y="2045"/>
                    <a:pt x="598" y="2642"/>
                    <a:pt x="1331" y="2642"/>
                  </a:cubicBezTo>
                  <a:lnTo>
                    <a:pt x="8081" y="2642"/>
                  </a:lnTo>
                  <a:cubicBezTo>
                    <a:pt x="8814" y="2642"/>
                    <a:pt x="9412" y="2045"/>
                    <a:pt x="9412" y="1312"/>
                  </a:cubicBezTo>
                  <a:cubicBezTo>
                    <a:pt x="9412" y="579"/>
                    <a:pt x="8814" y="0"/>
                    <a:pt x="8081" y="0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2774463" y="1767223"/>
              <a:ext cx="190041" cy="53468"/>
            </a:xfrm>
            <a:custGeom>
              <a:avLst/>
              <a:gdLst/>
              <a:ahLst/>
              <a:cxnLst/>
              <a:rect l="l" t="t" r="r" b="b"/>
              <a:pathLst>
                <a:path w="9394" h="2643" extrusionOk="0">
                  <a:moveTo>
                    <a:pt x="1312" y="0"/>
                  </a:moveTo>
                  <a:cubicBezTo>
                    <a:pt x="580" y="0"/>
                    <a:pt x="1" y="579"/>
                    <a:pt x="1" y="1312"/>
                  </a:cubicBezTo>
                  <a:cubicBezTo>
                    <a:pt x="1" y="2045"/>
                    <a:pt x="580" y="2642"/>
                    <a:pt x="1312" y="2642"/>
                  </a:cubicBezTo>
                  <a:lnTo>
                    <a:pt x="8063" y="2642"/>
                  </a:lnTo>
                  <a:cubicBezTo>
                    <a:pt x="8796" y="2642"/>
                    <a:pt x="9394" y="2045"/>
                    <a:pt x="9394" y="1312"/>
                  </a:cubicBezTo>
                  <a:cubicBezTo>
                    <a:pt x="9394" y="579"/>
                    <a:pt x="8796" y="0"/>
                    <a:pt x="8063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2467028" y="1630650"/>
              <a:ext cx="307456" cy="53488"/>
            </a:xfrm>
            <a:custGeom>
              <a:avLst/>
              <a:gdLst/>
              <a:ahLst/>
              <a:cxnLst/>
              <a:rect l="l" t="t" r="r" b="b"/>
              <a:pathLst>
                <a:path w="15198" h="2644" extrusionOk="0">
                  <a:moveTo>
                    <a:pt x="1331" y="1"/>
                  </a:moveTo>
                  <a:cubicBezTo>
                    <a:pt x="598" y="1"/>
                    <a:pt x="0" y="579"/>
                    <a:pt x="0" y="1312"/>
                  </a:cubicBezTo>
                  <a:cubicBezTo>
                    <a:pt x="0" y="2045"/>
                    <a:pt x="598" y="2643"/>
                    <a:pt x="1331" y="2643"/>
                  </a:cubicBezTo>
                  <a:lnTo>
                    <a:pt x="13867" y="2643"/>
                  </a:lnTo>
                  <a:cubicBezTo>
                    <a:pt x="14600" y="2643"/>
                    <a:pt x="15198" y="2045"/>
                    <a:pt x="15198" y="1312"/>
                  </a:cubicBezTo>
                  <a:cubicBezTo>
                    <a:pt x="15198" y="579"/>
                    <a:pt x="14600" y="1"/>
                    <a:pt x="13867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2774463" y="1630650"/>
              <a:ext cx="307091" cy="53488"/>
            </a:xfrm>
            <a:custGeom>
              <a:avLst/>
              <a:gdLst/>
              <a:ahLst/>
              <a:cxnLst/>
              <a:rect l="l" t="t" r="r" b="b"/>
              <a:pathLst>
                <a:path w="15180" h="2644" extrusionOk="0">
                  <a:moveTo>
                    <a:pt x="1312" y="1"/>
                  </a:moveTo>
                  <a:cubicBezTo>
                    <a:pt x="580" y="1"/>
                    <a:pt x="1" y="579"/>
                    <a:pt x="1" y="1312"/>
                  </a:cubicBezTo>
                  <a:cubicBezTo>
                    <a:pt x="1" y="2045"/>
                    <a:pt x="580" y="2643"/>
                    <a:pt x="1312" y="2643"/>
                  </a:cubicBezTo>
                  <a:lnTo>
                    <a:pt x="13849" y="2643"/>
                  </a:lnTo>
                  <a:cubicBezTo>
                    <a:pt x="14582" y="2643"/>
                    <a:pt x="15180" y="2045"/>
                    <a:pt x="15180" y="1312"/>
                  </a:cubicBezTo>
                  <a:cubicBezTo>
                    <a:pt x="15180" y="579"/>
                    <a:pt x="14582" y="1"/>
                    <a:pt x="13849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2"/>
          <p:cNvSpPr/>
          <p:nvPr/>
        </p:nvSpPr>
        <p:spPr>
          <a:xfrm>
            <a:off x="991162" y="4315950"/>
            <a:ext cx="3160515" cy="39024"/>
          </a:xfrm>
          <a:custGeom>
            <a:avLst/>
            <a:gdLst/>
            <a:ahLst/>
            <a:cxnLst/>
            <a:rect l="l" t="t" r="r" b="b"/>
            <a:pathLst>
              <a:path w="91285" h="1929" extrusionOk="0">
                <a:moveTo>
                  <a:pt x="1293" y="0"/>
                </a:moveTo>
                <a:cubicBezTo>
                  <a:pt x="1" y="0"/>
                  <a:pt x="1" y="1929"/>
                  <a:pt x="1293" y="1929"/>
                </a:cubicBezTo>
                <a:lnTo>
                  <a:pt x="90012" y="1929"/>
                </a:lnTo>
                <a:cubicBezTo>
                  <a:pt x="91285" y="1929"/>
                  <a:pt x="91285" y="0"/>
                  <a:pt x="90012" y="0"/>
                </a:cubicBezTo>
                <a:close/>
              </a:path>
            </a:pathLst>
          </a:custGeom>
          <a:solidFill>
            <a:srgbClr val="25AC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2"/>
          <p:cNvSpPr/>
          <p:nvPr/>
        </p:nvSpPr>
        <p:spPr>
          <a:xfrm flipH="1">
            <a:off x="991456" y="1500450"/>
            <a:ext cx="3160480" cy="39049"/>
          </a:xfrm>
          <a:custGeom>
            <a:avLst/>
            <a:gdLst/>
            <a:ahLst/>
            <a:cxnLst/>
            <a:rect l="l" t="t" r="r" b="b"/>
            <a:pathLst>
              <a:path w="91284" h="1930" extrusionOk="0">
                <a:moveTo>
                  <a:pt x="1292" y="0"/>
                </a:moveTo>
                <a:cubicBezTo>
                  <a:pt x="0" y="0"/>
                  <a:pt x="0" y="1929"/>
                  <a:pt x="1292" y="1929"/>
                </a:cubicBezTo>
                <a:lnTo>
                  <a:pt x="90011" y="1929"/>
                </a:lnTo>
                <a:cubicBezTo>
                  <a:pt x="91284" y="1929"/>
                  <a:pt x="91284" y="0"/>
                  <a:pt x="9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2"/>
          <p:cNvSpPr/>
          <p:nvPr/>
        </p:nvSpPr>
        <p:spPr>
          <a:xfrm flipH="1">
            <a:off x="459474" y="1232652"/>
            <a:ext cx="596851" cy="574649"/>
          </a:xfrm>
          <a:custGeom>
            <a:avLst/>
            <a:gdLst/>
            <a:ahLst/>
            <a:cxnLst/>
            <a:rect l="l" t="t" r="r" b="b"/>
            <a:pathLst>
              <a:path w="25807" h="24847" extrusionOk="0">
                <a:moveTo>
                  <a:pt x="13386" y="1934"/>
                </a:moveTo>
                <a:cubicBezTo>
                  <a:pt x="19191" y="1934"/>
                  <a:pt x="23878" y="6640"/>
                  <a:pt x="23878" y="12426"/>
                </a:cubicBezTo>
                <a:cubicBezTo>
                  <a:pt x="23878" y="16669"/>
                  <a:pt x="21332" y="20488"/>
                  <a:pt x="17397" y="22108"/>
                </a:cubicBezTo>
                <a:cubicBezTo>
                  <a:pt x="16099" y="22645"/>
                  <a:pt x="14736" y="22907"/>
                  <a:pt x="13383" y="22907"/>
                </a:cubicBezTo>
                <a:cubicBezTo>
                  <a:pt x="10657" y="22907"/>
                  <a:pt x="7978" y="21844"/>
                  <a:pt x="5980" y="19832"/>
                </a:cubicBezTo>
                <a:cubicBezTo>
                  <a:pt x="2971" y="16843"/>
                  <a:pt x="2084" y="12330"/>
                  <a:pt x="3704" y="8415"/>
                </a:cubicBezTo>
                <a:cubicBezTo>
                  <a:pt x="5324" y="4480"/>
                  <a:pt x="9143" y="1934"/>
                  <a:pt x="13386" y="1934"/>
                </a:cubicBezTo>
                <a:close/>
                <a:moveTo>
                  <a:pt x="13390" y="1"/>
                </a:moveTo>
                <a:cubicBezTo>
                  <a:pt x="10157" y="1"/>
                  <a:pt x="6983" y="1265"/>
                  <a:pt x="4610" y="3651"/>
                </a:cubicBezTo>
                <a:cubicBezTo>
                  <a:pt x="1062" y="7200"/>
                  <a:pt x="1" y="12542"/>
                  <a:pt x="1929" y="17171"/>
                </a:cubicBezTo>
                <a:cubicBezTo>
                  <a:pt x="3839" y="21819"/>
                  <a:pt x="8371" y="24847"/>
                  <a:pt x="13386" y="24847"/>
                </a:cubicBezTo>
                <a:cubicBezTo>
                  <a:pt x="20252" y="24828"/>
                  <a:pt x="25806" y="19273"/>
                  <a:pt x="25806" y="12426"/>
                </a:cubicBezTo>
                <a:cubicBezTo>
                  <a:pt x="25806" y="7392"/>
                  <a:pt x="22778" y="2879"/>
                  <a:pt x="18149" y="951"/>
                </a:cubicBezTo>
                <a:cubicBezTo>
                  <a:pt x="16609" y="311"/>
                  <a:pt x="14992" y="1"/>
                  <a:pt x="13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2"/>
          <p:cNvSpPr txBox="1"/>
          <p:nvPr/>
        </p:nvSpPr>
        <p:spPr>
          <a:xfrm flipH="1">
            <a:off x="1120786" y="3943953"/>
            <a:ext cx="2189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"/>
                <a:ea typeface="Fira Sans"/>
                <a:cs typeface="Fira Sans"/>
                <a:sym typeface="Fira Sans"/>
              </a:rPr>
              <a:t>Method to Use</a:t>
            </a:r>
            <a:endParaRPr sz="16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7" name="Google Shape;507;p22"/>
          <p:cNvSpPr txBox="1"/>
          <p:nvPr/>
        </p:nvSpPr>
        <p:spPr>
          <a:xfrm flipH="1">
            <a:off x="1120786" y="4328449"/>
            <a:ext cx="2547900" cy="73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200">
                <a:latin typeface="Fira Sans"/>
                <a:ea typeface="Fira Sans"/>
                <a:cs typeface="Fira Sans"/>
                <a:sym typeface="Fira Sans"/>
              </a:rPr>
              <a:t>Genetic Algorithms. </a:t>
            </a: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Search Heuristic inspired by the process of natural selection.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8" name="Google Shape;508;p22"/>
          <p:cNvSpPr txBox="1"/>
          <p:nvPr/>
        </p:nvSpPr>
        <p:spPr>
          <a:xfrm flipH="1">
            <a:off x="1120812" y="1138258"/>
            <a:ext cx="2189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"/>
                <a:ea typeface="Fira Sans"/>
                <a:cs typeface="Fira Sans"/>
                <a:sym typeface="Fira Sans"/>
              </a:rPr>
              <a:t>Task</a:t>
            </a:r>
            <a:endParaRPr sz="16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9" name="Google Shape;509;p22"/>
          <p:cNvSpPr txBox="1"/>
          <p:nvPr/>
        </p:nvSpPr>
        <p:spPr>
          <a:xfrm flipH="1">
            <a:off x="1120812" y="1502838"/>
            <a:ext cx="2751170" cy="50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Optimizing the value of an unknown fitness function on an array of bits.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0" name="Google Shape;510;p22"/>
          <p:cNvSpPr txBox="1"/>
          <p:nvPr/>
        </p:nvSpPr>
        <p:spPr>
          <a:xfrm>
            <a:off x="5887437" y="1138258"/>
            <a:ext cx="2148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"/>
                <a:ea typeface="Fira Sans"/>
                <a:cs typeface="Fira Sans"/>
                <a:sym typeface="Fira Sans"/>
              </a:rPr>
              <a:t>Objective</a:t>
            </a:r>
            <a:endParaRPr sz="16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1" name="Google Shape;511;p22"/>
          <p:cNvSpPr txBox="1"/>
          <p:nvPr/>
        </p:nvSpPr>
        <p:spPr>
          <a:xfrm>
            <a:off x="5180722" y="1502838"/>
            <a:ext cx="2855615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Minimizing the number of fitness calls.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2" name="Google Shape;512;p22"/>
          <p:cNvSpPr txBox="1"/>
          <p:nvPr/>
        </p:nvSpPr>
        <p:spPr>
          <a:xfrm>
            <a:off x="5887437" y="3943953"/>
            <a:ext cx="2148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"/>
                <a:ea typeface="Fira Sans"/>
                <a:cs typeface="Fira Sans"/>
                <a:sym typeface="Fira Sans"/>
              </a:rPr>
              <a:t>Constraints</a:t>
            </a:r>
            <a:endParaRPr sz="16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3" name="Google Shape;513;p22"/>
          <p:cNvSpPr txBox="1"/>
          <p:nvPr/>
        </p:nvSpPr>
        <p:spPr>
          <a:xfrm>
            <a:off x="5268991" y="4328450"/>
            <a:ext cx="2767346" cy="51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Fira Sans"/>
                <a:ea typeface="Fira Sans"/>
                <a:cs typeface="Fira Sans"/>
                <a:sym typeface="Fira Sans"/>
              </a:rPr>
              <a:t>None if not exploiting the problem on the specific solution.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" name="Google Shape;514;p22"/>
          <p:cNvSpPr txBox="1"/>
          <p:nvPr/>
        </p:nvSpPr>
        <p:spPr>
          <a:xfrm flipH="1">
            <a:off x="3676988" y="1079388"/>
            <a:ext cx="436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1</a:t>
            </a:r>
            <a:endParaRPr sz="3000">
              <a:solidFill>
                <a:schemeClr val="accent3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515" name="Google Shape;515;p22"/>
          <p:cNvSpPr txBox="1"/>
          <p:nvPr/>
        </p:nvSpPr>
        <p:spPr>
          <a:xfrm flipH="1">
            <a:off x="3676988" y="3914517"/>
            <a:ext cx="436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3</a:t>
            </a:r>
            <a:endParaRPr sz="3000">
              <a:solidFill>
                <a:schemeClr val="accent4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516" name="Google Shape;516;p22"/>
          <p:cNvSpPr/>
          <p:nvPr/>
        </p:nvSpPr>
        <p:spPr>
          <a:xfrm flipH="1">
            <a:off x="5000938" y="4315950"/>
            <a:ext cx="3152299" cy="39024"/>
          </a:xfrm>
          <a:custGeom>
            <a:avLst/>
            <a:gdLst/>
            <a:ahLst/>
            <a:cxnLst/>
            <a:rect l="l" t="t" r="r" b="b"/>
            <a:pathLst>
              <a:path w="91285" h="1929" extrusionOk="0">
                <a:moveTo>
                  <a:pt x="1293" y="0"/>
                </a:moveTo>
                <a:cubicBezTo>
                  <a:pt x="1" y="0"/>
                  <a:pt x="1" y="1929"/>
                  <a:pt x="1293" y="1929"/>
                </a:cubicBezTo>
                <a:lnTo>
                  <a:pt x="90012" y="1929"/>
                </a:lnTo>
                <a:cubicBezTo>
                  <a:pt x="91285" y="1929"/>
                  <a:pt x="91285" y="0"/>
                  <a:pt x="900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"/>
          <p:cNvSpPr/>
          <p:nvPr/>
        </p:nvSpPr>
        <p:spPr>
          <a:xfrm>
            <a:off x="4994812" y="1500450"/>
            <a:ext cx="3152265" cy="39049"/>
          </a:xfrm>
          <a:custGeom>
            <a:avLst/>
            <a:gdLst/>
            <a:ahLst/>
            <a:cxnLst/>
            <a:rect l="l" t="t" r="r" b="b"/>
            <a:pathLst>
              <a:path w="91284" h="1930" extrusionOk="0">
                <a:moveTo>
                  <a:pt x="1292" y="0"/>
                </a:moveTo>
                <a:cubicBezTo>
                  <a:pt x="0" y="0"/>
                  <a:pt x="0" y="1929"/>
                  <a:pt x="1292" y="1929"/>
                </a:cubicBezTo>
                <a:lnTo>
                  <a:pt x="90011" y="1929"/>
                </a:lnTo>
                <a:cubicBezTo>
                  <a:pt x="91284" y="1929"/>
                  <a:pt x="91284" y="0"/>
                  <a:pt x="900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2"/>
          <p:cNvSpPr txBox="1"/>
          <p:nvPr/>
        </p:nvSpPr>
        <p:spPr>
          <a:xfrm>
            <a:off x="5034883" y="1079388"/>
            <a:ext cx="436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2</a:t>
            </a:r>
            <a:endParaRPr sz="3000">
              <a:solidFill>
                <a:schemeClr val="accent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519" name="Google Shape;519;p22"/>
          <p:cNvSpPr txBox="1"/>
          <p:nvPr/>
        </p:nvSpPr>
        <p:spPr>
          <a:xfrm>
            <a:off x="5034883" y="3914517"/>
            <a:ext cx="436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4</a:t>
            </a:r>
            <a:endParaRPr sz="3000">
              <a:solidFill>
                <a:schemeClr val="accent5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8244966" y="4169201"/>
            <a:ext cx="312177" cy="318498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22"/>
          <p:cNvGrpSpPr/>
          <p:nvPr/>
        </p:nvGrpSpPr>
        <p:grpSpPr>
          <a:xfrm>
            <a:off x="8262678" y="1316017"/>
            <a:ext cx="273342" cy="347525"/>
            <a:chOff x="-37370925" y="3579105"/>
            <a:chExt cx="248900" cy="316450"/>
          </a:xfrm>
          <a:solidFill>
            <a:schemeClr val="accent2"/>
          </a:solidFill>
        </p:grpSpPr>
        <p:sp>
          <p:nvSpPr>
            <p:cNvPr id="522" name="Google Shape;522;p22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2"/>
          <p:cNvGrpSpPr/>
          <p:nvPr/>
        </p:nvGrpSpPr>
        <p:grpSpPr>
          <a:xfrm flipH="1">
            <a:off x="591626" y="1354274"/>
            <a:ext cx="332525" cy="331405"/>
            <a:chOff x="-26980600" y="3175500"/>
            <a:chExt cx="296950" cy="295950"/>
          </a:xfrm>
        </p:grpSpPr>
        <p:sp>
          <p:nvSpPr>
            <p:cNvPr id="526" name="Google Shape;526;p22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22"/>
          <p:cNvSpPr/>
          <p:nvPr/>
        </p:nvSpPr>
        <p:spPr>
          <a:xfrm flipH="1">
            <a:off x="4101187" y="1500450"/>
            <a:ext cx="39000" cy="761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2"/>
          <p:cNvSpPr/>
          <p:nvPr/>
        </p:nvSpPr>
        <p:spPr>
          <a:xfrm flipH="1">
            <a:off x="4051396" y="2190276"/>
            <a:ext cx="138600" cy="13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2"/>
          <p:cNvSpPr/>
          <p:nvPr/>
        </p:nvSpPr>
        <p:spPr>
          <a:xfrm flipH="1">
            <a:off x="4103587" y="3454575"/>
            <a:ext cx="36600" cy="896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2"/>
          <p:cNvSpPr/>
          <p:nvPr/>
        </p:nvSpPr>
        <p:spPr>
          <a:xfrm flipH="1">
            <a:off x="4051396" y="3361151"/>
            <a:ext cx="144900" cy="14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2"/>
          <p:cNvSpPr/>
          <p:nvPr/>
        </p:nvSpPr>
        <p:spPr>
          <a:xfrm>
            <a:off x="5004787" y="1500450"/>
            <a:ext cx="42300" cy="761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4946879" y="2164401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2"/>
          <p:cNvSpPr/>
          <p:nvPr/>
        </p:nvSpPr>
        <p:spPr>
          <a:xfrm>
            <a:off x="5008462" y="3478272"/>
            <a:ext cx="40200" cy="87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2"/>
          <p:cNvSpPr/>
          <p:nvPr/>
        </p:nvSpPr>
        <p:spPr>
          <a:xfrm>
            <a:off x="4961879" y="3385501"/>
            <a:ext cx="144900" cy="14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 flipH="1">
            <a:off x="8100924" y="1232652"/>
            <a:ext cx="596851" cy="574649"/>
          </a:xfrm>
          <a:custGeom>
            <a:avLst/>
            <a:gdLst/>
            <a:ahLst/>
            <a:cxnLst/>
            <a:rect l="l" t="t" r="r" b="b"/>
            <a:pathLst>
              <a:path w="25807" h="24847" extrusionOk="0">
                <a:moveTo>
                  <a:pt x="13386" y="1934"/>
                </a:moveTo>
                <a:cubicBezTo>
                  <a:pt x="19191" y="1934"/>
                  <a:pt x="23878" y="6640"/>
                  <a:pt x="23878" y="12426"/>
                </a:cubicBezTo>
                <a:cubicBezTo>
                  <a:pt x="23878" y="16669"/>
                  <a:pt x="21332" y="20488"/>
                  <a:pt x="17397" y="22108"/>
                </a:cubicBezTo>
                <a:cubicBezTo>
                  <a:pt x="16099" y="22645"/>
                  <a:pt x="14736" y="22907"/>
                  <a:pt x="13383" y="22907"/>
                </a:cubicBezTo>
                <a:cubicBezTo>
                  <a:pt x="10657" y="22907"/>
                  <a:pt x="7978" y="21844"/>
                  <a:pt x="5980" y="19832"/>
                </a:cubicBezTo>
                <a:cubicBezTo>
                  <a:pt x="2971" y="16843"/>
                  <a:pt x="2084" y="12330"/>
                  <a:pt x="3704" y="8415"/>
                </a:cubicBezTo>
                <a:cubicBezTo>
                  <a:pt x="5324" y="4480"/>
                  <a:pt x="9143" y="1934"/>
                  <a:pt x="13386" y="1934"/>
                </a:cubicBezTo>
                <a:close/>
                <a:moveTo>
                  <a:pt x="13390" y="1"/>
                </a:moveTo>
                <a:cubicBezTo>
                  <a:pt x="10157" y="1"/>
                  <a:pt x="6983" y="1265"/>
                  <a:pt x="4610" y="3651"/>
                </a:cubicBezTo>
                <a:cubicBezTo>
                  <a:pt x="1062" y="7200"/>
                  <a:pt x="1" y="12542"/>
                  <a:pt x="1929" y="17171"/>
                </a:cubicBezTo>
                <a:cubicBezTo>
                  <a:pt x="3839" y="21819"/>
                  <a:pt x="8371" y="24847"/>
                  <a:pt x="13386" y="24847"/>
                </a:cubicBezTo>
                <a:cubicBezTo>
                  <a:pt x="20252" y="24828"/>
                  <a:pt x="25806" y="19273"/>
                  <a:pt x="25806" y="12426"/>
                </a:cubicBezTo>
                <a:cubicBezTo>
                  <a:pt x="25806" y="7392"/>
                  <a:pt x="22778" y="2879"/>
                  <a:pt x="18149" y="951"/>
                </a:cubicBezTo>
                <a:cubicBezTo>
                  <a:pt x="16609" y="311"/>
                  <a:pt x="14992" y="1"/>
                  <a:pt x="13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flipH="1">
            <a:off x="8100924" y="4048139"/>
            <a:ext cx="596851" cy="574649"/>
          </a:xfrm>
          <a:custGeom>
            <a:avLst/>
            <a:gdLst/>
            <a:ahLst/>
            <a:cxnLst/>
            <a:rect l="l" t="t" r="r" b="b"/>
            <a:pathLst>
              <a:path w="25807" h="24847" extrusionOk="0">
                <a:moveTo>
                  <a:pt x="13386" y="1934"/>
                </a:moveTo>
                <a:cubicBezTo>
                  <a:pt x="19191" y="1934"/>
                  <a:pt x="23878" y="6640"/>
                  <a:pt x="23878" y="12426"/>
                </a:cubicBezTo>
                <a:cubicBezTo>
                  <a:pt x="23878" y="16669"/>
                  <a:pt x="21332" y="20488"/>
                  <a:pt x="17397" y="22108"/>
                </a:cubicBezTo>
                <a:cubicBezTo>
                  <a:pt x="16099" y="22645"/>
                  <a:pt x="14736" y="22907"/>
                  <a:pt x="13383" y="22907"/>
                </a:cubicBezTo>
                <a:cubicBezTo>
                  <a:pt x="10657" y="22907"/>
                  <a:pt x="7978" y="21844"/>
                  <a:pt x="5980" y="19832"/>
                </a:cubicBezTo>
                <a:cubicBezTo>
                  <a:pt x="2971" y="16843"/>
                  <a:pt x="2084" y="12330"/>
                  <a:pt x="3704" y="8415"/>
                </a:cubicBezTo>
                <a:cubicBezTo>
                  <a:pt x="5324" y="4480"/>
                  <a:pt x="9143" y="1934"/>
                  <a:pt x="13386" y="1934"/>
                </a:cubicBezTo>
                <a:close/>
                <a:moveTo>
                  <a:pt x="13390" y="1"/>
                </a:moveTo>
                <a:cubicBezTo>
                  <a:pt x="10157" y="1"/>
                  <a:pt x="6983" y="1265"/>
                  <a:pt x="4610" y="3651"/>
                </a:cubicBezTo>
                <a:cubicBezTo>
                  <a:pt x="1062" y="7200"/>
                  <a:pt x="1" y="12542"/>
                  <a:pt x="1929" y="17171"/>
                </a:cubicBezTo>
                <a:cubicBezTo>
                  <a:pt x="3839" y="21819"/>
                  <a:pt x="8371" y="24847"/>
                  <a:pt x="13386" y="24847"/>
                </a:cubicBezTo>
                <a:cubicBezTo>
                  <a:pt x="20252" y="24828"/>
                  <a:pt x="25806" y="19273"/>
                  <a:pt x="25806" y="12426"/>
                </a:cubicBezTo>
                <a:cubicBezTo>
                  <a:pt x="25806" y="7392"/>
                  <a:pt x="22778" y="2879"/>
                  <a:pt x="18149" y="951"/>
                </a:cubicBezTo>
                <a:cubicBezTo>
                  <a:pt x="16609" y="311"/>
                  <a:pt x="14992" y="1"/>
                  <a:pt x="13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 flipH="1">
            <a:off x="459474" y="4048139"/>
            <a:ext cx="596851" cy="574649"/>
          </a:xfrm>
          <a:custGeom>
            <a:avLst/>
            <a:gdLst/>
            <a:ahLst/>
            <a:cxnLst/>
            <a:rect l="l" t="t" r="r" b="b"/>
            <a:pathLst>
              <a:path w="25807" h="24847" extrusionOk="0">
                <a:moveTo>
                  <a:pt x="13386" y="1934"/>
                </a:moveTo>
                <a:cubicBezTo>
                  <a:pt x="19191" y="1934"/>
                  <a:pt x="23878" y="6640"/>
                  <a:pt x="23878" y="12426"/>
                </a:cubicBezTo>
                <a:cubicBezTo>
                  <a:pt x="23878" y="16669"/>
                  <a:pt x="21332" y="20488"/>
                  <a:pt x="17397" y="22108"/>
                </a:cubicBezTo>
                <a:cubicBezTo>
                  <a:pt x="16099" y="22645"/>
                  <a:pt x="14736" y="22907"/>
                  <a:pt x="13383" y="22907"/>
                </a:cubicBezTo>
                <a:cubicBezTo>
                  <a:pt x="10657" y="22907"/>
                  <a:pt x="7978" y="21844"/>
                  <a:pt x="5980" y="19832"/>
                </a:cubicBezTo>
                <a:cubicBezTo>
                  <a:pt x="2971" y="16843"/>
                  <a:pt x="2084" y="12330"/>
                  <a:pt x="3704" y="8415"/>
                </a:cubicBezTo>
                <a:cubicBezTo>
                  <a:pt x="5324" y="4480"/>
                  <a:pt x="9143" y="1934"/>
                  <a:pt x="13386" y="1934"/>
                </a:cubicBezTo>
                <a:close/>
                <a:moveTo>
                  <a:pt x="13390" y="1"/>
                </a:moveTo>
                <a:cubicBezTo>
                  <a:pt x="10157" y="1"/>
                  <a:pt x="6983" y="1265"/>
                  <a:pt x="4610" y="3651"/>
                </a:cubicBezTo>
                <a:cubicBezTo>
                  <a:pt x="1062" y="7200"/>
                  <a:pt x="1" y="12542"/>
                  <a:pt x="1929" y="17171"/>
                </a:cubicBezTo>
                <a:cubicBezTo>
                  <a:pt x="3839" y="21819"/>
                  <a:pt x="8371" y="24847"/>
                  <a:pt x="13386" y="24847"/>
                </a:cubicBezTo>
                <a:cubicBezTo>
                  <a:pt x="20252" y="24828"/>
                  <a:pt x="25806" y="19273"/>
                  <a:pt x="25806" y="12426"/>
                </a:cubicBezTo>
                <a:cubicBezTo>
                  <a:pt x="25806" y="7392"/>
                  <a:pt x="22778" y="2879"/>
                  <a:pt x="18149" y="951"/>
                </a:cubicBezTo>
                <a:cubicBezTo>
                  <a:pt x="16609" y="311"/>
                  <a:pt x="14992" y="1"/>
                  <a:pt x="133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5547;p42">
            <a:extLst>
              <a:ext uri="{FF2B5EF4-FFF2-40B4-BE49-F238E27FC236}">
                <a16:creationId xmlns:a16="http://schemas.microsoft.com/office/drawing/2014/main" id="{9D08D83D-457E-0D50-E5D5-8E54E7701ACF}"/>
              </a:ext>
            </a:extLst>
          </p:cNvPr>
          <p:cNvSpPr txBox="1">
            <a:spLocks/>
          </p:cNvSpPr>
          <p:nvPr/>
        </p:nvSpPr>
        <p:spPr>
          <a:xfrm>
            <a:off x="457200" y="1333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Problem</a:t>
            </a:r>
            <a:r>
              <a:rPr lang="it-IT" sz="3600"/>
              <a:t> </a:t>
            </a:r>
            <a:r>
              <a:rPr lang="it-IT" sz="3600" err="1"/>
              <a:t>Introduction</a:t>
            </a:r>
            <a:endParaRPr lang="it-IT" sz="360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029E77-8FA8-BC08-228D-8965179F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5408" y="4133145"/>
            <a:ext cx="365609" cy="3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0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ght bulb with rays of light&#10;&#10;Description automatically generated">
            <a:extLst>
              <a:ext uri="{FF2B5EF4-FFF2-40B4-BE49-F238E27FC236}">
                <a16:creationId xmlns:a16="http://schemas.microsoft.com/office/drawing/2014/main" id="{77668DB6-44C6-75F1-4CC7-028ACA29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825" y="1359566"/>
            <a:ext cx="618020" cy="618020"/>
          </a:xfrm>
          <a:prstGeom prst="rect">
            <a:avLst/>
          </a:prstGeom>
        </p:spPr>
      </p:pic>
      <p:grpSp>
        <p:nvGrpSpPr>
          <p:cNvPr id="15747" name="Google Shape;15747;p45"/>
          <p:cNvGrpSpPr/>
          <p:nvPr/>
        </p:nvGrpSpPr>
        <p:grpSpPr>
          <a:xfrm>
            <a:off x="3252443" y="1514437"/>
            <a:ext cx="1038179" cy="169427"/>
            <a:chOff x="3162229" y="1119949"/>
            <a:chExt cx="1053561" cy="169427"/>
          </a:xfrm>
        </p:grpSpPr>
        <p:sp>
          <p:nvSpPr>
            <p:cNvPr id="15748" name="Google Shape;15748;p45"/>
            <p:cNvSpPr/>
            <p:nvPr/>
          </p:nvSpPr>
          <p:spPr>
            <a:xfrm rot="8932">
              <a:off x="3176586" y="1166388"/>
              <a:ext cx="1039204" cy="72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45"/>
            <p:cNvSpPr/>
            <p:nvPr/>
          </p:nvSpPr>
          <p:spPr>
            <a:xfrm rot="-1791736">
              <a:off x="3162921" y="1119949"/>
              <a:ext cx="254259" cy="6169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45"/>
            <p:cNvSpPr/>
            <p:nvPr/>
          </p:nvSpPr>
          <p:spPr>
            <a:xfrm rot="2430098">
              <a:off x="3162229" y="1212973"/>
              <a:ext cx="224491" cy="7640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3" name="Google Shape;15753;p45"/>
          <p:cNvSpPr txBox="1"/>
          <p:nvPr/>
        </p:nvSpPr>
        <p:spPr>
          <a:xfrm>
            <a:off x="667274" y="1392384"/>
            <a:ext cx="1835700" cy="1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 </a:t>
            </a:r>
            <a:r>
              <a:rPr lang="en-US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minimize the number of calls to the fitness function</a:t>
            </a: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it might be useful to find a method of proxying the function!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56" name="Google Shape;15756;p45"/>
          <p:cNvSpPr txBox="1"/>
          <p:nvPr/>
        </p:nvSpPr>
        <p:spPr>
          <a:xfrm>
            <a:off x="895424" y="1067228"/>
            <a:ext cx="1379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IDEA</a:t>
            </a:r>
          </a:p>
        </p:txBody>
      </p:sp>
      <p:sp>
        <p:nvSpPr>
          <p:cNvPr id="43" name="Google Shape;15547;p42">
            <a:extLst>
              <a:ext uri="{FF2B5EF4-FFF2-40B4-BE49-F238E27FC236}">
                <a16:creationId xmlns:a16="http://schemas.microsoft.com/office/drawing/2014/main" id="{26837A33-43D4-424A-8B21-16C37A6F0C1C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Neural</a:t>
            </a:r>
            <a:r>
              <a:rPr lang="it-IT" sz="3600"/>
              <a:t> Network to </a:t>
            </a:r>
            <a:r>
              <a:rPr lang="it-IT" sz="3600" err="1"/>
              <a:t>evaluate</a:t>
            </a:r>
            <a:r>
              <a:rPr lang="it-IT" sz="3600"/>
              <a:t> fitness</a:t>
            </a:r>
          </a:p>
        </p:txBody>
      </p:sp>
      <p:grpSp>
        <p:nvGrpSpPr>
          <p:cNvPr id="44" name="Google Shape;15712;p45">
            <a:extLst>
              <a:ext uri="{FF2B5EF4-FFF2-40B4-BE49-F238E27FC236}">
                <a16:creationId xmlns:a16="http://schemas.microsoft.com/office/drawing/2014/main" id="{A4AC8C36-D264-F09F-D3E1-CED56D1A160C}"/>
              </a:ext>
            </a:extLst>
          </p:cNvPr>
          <p:cNvGrpSpPr/>
          <p:nvPr/>
        </p:nvGrpSpPr>
        <p:grpSpPr>
          <a:xfrm>
            <a:off x="3735548" y="1371821"/>
            <a:ext cx="1708177" cy="2989659"/>
            <a:chOff x="723427" y="2005057"/>
            <a:chExt cx="1040683" cy="1821408"/>
          </a:xfrm>
        </p:grpSpPr>
        <p:sp>
          <p:nvSpPr>
            <p:cNvPr id="45" name="Google Shape;15713;p45">
              <a:extLst>
                <a:ext uri="{FF2B5EF4-FFF2-40B4-BE49-F238E27FC236}">
                  <a16:creationId xmlns:a16="http://schemas.microsoft.com/office/drawing/2014/main" id="{6732FC3D-82C5-B0B1-29E3-13B83A3F546C}"/>
                </a:ext>
              </a:extLst>
            </p:cNvPr>
            <p:cNvSpPr/>
            <p:nvPr/>
          </p:nvSpPr>
          <p:spPr>
            <a:xfrm>
              <a:off x="871852" y="3754449"/>
              <a:ext cx="743785" cy="61051"/>
            </a:xfrm>
            <a:custGeom>
              <a:avLst/>
              <a:gdLst/>
              <a:ahLst/>
              <a:cxnLst/>
              <a:rect l="l" t="t" r="r" b="b"/>
              <a:pathLst>
                <a:path w="47075" h="3864" extrusionOk="0">
                  <a:moveTo>
                    <a:pt x="45244" y="0"/>
                  </a:moveTo>
                  <a:cubicBezTo>
                    <a:pt x="32078" y="51"/>
                    <a:pt x="3762" y="1017"/>
                    <a:pt x="1017" y="1017"/>
                  </a:cubicBezTo>
                  <a:lnTo>
                    <a:pt x="814" y="1017"/>
                  </a:lnTo>
                  <a:cubicBezTo>
                    <a:pt x="559" y="1881"/>
                    <a:pt x="305" y="2746"/>
                    <a:pt x="102" y="3610"/>
                  </a:cubicBezTo>
                  <a:cubicBezTo>
                    <a:pt x="102" y="3711"/>
                    <a:pt x="51" y="3762"/>
                    <a:pt x="0" y="3864"/>
                  </a:cubicBezTo>
                  <a:cubicBezTo>
                    <a:pt x="11896" y="3813"/>
                    <a:pt x="35840" y="3559"/>
                    <a:pt x="47074" y="3101"/>
                  </a:cubicBezTo>
                  <a:cubicBezTo>
                    <a:pt x="46515" y="2898"/>
                    <a:pt x="46109" y="2441"/>
                    <a:pt x="45956" y="1881"/>
                  </a:cubicBezTo>
                  <a:cubicBezTo>
                    <a:pt x="45753" y="1221"/>
                    <a:pt x="45499" y="610"/>
                    <a:pt x="45244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14;p45">
              <a:extLst>
                <a:ext uri="{FF2B5EF4-FFF2-40B4-BE49-F238E27FC236}">
                  <a16:creationId xmlns:a16="http://schemas.microsoft.com/office/drawing/2014/main" id="{0FA9B2F7-D5D6-6BC2-001B-5E545FF2B942}"/>
                </a:ext>
              </a:extLst>
            </p:cNvPr>
            <p:cNvSpPr/>
            <p:nvPr/>
          </p:nvSpPr>
          <p:spPr>
            <a:xfrm>
              <a:off x="896753" y="2831555"/>
              <a:ext cx="715677" cy="44998"/>
            </a:xfrm>
            <a:custGeom>
              <a:avLst/>
              <a:gdLst/>
              <a:ahLst/>
              <a:cxnLst/>
              <a:rect l="l" t="t" r="r" b="b"/>
              <a:pathLst>
                <a:path w="45296" h="2848" extrusionOk="0">
                  <a:moveTo>
                    <a:pt x="508" y="1"/>
                  </a:moveTo>
                  <a:cubicBezTo>
                    <a:pt x="254" y="712"/>
                    <a:pt x="102" y="1475"/>
                    <a:pt x="51" y="2238"/>
                  </a:cubicBezTo>
                  <a:cubicBezTo>
                    <a:pt x="0" y="2441"/>
                    <a:pt x="0" y="2644"/>
                    <a:pt x="0" y="2848"/>
                  </a:cubicBezTo>
                  <a:lnTo>
                    <a:pt x="45295" y="2848"/>
                  </a:lnTo>
                  <a:cubicBezTo>
                    <a:pt x="45143" y="1933"/>
                    <a:pt x="44990" y="1068"/>
                    <a:pt x="44736" y="153"/>
                  </a:cubicBezTo>
                  <a:lnTo>
                    <a:pt x="44685" y="1"/>
                  </a:ln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15;p45">
              <a:extLst>
                <a:ext uri="{FF2B5EF4-FFF2-40B4-BE49-F238E27FC236}">
                  <a16:creationId xmlns:a16="http://schemas.microsoft.com/office/drawing/2014/main" id="{3906C999-BA82-88E1-88F0-CE8A1C1358EC}"/>
                </a:ext>
              </a:extLst>
            </p:cNvPr>
            <p:cNvSpPr/>
            <p:nvPr/>
          </p:nvSpPr>
          <p:spPr>
            <a:xfrm>
              <a:off x="901572" y="2957670"/>
              <a:ext cx="706829" cy="44904"/>
            </a:xfrm>
            <a:custGeom>
              <a:avLst/>
              <a:gdLst/>
              <a:ahLst/>
              <a:cxnLst/>
              <a:rect l="l" t="t" r="r" b="b"/>
              <a:pathLst>
                <a:path w="44736" h="2842" extrusionOk="0">
                  <a:moveTo>
                    <a:pt x="44736" y="0"/>
                  </a:moveTo>
                  <a:lnTo>
                    <a:pt x="44736" y="0"/>
                  </a:lnTo>
                  <a:cubicBezTo>
                    <a:pt x="41362" y="12"/>
                    <a:pt x="37985" y="15"/>
                    <a:pt x="34606" y="15"/>
                  </a:cubicBezTo>
                  <a:cubicBezTo>
                    <a:pt x="28581" y="15"/>
                    <a:pt x="22550" y="3"/>
                    <a:pt x="16522" y="3"/>
                  </a:cubicBezTo>
                  <a:cubicBezTo>
                    <a:pt x="11011" y="3"/>
                    <a:pt x="5502" y="13"/>
                    <a:pt x="0" y="51"/>
                  </a:cubicBezTo>
                  <a:cubicBezTo>
                    <a:pt x="203" y="1017"/>
                    <a:pt x="508" y="1932"/>
                    <a:pt x="915" y="2796"/>
                  </a:cubicBezTo>
                  <a:cubicBezTo>
                    <a:pt x="8735" y="2796"/>
                    <a:pt x="16539" y="2841"/>
                    <a:pt x="24320" y="2841"/>
                  </a:cubicBezTo>
                  <a:cubicBezTo>
                    <a:pt x="30804" y="2841"/>
                    <a:pt x="37272" y="2810"/>
                    <a:pt x="43719" y="2694"/>
                  </a:cubicBezTo>
                  <a:cubicBezTo>
                    <a:pt x="43923" y="2288"/>
                    <a:pt x="44075" y="1881"/>
                    <a:pt x="44228" y="1474"/>
                  </a:cubicBezTo>
                  <a:cubicBezTo>
                    <a:pt x="44431" y="966"/>
                    <a:pt x="44583" y="508"/>
                    <a:pt x="44736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16;p45">
              <a:extLst>
                <a:ext uri="{FF2B5EF4-FFF2-40B4-BE49-F238E27FC236}">
                  <a16:creationId xmlns:a16="http://schemas.microsoft.com/office/drawing/2014/main" id="{1AC51919-A78E-8AC0-77FE-7D110BDBD36F}"/>
                </a:ext>
              </a:extLst>
            </p:cNvPr>
            <p:cNvSpPr/>
            <p:nvPr/>
          </p:nvSpPr>
          <p:spPr>
            <a:xfrm>
              <a:off x="919236" y="3648431"/>
              <a:ext cx="633754" cy="49802"/>
            </a:xfrm>
            <a:custGeom>
              <a:avLst/>
              <a:gdLst/>
              <a:ahLst/>
              <a:cxnLst/>
              <a:rect l="l" t="t" r="r" b="b"/>
              <a:pathLst>
                <a:path w="40111" h="3152" extrusionOk="0">
                  <a:moveTo>
                    <a:pt x="38178" y="0"/>
                  </a:moveTo>
                  <a:cubicBezTo>
                    <a:pt x="28774" y="102"/>
                    <a:pt x="10117" y="254"/>
                    <a:pt x="2288" y="305"/>
                  </a:cubicBezTo>
                  <a:cubicBezTo>
                    <a:pt x="1475" y="1169"/>
                    <a:pt x="712" y="2135"/>
                    <a:pt x="1" y="3152"/>
                  </a:cubicBezTo>
                  <a:cubicBezTo>
                    <a:pt x="5948" y="3050"/>
                    <a:pt x="29638" y="2847"/>
                    <a:pt x="40110" y="2694"/>
                  </a:cubicBezTo>
                  <a:cubicBezTo>
                    <a:pt x="39551" y="1779"/>
                    <a:pt x="38890" y="864"/>
                    <a:pt x="38178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17;p45">
              <a:extLst>
                <a:ext uri="{FF2B5EF4-FFF2-40B4-BE49-F238E27FC236}">
                  <a16:creationId xmlns:a16="http://schemas.microsoft.com/office/drawing/2014/main" id="{75A016A7-9F71-4794-5A4C-870AF589AF87}"/>
                </a:ext>
              </a:extLst>
            </p:cNvPr>
            <p:cNvSpPr/>
            <p:nvPr/>
          </p:nvSpPr>
          <p:spPr>
            <a:xfrm>
              <a:off x="948150" y="2711886"/>
              <a:ext cx="620103" cy="48206"/>
            </a:xfrm>
            <a:custGeom>
              <a:avLst/>
              <a:gdLst/>
              <a:ahLst/>
              <a:cxnLst/>
              <a:rect l="l" t="t" r="r" b="b"/>
              <a:pathLst>
                <a:path w="39247" h="3051" extrusionOk="0">
                  <a:moveTo>
                    <a:pt x="37111" y="0"/>
                  </a:moveTo>
                  <a:cubicBezTo>
                    <a:pt x="34569" y="51"/>
                    <a:pt x="31977" y="51"/>
                    <a:pt x="29435" y="102"/>
                  </a:cubicBezTo>
                  <a:cubicBezTo>
                    <a:pt x="27212" y="167"/>
                    <a:pt x="25000" y="186"/>
                    <a:pt x="22788" y="186"/>
                  </a:cubicBezTo>
                  <a:cubicBezTo>
                    <a:pt x="19839" y="186"/>
                    <a:pt x="16893" y="153"/>
                    <a:pt x="13930" y="153"/>
                  </a:cubicBezTo>
                  <a:lnTo>
                    <a:pt x="2695" y="153"/>
                  </a:lnTo>
                  <a:cubicBezTo>
                    <a:pt x="2237" y="610"/>
                    <a:pt x="1780" y="1017"/>
                    <a:pt x="1322" y="1474"/>
                  </a:cubicBezTo>
                  <a:cubicBezTo>
                    <a:pt x="865" y="1983"/>
                    <a:pt x="407" y="2440"/>
                    <a:pt x="1" y="2999"/>
                  </a:cubicBezTo>
                  <a:cubicBezTo>
                    <a:pt x="7575" y="2949"/>
                    <a:pt x="15150" y="3050"/>
                    <a:pt x="22724" y="2847"/>
                  </a:cubicBezTo>
                  <a:cubicBezTo>
                    <a:pt x="25470" y="2796"/>
                    <a:pt x="28227" y="2783"/>
                    <a:pt x="30985" y="2783"/>
                  </a:cubicBezTo>
                  <a:cubicBezTo>
                    <a:pt x="33743" y="2783"/>
                    <a:pt x="36501" y="2796"/>
                    <a:pt x="39246" y="2796"/>
                  </a:cubicBezTo>
                  <a:cubicBezTo>
                    <a:pt x="38636" y="1830"/>
                    <a:pt x="37924" y="864"/>
                    <a:pt x="37111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18;p45">
              <a:extLst>
                <a:ext uri="{FF2B5EF4-FFF2-40B4-BE49-F238E27FC236}">
                  <a16:creationId xmlns:a16="http://schemas.microsoft.com/office/drawing/2014/main" id="{02D49D21-61F6-7C4C-4A8D-451E93B233ED}"/>
                </a:ext>
              </a:extLst>
            </p:cNvPr>
            <p:cNvSpPr/>
            <p:nvPr/>
          </p:nvSpPr>
          <p:spPr>
            <a:xfrm>
              <a:off x="934513" y="3070126"/>
              <a:ext cx="616719" cy="45786"/>
            </a:xfrm>
            <a:custGeom>
              <a:avLst/>
              <a:gdLst/>
              <a:ahLst/>
              <a:cxnLst/>
              <a:rect l="l" t="t" r="r" b="b"/>
              <a:pathLst>
                <a:path w="37264" h="3102" extrusionOk="0">
                  <a:moveTo>
                    <a:pt x="37264" y="1"/>
                  </a:moveTo>
                  <a:cubicBezTo>
                    <a:pt x="33756" y="1"/>
                    <a:pt x="30197" y="1"/>
                    <a:pt x="26690" y="102"/>
                  </a:cubicBezTo>
                  <a:cubicBezTo>
                    <a:pt x="24554" y="175"/>
                    <a:pt x="22419" y="189"/>
                    <a:pt x="20283" y="189"/>
                  </a:cubicBezTo>
                  <a:cubicBezTo>
                    <a:pt x="18871" y="189"/>
                    <a:pt x="17459" y="183"/>
                    <a:pt x="16047" y="183"/>
                  </a:cubicBezTo>
                  <a:cubicBezTo>
                    <a:pt x="13596" y="183"/>
                    <a:pt x="11145" y="202"/>
                    <a:pt x="8694" y="306"/>
                  </a:cubicBezTo>
                  <a:cubicBezTo>
                    <a:pt x="7499" y="357"/>
                    <a:pt x="6304" y="369"/>
                    <a:pt x="5116" y="369"/>
                  </a:cubicBezTo>
                  <a:cubicBezTo>
                    <a:pt x="3928" y="369"/>
                    <a:pt x="2746" y="357"/>
                    <a:pt x="1577" y="357"/>
                  </a:cubicBezTo>
                  <a:cubicBezTo>
                    <a:pt x="1017" y="357"/>
                    <a:pt x="509" y="357"/>
                    <a:pt x="1" y="306"/>
                  </a:cubicBezTo>
                  <a:lnTo>
                    <a:pt x="1" y="306"/>
                  </a:lnTo>
                  <a:cubicBezTo>
                    <a:pt x="865" y="1322"/>
                    <a:pt x="1831" y="2238"/>
                    <a:pt x="2847" y="3102"/>
                  </a:cubicBezTo>
                  <a:cubicBezTo>
                    <a:pt x="5084" y="3102"/>
                    <a:pt x="7321" y="3102"/>
                    <a:pt x="9507" y="3051"/>
                  </a:cubicBezTo>
                  <a:cubicBezTo>
                    <a:pt x="11680" y="2956"/>
                    <a:pt x="13847" y="2939"/>
                    <a:pt x="16009" y="2939"/>
                  </a:cubicBezTo>
                  <a:cubicBezTo>
                    <a:pt x="17247" y="2939"/>
                    <a:pt x="18485" y="2945"/>
                    <a:pt x="19721" y="2945"/>
                  </a:cubicBezTo>
                  <a:cubicBezTo>
                    <a:pt x="22131" y="2945"/>
                    <a:pt x="24537" y="2923"/>
                    <a:pt x="26944" y="2797"/>
                  </a:cubicBezTo>
                  <a:cubicBezTo>
                    <a:pt x="27588" y="2763"/>
                    <a:pt x="28226" y="2752"/>
                    <a:pt x="28862" y="2752"/>
                  </a:cubicBezTo>
                  <a:cubicBezTo>
                    <a:pt x="30135" y="2752"/>
                    <a:pt x="31400" y="2797"/>
                    <a:pt x="32688" y="2797"/>
                  </a:cubicBezTo>
                  <a:lnTo>
                    <a:pt x="34874" y="2797"/>
                  </a:lnTo>
                  <a:cubicBezTo>
                    <a:pt x="35738" y="1933"/>
                    <a:pt x="36552" y="967"/>
                    <a:pt x="37264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719;p45">
              <a:extLst>
                <a:ext uri="{FF2B5EF4-FFF2-40B4-BE49-F238E27FC236}">
                  <a16:creationId xmlns:a16="http://schemas.microsoft.com/office/drawing/2014/main" id="{261F8C04-F538-D58B-84C6-4E5B6AEB9C37}"/>
                </a:ext>
              </a:extLst>
            </p:cNvPr>
            <p:cNvSpPr/>
            <p:nvPr/>
          </p:nvSpPr>
          <p:spPr>
            <a:xfrm>
              <a:off x="1050961" y="3530357"/>
              <a:ext cx="391982" cy="44193"/>
            </a:xfrm>
            <a:custGeom>
              <a:avLst/>
              <a:gdLst/>
              <a:ahLst/>
              <a:cxnLst/>
              <a:rect l="l" t="t" r="r" b="b"/>
              <a:pathLst>
                <a:path w="24809" h="2797" extrusionOk="0">
                  <a:moveTo>
                    <a:pt x="4271" y="0"/>
                  </a:moveTo>
                  <a:cubicBezTo>
                    <a:pt x="3102" y="763"/>
                    <a:pt x="1983" y="1525"/>
                    <a:pt x="814" y="2237"/>
                  </a:cubicBezTo>
                  <a:cubicBezTo>
                    <a:pt x="509" y="2440"/>
                    <a:pt x="255" y="2644"/>
                    <a:pt x="1" y="2796"/>
                  </a:cubicBezTo>
                  <a:lnTo>
                    <a:pt x="24809" y="2796"/>
                  </a:lnTo>
                  <a:cubicBezTo>
                    <a:pt x="23589" y="1830"/>
                    <a:pt x="22267" y="864"/>
                    <a:pt x="20945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720;p45">
              <a:extLst>
                <a:ext uri="{FF2B5EF4-FFF2-40B4-BE49-F238E27FC236}">
                  <a16:creationId xmlns:a16="http://schemas.microsoft.com/office/drawing/2014/main" id="{3033BE2A-2913-E874-D4A6-59FAE34C37D7}"/>
                </a:ext>
              </a:extLst>
            </p:cNvPr>
            <p:cNvSpPr/>
            <p:nvPr/>
          </p:nvSpPr>
          <p:spPr>
            <a:xfrm>
              <a:off x="905585" y="2022295"/>
              <a:ext cx="714871" cy="45425"/>
            </a:xfrm>
            <a:custGeom>
              <a:avLst/>
              <a:gdLst/>
              <a:ahLst/>
              <a:cxnLst/>
              <a:rect l="l" t="t" r="r" b="b"/>
              <a:pathLst>
                <a:path w="45245" h="2875" extrusionOk="0">
                  <a:moveTo>
                    <a:pt x="16427" y="1"/>
                  </a:moveTo>
                  <a:cubicBezTo>
                    <a:pt x="10381" y="1"/>
                    <a:pt x="4597" y="23"/>
                    <a:pt x="0" y="79"/>
                  </a:cubicBezTo>
                  <a:cubicBezTo>
                    <a:pt x="102" y="1044"/>
                    <a:pt x="305" y="1960"/>
                    <a:pt x="661" y="2875"/>
                  </a:cubicBezTo>
                  <a:cubicBezTo>
                    <a:pt x="10381" y="2875"/>
                    <a:pt x="26152" y="2810"/>
                    <a:pt x="36939" y="2810"/>
                  </a:cubicBezTo>
                  <a:cubicBezTo>
                    <a:pt x="39636" y="2810"/>
                    <a:pt x="42021" y="2814"/>
                    <a:pt x="43923" y="2824"/>
                  </a:cubicBezTo>
                  <a:cubicBezTo>
                    <a:pt x="44228" y="2214"/>
                    <a:pt x="44482" y="1553"/>
                    <a:pt x="44736" y="892"/>
                  </a:cubicBezTo>
                  <a:cubicBezTo>
                    <a:pt x="44838" y="587"/>
                    <a:pt x="44990" y="333"/>
                    <a:pt x="45244" y="129"/>
                  </a:cubicBezTo>
                  <a:cubicBezTo>
                    <a:pt x="38010" y="65"/>
                    <a:pt x="26831" y="1"/>
                    <a:pt x="16427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721;p45">
              <a:extLst>
                <a:ext uri="{FF2B5EF4-FFF2-40B4-BE49-F238E27FC236}">
                  <a16:creationId xmlns:a16="http://schemas.microsoft.com/office/drawing/2014/main" id="{51FD6B72-4338-10E8-56B5-0E6BC5E60C58}"/>
                </a:ext>
              </a:extLst>
            </p:cNvPr>
            <p:cNvSpPr/>
            <p:nvPr/>
          </p:nvSpPr>
          <p:spPr>
            <a:xfrm>
              <a:off x="942526" y="2117174"/>
              <a:ext cx="628129" cy="47732"/>
            </a:xfrm>
            <a:custGeom>
              <a:avLst/>
              <a:gdLst/>
              <a:ahLst/>
              <a:cxnLst/>
              <a:rect l="l" t="t" r="r" b="b"/>
              <a:pathLst>
                <a:path w="39755" h="3021" extrusionOk="0">
                  <a:moveTo>
                    <a:pt x="31948" y="1"/>
                  </a:moveTo>
                  <a:cubicBezTo>
                    <a:pt x="21315" y="1"/>
                    <a:pt x="10676" y="225"/>
                    <a:pt x="1" y="225"/>
                  </a:cubicBezTo>
                  <a:cubicBezTo>
                    <a:pt x="357" y="733"/>
                    <a:pt x="763" y="1292"/>
                    <a:pt x="1170" y="1801"/>
                  </a:cubicBezTo>
                  <a:cubicBezTo>
                    <a:pt x="1475" y="2207"/>
                    <a:pt x="1780" y="2614"/>
                    <a:pt x="2136" y="3021"/>
                  </a:cubicBezTo>
                  <a:cubicBezTo>
                    <a:pt x="6101" y="3021"/>
                    <a:pt x="10066" y="3021"/>
                    <a:pt x="14082" y="2868"/>
                  </a:cubicBezTo>
                  <a:cubicBezTo>
                    <a:pt x="15825" y="2803"/>
                    <a:pt x="17568" y="2784"/>
                    <a:pt x="19427" y="2784"/>
                  </a:cubicBezTo>
                  <a:cubicBezTo>
                    <a:pt x="21906" y="2784"/>
                    <a:pt x="24591" y="2817"/>
                    <a:pt x="27757" y="2817"/>
                  </a:cubicBezTo>
                  <a:cubicBezTo>
                    <a:pt x="29206" y="2843"/>
                    <a:pt x="30782" y="2856"/>
                    <a:pt x="32447" y="2856"/>
                  </a:cubicBezTo>
                  <a:cubicBezTo>
                    <a:pt x="34112" y="2856"/>
                    <a:pt x="35866" y="2843"/>
                    <a:pt x="37670" y="2817"/>
                  </a:cubicBezTo>
                  <a:cubicBezTo>
                    <a:pt x="38433" y="1902"/>
                    <a:pt x="39094" y="987"/>
                    <a:pt x="39755" y="21"/>
                  </a:cubicBezTo>
                  <a:lnTo>
                    <a:pt x="37264" y="21"/>
                  </a:lnTo>
                  <a:cubicBezTo>
                    <a:pt x="35492" y="7"/>
                    <a:pt x="33720" y="1"/>
                    <a:pt x="31948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722;p45">
              <a:extLst>
                <a:ext uri="{FF2B5EF4-FFF2-40B4-BE49-F238E27FC236}">
                  <a16:creationId xmlns:a16="http://schemas.microsoft.com/office/drawing/2014/main" id="{EE711000-D2D0-59E0-6160-85581C16EC91}"/>
                </a:ext>
              </a:extLst>
            </p:cNvPr>
            <p:cNvSpPr/>
            <p:nvPr/>
          </p:nvSpPr>
          <p:spPr>
            <a:xfrm>
              <a:off x="1050961" y="2237190"/>
              <a:ext cx="412064" cy="44983"/>
            </a:xfrm>
            <a:custGeom>
              <a:avLst/>
              <a:gdLst/>
              <a:ahLst/>
              <a:cxnLst/>
              <a:rect l="l" t="t" r="r" b="b"/>
              <a:pathLst>
                <a:path w="26080" h="2847" extrusionOk="0">
                  <a:moveTo>
                    <a:pt x="1" y="0"/>
                  </a:moveTo>
                  <a:cubicBezTo>
                    <a:pt x="1221" y="1017"/>
                    <a:pt x="2542" y="1983"/>
                    <a:pt x="3864" y="2847"/>
                  </a:cubicBezTo>
                  <a:lnTo>
                    <a:pt x="22318" y="2847"/>
                  </a:lnTo>
                  <a:cubicBezTo>
                    <a:pt x="23639" y="1932"/>
                    <a:pt x="24860" y="1017"/>
                    <a:pt x="26080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723;p45">
              <a:extLst>
                <a:ext uri="{FF2B5EF4-FFF2-40B4-BE49-F238E27FC236}">
                  <a16:creationId xmlns:a16="http://schemas.microsoft.com/office/drawing/2014/main" id="{1EAB114E-36ED-4BF4-38C7-20E03E586A04}"/>
                </a:ext>
              </a:extLst>
            </p:cNvPr>
            <p:cNvSpPr/>
            <p:nvPr/>
          </p:nvSpPr>
          <p:spPr>
            <a:xfrm>
              <a:off x="1071043" y="2604256"/>
              <a:ext cx="387969" cy="46594"/>
            </a:xfrm>
            <a:custGeom>
              <a:avLst/>
              <a:gdLst/>
              <a:ahLst/>
              <a:cxnLst/>
              <a:rect l="l" t="t" r="r" b="b"/>
              <a:pathLst>
                <a:path w="24555" h="2949" extrusionOk="0">
                  <a:moveTo>
                    <a:pt x="20335" y="0"/>
                  </a:moveTo>
                  <a:cubicBezTo>
                    <a:pt x="19318" y="0"/>
                    <a:pt x="18251" y="0"/>
                    <a:pt x="17234" y="51"/>
                  </a:cubicBezTo>
                  <a:cubicBezTo>
                    <a:pt x="12964" y="153"/>
                    <a:pt x="8643" y="153"/>
                    <a:pt x="4322" y="153"/>
                  </a:cubicBezTo>
                  <a:cubicBezTo>
                    <a:pt x="2847" y="1068"/>
                    <a:pt x="1424" y="1983"/>
                    <a:pt x="1" y="2949"/>
                  </a:cubicBezTo>
                  <a:cubicBezTo>
                    <a:pt x="204" y="2949"/>
                    <a:pt x="356" y="2949"/>
                    <a:pt x="560" y="2898"/>
                  </a:cubicBezTo>
                  <a:cubicBezTo>
                    <a:pt x="1232" y="2892"/>
                    <a:pt x="1906" y="2889"/>
                    <a:pt x="2580" y="2889"/>
                  </a:cubicBezTo>
                  <a:cubicBezTo>
                    <a:pt x="4899" y="2889"/>
                    <a:pt x="7226" y="2918"/>
                    <a:pt x="9551" y="2918"/>
                  </a:cubicBezTo>
                  <a:cubicBezTo>
                    <a:pt x="12065" y="2918"/>
                    <a:pt x="14579" y="2884"/>
                    <a:pt x="17081" y="2745"/>
                  </a:cubicBezTo>
                  <a:cubicBezTo>
                    <a:pt x="17776" y="2711"/>
                    <a:pt x="18465" y="2700"/>
                    <a:pt x="19151" y="2700"/>
                  </a:cubicBezTo>
                  <a:cubicBezTo>
                    <a:pt x="20521" y="2700"/>
                    <a:pt x="21877" y="2745"/>
                    <a:pt x="23233" y="2745"/>
                  </a:cubicBezTo>
                  <a:lnTo>
                    <a:pt x="24554" y="2745"/>
                  </a:lnTo>
                  <a:cubicBezTo>
                    <a:pt x="23843" y="2237"/>
                    <a:pt x="23080" y="1729"/>
                    <a:pt x="22318" y="1220"/>
                  </a:cubicBezTo>
                  <a:cubicBezTo>
                    <a:pt x="21657" y="814"/>
                    <a:pt x="20996" y="407"/>
                    <a:pt x="20335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24;p45">
              <a:extLst>
                <a:ext uri="{FF2B5EF4-FFF2-40B4-BE49-F238E27FC236}">
                  <a16:creationId xmlns:a16="http://schemas.microsoft.com/office/drawing/2014/main" id="{4FFD13C8-515A-7606-B91E-B432302CC49B}"/>
                </a:ext>
              </a:extLst>
            </p:cNvPr>
            <p:cNvSpPr/>
            <p:nvPr/>
          </p:nvSpPr>
          <p:spPr>
            <a:xfrm>
              <a:off x="1068641" y="3163292"/>
              <a:ext cx="381538" cy="45788"/>
            </a:xfrm>
            <a:custGeom>
              <a:avLst/>
              <a:gdLst/>
              <a:ahLst/>
              <a:cxnLst/>
              <a:rect l="l" t="t" r="r" b="b"/>
              <a:pathLst>
                <a:path w="24148" h="2898" extrusionOk="0">
                  <a:moveTo>
                    <a:pt x="0" y="0"/>
                  </a:moveTo>
                  <a:lnTo>
                    <a:pt x="0" y="0"/>
                  </a:lnTo>
                  <a:cubicBezTo>
                    <a:pt x="1373" y="966"/>
                    <a:pt x="2745" y="1881"/>
                    <a:pt x="4118" y="2847"/>
                  </a:cubicBezTo>
                  <a:cubicBezTo>
                    <a:pt x="6812" y="2872"/>
                    <a:pt x="9506" y="2872"/>
                    <a:pt x="12207" y="2872"/>
                  </a:cubicBezTo>
                  <a:cubicBezTo>
                    <a:pt x="14908" y="2872"/>
                    <a:pt x="17615" y="2872"/>
                    <a:pt x="20334" y="2898"/>
                  </a:cubicBezTo>
                  <a:cubicBezTo>
                    <a:pt x="21605" y="2034"/>
                    <a:pt x="22876" y="1118"/>
                    <a:pt x="24147" y="203"/>
                  </a:cubicBezTo>
                  <a:cubicBezTo>
                    <a:pt x="22215" y="203"/>
                    <a:pt x="20334" y="153"/>
                    <a:pt x="18403" y="51"/>
                  </a:cubicBezTo>
                  <a:cubicBezTo>
                    <a:pt x="17742" y="17"/>
                    <a:pt x="17081" y="6"/>
                    <a:pt x="16420" y="6"/>
                  </a:cubicBezTo>
                  <a:cubicBezTo>
                    <a:pt x="15098" y="6"/>
                    <a:pt x="13777" y="51"/>
                    <a:pt x="12455" y="51"/>
                  </a:cubicBezTo>
                  <a:cubicBezTo>
                    <a:pt x="11545" y="29"/>
                    <a:pt x="10637" y="21"/>
                    <a:pt x="9731" y="21"/>
                  </a:cubicBezTo>
                  <a:cubicBezTo>
                    <a:pt x="7712" y="21"/>
                    <a:pt x="5699" y="59"/>
                    <a:pt x="3681" y="59"/>
                  </a:cubicBezTo>
                  <a:cubicBezTo>
                    <a:pt x="2457" y="59"/>
                    <a:pt x="1231" y="45"/>
                    <a:pt x="0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25;p45">
              <a:extLst>
                <a:ext uri="{FF2B5EF4-FFF2-40B4-BE49-F238E27FC236}">
                  <a16:creationId xmlns:a16="http://schemas.microsoft.com/office/drawing/2014/main" id="{351EAFE5-5852-E94A-BEBB-CF6D3535A427}"/>
                </a:ext>
              </a:extLst>
            </p:cNvPr>
            <p:cNvSpPr/>
            <p:nvPr/>
          </p:nvSpPr>
          <p:spPr>
            <a:xfrm>
              <a:off x="1329673" y="2446825"/>
              <a:ext cx="424925" cy="920492"/>
            </a:xfrm>
            <a:custGeom>
              <a:avLst/>
              <a:gdLst/>
              <a:ahLst/>
              <a:cxnLst/>
              <a:rect l="l" t="t" r="r" b="b"/>
              <a:pathLst>
                <a:path w="26894" h="58259" extrusionOk="0">
                  <a:moveTo>
                    <a:pt x="5084" y="0"/>
                  </a:moveTo>
                  <a:cubicBezTo>
                    <a:pt x="4271" y="559"/>
                    <a:pt x="3407" y="1068"/>
                    <a:pt x="2593" y="1627"/>
                  </a:cubicBezTo>
                  <a:cubicBezTo>
                    <a:pt x="4424" y="2542"/>
                    <a:pt x="6152" y="3559"/>
                    <a:pt x="7880" y="4677"/>
                  </a:cubicBezTo>
                  <a:cubicBezTo>
                    <a:pt x="10880" y="6609"/>
                    <a:pt x="13574" y="8947"/>
                    <a:pt x="15963" y="11591"/>
                  </a:cubicBezTo>
                  <a:cubicBezTo>
                    <a:pt x="19471" y="15658"/>
                    <a:pt x="22165" y="20182"/>
                    <a:pt x="22775" y="25672"/>
                  </a:cubicBezTo>
                  <a:cubicBezTo>
                    <a:pt x="22775" y="25978"/>
                    <a:pt x="22928" y="26283"/>
                    <a:pt x="22928" y="26588"/>
                  </a:cubicBezTo>
                  <a:cubicBezTo>
                    <a:pt x="22928" y="27147"/>
                    <a:pt x="22928" y="27706"/>
                    <a:pt x="22928" y="28316"/>
                  </a:cubicBezTo>
                  <a:cubicBezTo>
                    <a:pt x="22928" y="31620"/>
                    <a:pt x="21911" y="34874"/>
                    <a:pt x="20081" y="37670"/>
                  </a:cubicBezTo>
                  <a:cubicBezTo>
                    <a:pt x="18505" y="40364"/>
                    <a:pt x="16573" y="42855"/>
                    <a:pt x="14438" y="45143"/>
                  </a:cubicBezTo>
                  <a:cubicBezTo>
                    <a:pt x="11439" y="48091"/>
                    <a:pt x="8135" y="50786"/>
                    <a:pt x="4627" y="53124"/>
                  </a:cubicBezTo>
                  <a:cubicBezTo>
                    <a:pt x="3102" y="54141"/>
                    <a:pt x="1577" y="55157"/>
                    <a:pt x="1" y="56123"/>
                  </a:cubicBezTo>
                  <a:cubicBezTo>
                    <a:pt x="306" y="56327"/>
                    <a:pt x="560" y="56479"/>
                    <a:pt x="865" y="56632"/>
                  </a:cubicBezTo>
                  <a:cubicBezTo>
                    <a:pt x="1831" y="57191"/>
                    <a:pt x="2746" y="57699"/>
                    <a:pt x="3712" y="58258"/>
                  </a:cubicBezTo>
                  <a:cubicBezTo>
                    <a:pt x="4373" y="57903"/>
                    <a:pt x="5084" y="57547"/>
                    <a:pt x="5745" y="57191"/>
                  </a:cubicBezTo>
                  <a:cubicBezTo>
                    <a:pt x="10371" y="54954"/>
                    <a:pt x="14642" y="51955"/>
                    <a:pt x="18200" y="48244"/>
                  </a:cubicBezTo>
                  <a:cubicBezTo>
                    <a:pt x="20742" y="45600"/>
                    <a:pt x="22877" y="42652"/>
                    <a:pt x="24555" y="39398"/>
                  </a:cubicBezTo>
                  <a:cubicBezTo>
                    <a:pt x="26131" y="36196"/>
                    <a:pt x="26893" y="32637"/>
                    <a:pt x="26741" y="29079"/>
                  </a:cubicBezTo>
                  <a:cubicBezTo>
                    <a:pt x="26588" y="24554"/>
                    <a:pt x="25368" y="20131"/>
                    <a:pt x="23080" y="16268"/>
                  </a:cubicBezTo>
                  <a:cubicBezTo>
                    <a:pt x="20589" y="11693"/>
                    <a:pt x="16878" y="8083"/>
                    <a:pt x="12811" y="4881"/>
                  </a:cubicBezTo>
                  <a:cubicBezTo>
                    <a:pt x="10371" y="3050"/>
                    <a:pt x="7779" y="1373"/>
                    <a:pt x="5084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6;p45">
              <a:extLst>
                <a:ext uri="{FF2B5EF4-FFF2-40B4-BE49-F238E27FC236}">
                  <a16:creationId xmlns:a16="http://schemas.microsoft.com/office/drawing/2014/main" id="{6AF9FE35-F264-7B96-1C58-D041C679C704}"/>
                </a:ext>
              </a:extLst>
            </p:cNvPr>
            <p:cNvSpPr/>
            <p:nvPr/>
          </p:nvSpPr>
          <p:spPr>
            <a:xfrm>
              <a:off x="1255776" y="2482959"/>
              <a:ext cx="420896" cy="840987"/>
            </a:xfrm>
            <a:custGeom>
              <a:avLst/>
              <a:gdLst/>
              <a:ahLst/>
              <a:cxnLst/>
              <a:rect l="l" t="t" r="r" b="b"/>
              <a:pathLst>
                <a:path w="26639" h="53227" extrusionOk="0">
                  <a:moveTo>
                    <a:pt x="6152" y="1"/>
                  </a:moveTo>
                  <a:cubicBezTo>
                    <a:pt x="5898" y="153"/>
                    <a:pt x="5644" y="357"/>
                    <a:pt x="5389" y="509"/>
                  </a:cubicBezTo>
                  <a:cubicBezTo>
                    <a:pt x="3814" y="1424"/>
                    <a:pt x="2238" y="2288"/>
                    <a:pt x="662" y="3204"/>
                  </a:cubicBezTo>
                  <a:cubicBezTo>
                    <a:pt x="3356" y="4627"/>
                    <a:pt x="6050" y="6050"/>
                    <a:pt x="8643" y="7677"/>
                  </a:cubicBezTo>
                  <a:cubicBezTo>
                    <a:pt x="9304" y="8084"/>
                    <a:pt x="9965" y="8491"/>
                    <a:pt x="10626" y="8897"/>
                  </a:cubicBezTo>
                  <a:cubicBezTo>
                    <a:pt x="11388" y="9406"/>
                    <a:pt x="12151" y="9914"/>
                    <a:pt x="12862" y="10422"/>
                  </a:cubicBezTo>
                  <a:cubicBezTo>
                    <a:pt x="14591" y="11541"/>
                    <a:pt x="16167" y="12862"/>
                    <a:pt x="17539" y="14387"/>
                  </a:cubicBezTo>
                  <a:lnTo>
                    <a:pt x="17641" y="14489"/>
                  </a:lnTo>
                  <a:cubicBezTo>
                    <a:pt x="18454" y="15353"/>
                    <a:pt x="19166" y="16319"/>
                    <a:pt x="19776" y="17285"/>
                  </a:cubicBezTo>
                  <a:cubicBezTo>
                    <a:pt x="20691" y="18759"/>
                    <a:pt x="21454" y="20386"/>
                    <a:pt x="21962" y="22064"/>
                  </a:cubicBezTo>
                  <a:lnTo>
                    <a:pt x="22013" y="22216"/>
                  </a:lnTo>
                  <a:cubicBezTo>
                    <a:pt x="22267" y="23131"/>
                    <a:pt x="22420" y="23996"/>
                    <a:pt x="22572" y="24911"/>
                  </a:cubicBezTo>
                  <a:cubicBezTo>
                    <a:pt x="22826" y="26639"/>
                    <a:pt x="22725" y="28367"/>
                    <a:pt x="22318" y="30045"/>
                  </a:cubicBezTo>
                  <a:cubicBezTo>
                    <a:pt x="22165" y="30553"/>
                    <a:pt x="22013" y="31011"/>
                    <a:pt x="21860" y="31519"/>
                  </a:cubicBezTo>
                  <a:cubicBezTo>
                    <a:pt x="21657" y="31926"/>
                    <a:pt x="21505" y="32333"/>
                    <a:pt x="21301" y="32739"/>
                  </a:cubicBezTo>
                  <a:cubicBezTo>
                    <a:pt x="20590" y="34214"/>
                    <a:pt x="19725" y="35637"/>
                    <a:pt x="18709" y="36959"/>
                  </a:cubicBezTo>
                  <a:cubicBezTo>
                    <a:pt x="17997" y="37975"/>
                    <a:pt x="17183" y="38891"/>
                    <a:pt x="16319" y="39755"/>
                  </a:cubicBezTo>
                  <a:cubicBezTo>
                    <a:pt x="15455" y="40670"/>
                    <a:pt x="14540" y="41483"/>
                    <a:pt x="13523" y="42297"/>
                  </a:cubicBezTo>
                  <a:cubicBezTo>
                    <a:pt x="13117" y="42602"/>
                    <a:pt x="12710" y="42957"/>
                    <a:pt x="12303" y="43262"/>
                  </a:cubicBezTo>
                  <a:cubicBezTo>
                    <a:pt x="11032" y="44228"/>
                    <a:pt x="9761" y="45093"/>
                    <a:pt x="8490" y="45957"/>
                  </a:cubicBezTo>
                  <a:cubicBezTo>
                    <a:pt x="5745" y="47787"/>
                    <a:pt x="2899" y="49464"/>
                    <a:pt x="1" y="51040"/>
                  </a:cubicBezTo>
                  <a:cubicBezTo>
                    <a:pt x="1221" y="51803"/>
                    <a:pt x="2441" y="52515"/>
                    <a:pt x="3661" y="53226"/>
                  </a:cubicBezTo>
                  <a:cubicBezTo>
                    <a:pt x="6864" y="51193"/>
                    <a:pt x="10066" y="49058"/>
                    <a:pt x="13167" y="46770"/>
                  </a:cubicBezTo>
                  <a:cubicBezTo>
                    <a:pt x="17844" y="43212"/>
                    <a:pt x="21759" y="38687"/>
                    <a:pt x="24606" y="33502"/>
                  </a:cubicBezTo>
                  <a:cubicBezTo>
                    <a:pt x="25927" y="31214"/>
                    <a:pt x="26639" y="28571"/>
                    <a:pt x="26588" y="25927"/>
                  </a:cubicBezTo>
                  <a:cubicBezTo>
                    <a:pt x="26436" y="21911"/>
                    <a:pt x="25266" y="17997"/>
                    <a:pt x="23182" y="14642"/>
                  </a:cubicBezTo>
                  <a:cubicBezTo>
                    <a:pt x="19522" y="8694"/>
                    <a:pt x="14337" y="4474"/>
                    <a:pt x="8287" y="1119"/>
                  </a:cubicBezTo>
                  <a:cubicBezTo>
                    <a:pt x="7575" y="763"/>
                    <a:pt x="6864" y="357"/>
                    <a:pt x="6152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27;p45">
              <a:extLst>
                <a:ext uri="{FF2B5EF4-FFF2-40B4-BE49-F238E27FC236}">
                  <a16:creationId xmlns:a16="http://schemas.microsoft.com/office/drawing/2014/main" id="{A1D79DAF-0AF9-3DA0-C1F0-66A360E5742D}"/>
                </a:ext>
              </a:extLst>
            </p:cNvPr>
            <p:cNvSpPr/>
            <p:nvPr/>
          </p:nvSpPr>
          <p:spPr>
            <a:xfrm>
              <a:off x="739322" y="2005057"/>
              <a:ext cx="522901" cy="449810"/>
            </a:xfrm>
            <a:custGeom>
              <a:avLst/>
              <a:gdLst/>
              <a:ahLst/>
              <a:cxnLst/>
              <a:rect l="l" t="t" r="r" b="b"/>
              <a:pathLst>
                <a:path w="33095" h="28469" extrusionOk="0">
                  <a:moveTo>
                    <a:pt x="864" y="0"/>
                  </a:moveTo>
                  <a:cubicBezTo>
                    <a:pt x="305" y="0"/>
                    <a:pt x="0" y="153"/>
                    <a:pt x="153" y="814"/>
                  </a:cubicBezTo>
                  <a:cubicBezTo>
                    <a:pt x="458" y="1830"/>
                    <a:pt x="661" y="2898"/>
                    <a:pt x="1017" y="3966"/>
                  </a:cubicBezTo>
                  <a:cubicBezTo>
                    <a:pt x="3305" y="11235"/>
                    <a:pt x="8083" y="16725"/>
                    <a:pt x="13777" y="21555"/>
                  </a:cubicBezTo>
                  <a:cubicBezTo>
                    <a:pt x="17030" y="24198"/>
                    <a:pt x="20487" y="26486"/>
                    <a:pt x="24198" y="28469"/>
                  </a:cubicBezTo>
                  <a:cubicBezTo>
                    <a:pt x="25723" y="27554"/>
                    <a:pt x="27198" y="26639"/>
                    <a:pt x="28723" y="25723"/>
                  </a:cubicBezTo>
                  <a:cubicBezTo>
                    <a:pt x="27757" y="25317"/>
                    <a:pt x="26842" y="24910"/>
                    <a:pt x="25876" y="24453"/>
                  </a:cubicBezTo>
                  <a:cubicBezTo>
                    <a:pt x="21555" y="22368"/>
                    <a:pt x="17335" y="20081"/>
                    <a:pt x="13675" y="16827"/>
                  </a:cubicBezTo>
                  <a:cubicBezTo>
                    <a:pt x="10218" y="13828"/>
                    <a:pt x="7524" y="10117"/>
                    <a:pt x="5796" y="5847"/>
                  </a:cubicBezTo>
                  <a:cubicBezTo>
                    <a:pt x="5236" y="4321"/>
                    <a:pt x="4830" y="2746"/>
                    <a:pt x="4626" y="1170"/>
                  </a:cubicBezTo>
                  <a:cubicBezTo>
                    <a:pt x="4575" y="814"/>
                    <a:pt x="4423" y="305"/>
                    <a:pt x="4982" y="204"/>
                  </a:cubicBezTo>
                  <a:cubicBezTo>
                    <a:pt x="5036" y="195"/>
                    <a:pt x="5086" y="192"/>
                    <a:pt x="5131" y="192"/>
                  </a:cubicBezTo>
                  <a:cubicBezTo>
                    <a:pt x="5651" y="192"/>
                    <a:pt x="5698" y="690"/>
                    <a:pt x="5745" y="1017"/>
                  </a:cubicBezTo>
                  <a:cubicBezTo>
                    <a:pt x="6101" y="3559"/>
                    <a:pt x="6914" y="6050"/>
                    <a:pt x="8185" y="8287"/>
                  </a:cubicBezTo>
                  <a:cubicBezTo>
                    <a:pt x="9761" y="11235"/>
                    <a:pt x="11896" y="13879"/>
                    <a:pt x="14489" y="16115"/>
                  </a:cubicBezTo>
                  <a:cubicBezTo>
                    <a:pt x="18810" y="19826"/>
                    <a:pt x="23893" y="22368"/>
                    <a:pt x="29078" y="24656"/>
                  </a:cubicBezTo>
                  <a:cubicBezTo>
                    <a:pt x="29333" y="24758"/>
                    <a:pt x="29638" y="24910"/>
                    <a:pt x="29943" y="25012"/>
                  </a:cubicBezTo>
                  <a:cubicBezTo>
                    <a:pt x="30248" y="24859"/>
                    <a:pt x="30502" y="24656"/>
                    <a:pt x="30807" y="24503"/>
                  </a:cubicBezTo>
                  <a:cubicBezTo>
                    <a:pt x="31569" y="24046"/>
                    <a:pt x="32332" y="23588"/>
                    <a:pt x="33095" y="23131"/>
                  </a:cubicBezTo>
                  <a:cubicBezTo>
                    <a:pt x="30756" y="21911"/>
                    <a:pt x="28468" y="20640"/>
                    <a:pt x="26181" y="19267"/>
                  </a:cubicBezTo>
                  <a:cubicBezTo>
                    <a:pt x="25317" y="18708"/>
                    <a:pt x="24452" y="18149"/>
                    <a:pt x="23588" y="17539"/>
                  </a:cubicBezTo>
                  <a:cubicBezTo>
                    <a:pt x="22266" y="16675"/>
                    <a:pt x="20945" y="15709"/>
                    <a:pt x="19725" y="14692"/>
                  </a:cubicBezTo>
                  <a:cubicBezTo>
                    <a:pt x="17996" y="13319"/>
                    <a:pt x="16420" y="11794"/>
                    <a:pt x="14997" y="10117"/>
                  </a:cubicBezTo>
                  <a:cubicBezTo>
                    <a:pt x="14641" y="9710"/>
                    <a:pt x="14336" y="9303"/>
                    <a:pt x="14031" y="8897"/>
                  </a:cubicBezTo>
                  <a:cubicBezTo>
                    <a:pt x="13624" y="8388"/>
                    <a:pt x="13218" y="7829"/>
                    <a:pt x="12862" y="7321"/>
                  </a:cubicBezTo>
                  <a:cubicBezTo>
                    <a:pt x="12201" y="6253"/>
                    <a:pt x="11591" y="5135"/>
                    <a:pt x="11184" y="3966"/>
                  </a:cubicBezTo>
                  <a:cubicBezTo>
                    <a:pt x="10828" y="3051"/>
                    <a:pt x="10625" y="2135"/>
                    <a:pt x="10523" y="1170"/>
                  </a:cubicBezTo>
                  <a:cubicBezTo>
                    <a:pt x="10472" y="966"/>
                    <a:pt x="10472" y="814"/>
                    <a:pt x="10422" y="661"/>
                  </a:cubicBezTo>
                  <a:cubicBezTo>
                    <a:pt x="10422" y="102"/>
                    <a:pt x="10015" y="0"/>
                    <a:pt x="9557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28;p45">
              <a:extLst>
                <a:ext uri="{FF2B5EF4-FFF2-40B4-BE49-F238E27FC236}">
                  <a16:creationId xmlns:a16="http://schemas.microsoft.com/office/drawing/2014/main" id="{ECBE7BB8-A2EA-C8E0-EE3E-4209B699BA84}"/>
                </a:ext>
              </a:extLst>
            </p:cNvPr>
            <p:cNvSpPr/>
            <p:nvPr/>
          </p:nvSpPr>
          <p:spPr>
            <a:xfrm>
              <a:off x="723427" y="3372120"/>
              <a:ext cx="523533" cy="454345"/>
            </a:xfrm>
            <a:custGeom>
              <a:avLst/>
              <a:gdLst/>
              <a:ahLst/>
              <a:cxnLst/>
              <a:rect l="l" t="t" r="r" b="b"/>
              <a:pathLst>
                <a:path w="33135" h="28756" extrusionOk="0">
                  <a:moveTo>
                    <a:pt x="23933" y="0"/>
                  </a:moveTo>
                  <a:cubicBezTo>
                    <a:pt x="23527" y="204"/>
                    <a:pt x="23120" y="407"/>
                    <a:pt x="22764" y="610"/>
                  </a:cubicBezTo>
                  <a:cubicBezTo>
                    <a:pt x="19307" y="2593"/>
                    <a:pt x="16105" y="4881"/>
                    <a:pt x="13054" y="7423"/>
                  </a:cubicBezTo>
                  <a:cubicBezTo>
                    <a:pt x="10665" y="9507"/>
                    <a:pt x="8377" y="11744"/>
                    <a:pt x="6242" y="14133"/>
                  </a:cubicBezTo>
                  <a:cubicBezTo>
                    <a:pt x="3599" y="17031"/>
                    <a:pt x="2125" y="20589"/>
                    <a:pt x="1057" y="24249"/>
                  </a:cubicBezTo>
                  <a:cubicBezTo>
                    <a:pt x="701" y="25317"/>
                    <a:pt x="447" y="26435"/>
                    <a:pt x="244" y="27503"/>
                  </a:cubicBezTo>
                  <a:cubicBezTo>
                    <a:pt x="146" y="27846"/>
                    <a:pt x="1" y="28471"/>
                    <a:pt x="535" y="28471"/>
                  </a:cubicBezTo>
                  <a:cubicBezTo>
                    <a:pt x="556" y="28471"/>
                    <a:pt x="577" y="28471"/>
                    <a:pt x="600" y="28469"/>
                  </a:cubicBezTo>
                  <a:cubicBezTo>
                    <a:pt x="852" y="28469"/>
                    <a:pt x="2231" y="28617"/>
                    <a:pt x="3831" y="28700"/>
                  </a:cubicBezTo>
                  <a:lnTo>
                    <a:pt x="3831" y="28700"/>
                  </a:lnTo>
                  <a:cubicBezTo>
                    <a:pt x="3791" y="28695"/>
                    <a:pt x="3747" y="28686"/>
                    <a:pt x="3701" y="28672"/>
                  </a:cubicBezTo>
                  <a:cubicBezTo>
                    <a:pt x="3243" y="28520"/>
                    <a:pt x="3243" y="28164"/>
                    <a:pt x="3345" y="27757"/>
                  </a:cubicBezTo>
                  <a:cubicBezTo>
                    <a:pt x="4209" y="23944"/>
                    <a:pt x="5480" y="20335"/>
                    <a:pt x="8022" y="17234"/>
                  </a:cubicBezTo>
                  <a:cubicBezTo>
                    <a:pt x="9547" y="15302"/>
                    <a:pt x="11529" y="13879"/>
                    <a:pt x="13512" y="12404"/>
                  </a:cubicBezTo>
                  <a:cubicBezTo>
                    <a:pt x="18392" y="8744"/>
                    <a:pt x="23577" y="5592"/>
                    <a:pt x="28763" y="2390"/>
                  </a:cubicBezTo>
                  <a:cubicBezTo>
                    <a:pt x="27136" y="1627"/>
                    <a:pt x="25509" y="814"/>
                    <a:pt x="23933" y="0"/>
                  </a:cubicBezTo>
                  <a:close/>
                  <a:moveTo>
                    <a:pt x="29881" y="2898"/>
                  </a:moveTo>
                  <a:cubicBezTo>
                    <a:pt x="25763" y="5491"/>
                    <a:pt x="21646" y="8083"/>
                    <a:pt x="17630" y="10829"/>
                  </a:cubicBezTo>
                  <a:cubicBezTo>
                    <a:pt x="14884" y="12709"/>
                    <a:pt x="12088" y="14590"/>
                    <a:pt x="9750" y="16980"/>
                  </a:cubicBezTo>
                  <a:cubicBezTo>
                    <a:pt x="7666" y="19166"/>
                    <a:pt x="6141" y="21860"/>
                    <a:pt x="5327" y="24758"/>
                  </a:cubicBezTo>
                  <a:cubicBezTo>
                    <a:pt x="4971" y="25876"/>
                    <a:pt x="4717" y="26994"/>
                    <a:pt x="4412" y="28062"/>
                  </a:cubicBezTo>
                  <a:cubicBezTo>
                    <a:pt x="4327" y="28361"/>
                    <a:pt x="4242" y="28695"/>
                    <a:pt x="3916" y="28705"/>
                  </a:cubicBezTo>
                  <a:lnTo>
                    <a:pt x="3916" y="28705"/>
                  </a:lnTo>
                  <a:cubicBezTo>
                    <a:pt x="3887" y="28703"/>
                    <a:pt x="3859" y="28702"/>
                    <a:pt x="3831" y="28700"/>
                  </a:cubicBezTo>
                  <a:lnTo>
                    <a:pt x="3831" y="28700"/>
                  </a:lnTo>
                  <a:cubicBezTo>
                    <a:pt x="3856" y="28703"/>
                    <a:pt x="3879" y="28705"/>
                    <a:pt x="3901" y="28705"/>
                  </a:cubicBezTo>
                  <a:cubicBezTo>
                    <a:pt x="3906" y="28705"/>
                    <a:pt x="3911" y="28705"/>
                    <a:pt x="3916" y="28705"/>
                  </a:cubicBezTo>
                  <a:lnTo>
                    <a:pt x="3916" y="28705"/>
                  </a:lnTo>
                  <a:cubicBezTo>
                    <a:pt x="4516" y="28735"/>
                    <a:pt x="5145" y="28756"/>
                    <a:pt x="5755" y="28756"/>
                  </a:cubicBezTo>
                  <a:cubicBezTo>
                    <a:pt x="7428" y="28756"/>
                    <a:pt x="8963" y="28601"/>
                    <a:pt x="9394" y="28062"/>
                  </a:cubicBezTo>
                  <a:cubicBezTo>
                    <a:pt x="9445" y="27960"/>
                    <a:pt x="9496" y="27909"/>
                    <a:pt x="9496" y="27808"/>
                  </a:cubicBezTo>
                  <a:cubicBezTo>
                    <a:pt x="9699" y="26944"/>
                    <a:pt x="9953" y="26079"/>
                    <a:pt x="10208" y="25215"/>
                  </a:cubicBezTo>
                  <a:cubicBezTo>
                    <a:pt x="10716" y="23639"/>
                    <a:pt x="11377" y="22165"/>
                    <a:pt x="12292" y="20792"/>
                  </a:cubicBezTo>
                  <a:lnTo>
                    <a:pt x="12394" y="20640"/>
                  </a:lnTo>
                  <a:cubicBezTo>
                    <a:pt x="13105" y="19623"/>
                    <a:pt x="13868" y="18657"/>
                    <a:pt x="14681" y="17793"/>
                  </a:cubicBezTo>
                  <a:cubicBezTo>
                    <a:pt x="16511" y="15912"/>
                    <a:pt x="18545" y="14285"/>
                    <a:pt x="20731" y="12811"/>
                  </a:cubicBezTo>
                  <a:cubicBezTo>
                    <a:pt x="20985" y="12659"/>
                    <a:pt x="21239" y="12455"/>
                    <a:pt x="21544" y="12252"/>
                  </a:cubicBezTo>
                  <a:cubicBezTo>
                    <a:pt x="22713" y="11540"/>
                    <a:pt x="23882" y="10778"/>
                    <a:pt x="25001" y="10015"/>
                  </a:cubicBezTo>
                  <a:cubicBezTo>
                    <a:pt x="27390" y="8439"/>
                    <a:pt x="29830" y="6863"/>
                    <a:pt x="32169" y="5287"/>
                  </a:cubicBezTo>
                  <a:cubicBezTo>
                    <a:pt x="32525" y="5084"/>
                    <a:pt x="32830" y="4881"/>
                    <a:pt x="33135" y="4677"/>
                  </a:cubicBezTo>
                  <a:cubicBezTo>
                    <a:pt x="32118" y="4017"/>
                    <a:pt x="31000" y="3457"/>
                    <a:pt x="29881" y="2898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29;p45">
              <a:extLst>
                <a:ext uri="{FF2B5EF4-FFF2-40B4-BE49-F238E27FC236}">
                  <a16:creationId xmlns:a16="http://schemas.microsoft.com/office/drawing/2014/main" id="{E5FFF658-4440-C887-2AC9-2A1E5EF3E851}"/>
                </a:ext>
              </a:extLst>
            </p:cNvPr>
            <p:cNvSpPr/>
            <p:nvPr/>
          </p:nvSpPr>
          <p:spPr>
            <a:xfrm>
              <a:off x="809189" y="2008075"/>
              <a:ext cx="403232" cy="403421"/>
            </a:xfrm>
            <a:custGeom>
              <a:avLst/>
              <a:gdLst/>
              <a:ahLst/>
              <a:cxnLst/>
              <a:rect l="l" t="t" r="r" b="b"/>
              <a:pathLst>
                <a:path w="25521" h="25533" extrusionOk="0">
                  <a:moveTo>
                    <a:pt x="709" y="1"/>
                  </a:moveTo>
                  <a:cubicBezTo>
                    <a:pt x="664" y="1"/>
                    <a:pt x="614" y="4"/>
                    <a:pt x="560" y="13"/>
                  </a:cubicBezTo>
                  <a:cubicBezTo>
                    <a:pt x="1" y="114"/>
                    <a:pt x="153" y="623"/>
                    <a:pt x="204" y="979"/>
                  </a:cubicBezTo>
                  <a:cubicBezTo>
                    <a:pt x="408" y="2555"/>
                    <a:pt x="814" y="4130"/>
                    <a:pt x="1374" y="5656"/>
                  </a:cubicBezTo>
                  <a:cubicBezTo>
                    <a:pt x="3102" y="9926"/>
                    <a:pt x="5796" y="13637"/>
                    <a:pt x="9253" y="16636"/>
                  </a:cubicBezTo>
                  <a:cubicBezTo>
                    <a:pt x="12913" y="19890"/>
                    <a:pt x="17133" y="22177"/>
                    <a:pt x="21454" y="24262"/>
                  </a:cubicBezTo>
                  <a:cubicBezTo>
                    <a:pt x="22420" y="24719"/>
                    <a:pt x="23335" y="25126"/>
                    <a:pt x="24301" y="25532"/>
                  </a:cubicBezTo>
                  <a:cubicBezTo>
                    <a:pt x="24707" y="25278"/>
                    <a:pt x="25114" y="25075"/>
                    <a:pt x="25521" y="24821"/>
                  </a:cubicBezTo>
                  <a:cubicBezTo>
                    <a:pt x="25216" y="24719"/>
                    <a:pt x="24911" y="24567"/>
                    <a:pt x="24656" y="24465"/>
                  </a:cubicBezTo>
                  <a:cubicBezTo>
                    <a:pt x="19471" y="22177"/>
                    <a:pt x="14388" y="19635"/>
                    <a:pt x="10067" y="15924"/>
                  </a:cubicBezTo>
                  <a:cubicBezTo>
                    <a:pt x="7474" y="13688"/>
                    <a:pt x="5339" y="11044"/>
                    <a:pt x="3763" y="8096"/>
                  </a:cubicBezTo>
                  <a:cubicBezTo>
                    <a:pt x="2492" y="5859"/>
                    <a:pt x="1679" y="3368"/>
                    <a:pt x="1323" y="826"/>
                  </a:cubicBezTo>
                  <a:cubicBezTo>
                    <a:pt x="1276" y="499"/>
                    <a:pt x="1229" y="1"/>
                    <a:pt x="709" y="1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30;p45">
              <a:extLst>
                <a:ext uri="{FF2B5EF4-FFF2-40B4-BE49-F238E27FC236}">
                  <a16:creationId xmlns:a16="http://schemas.microsoft.com/office/drawing/2014/main" id="{FAA156D2-665B-5EA0-274F-4EA05DA43E51}"/>
                </a:ext>
              </a:extLst>
            </p:cNvPr>
            <p:cNvSpPr/>
            <p:nvPr/>
          </p:nvSpPr>
          <p:spPr>
            <a:xfrm>
              <a:off x="1313620" y="2472531"/>
              <a:ext cx="378315" cy="861053"/>
            </a:xfrm>
            <a:custGeom>
              <a:avLst/>
              <a:gdLst/>
              <a:ahLst/>
              <a:cxnLst/>
              <a:rect l="l" t="t" r="r" b="b"/>
              <a:pathLst>
                <a:path w="23944" h="54497" extrusionOk="0">
                  <a:moveTo>
                    <a:pt x="3609" y="0"/>
                  </a:moveTo>
                  <a:cubicBezTo>
                    <a:pt x="3254" y="203"/>
                    <a:pt x="2847" y="458"/>
                    <a:pt x="2491" y="661"/>
                  </a:cubicBezTo>
                  <a:cubicBezTo>
                    <a:pt x="3203" y="1017"/>
                    <a:pt x="3914" y="1423"/>
                    <a:pt x="4626" y="1779"/>
                  </a:cubicBezTo>
                  <a:cubicBezTo>
                    <a:pt x="10676" y="5134"/>
                    <a:pt x="15861" y="9354"/>
                    <a:pt x="19521" y="15302"/>
                  </a:cubicBezTo>
                  <a:cubicBezTo>
                    <a:pt x="21605" y="18657"/>
                    <a:pt x="22775" y="22571"/>
                    <a:pt x="22927" y="26587"/>
                  </a:cubicBezTo>
                  <a:cubicBezTo>
                    <a:pt x="22978" y="29231"/>
                    <a:pt x="22266" y="31874"/>
                    <a:pt x="20945" y="34162"/>
                  </a:cubicBezTo>
                  <a:cubicBezTo>
                    <a:pt x="18098" y="39347"/>
                    <a:pt x="14183" y="43821"/>
                    <a:pt x="9506" y="47379"/>
                  </a:cubicBezTo>
                  <a:cubicBezTo>
                    <a:pt x="6405" y="49718"/>
                    <a:pt x="3203" y="51853"/>
                    <a:pt x="0" y="53886"/>
                  </a:cubicBezTo>
                  <a:cubicBezTo>
                    <a:pt x="356" y="54090"/>
                    <a:pt x="661" y="54293"/>
                    <a:pt x="1017" y="54496"/>
                  </a:cubicBezTo>
                  <a:cubicBezTo>
                    <a:pt x="2593" y="53530"/>
                    <a:pt x="4118" y="52514"/>
                    <a:pt x="5643" y="51497"/>
                  </a:cubicBezTo>
                  <a:cubicBezTo>
                    <a:pt x="9151" y="49159"/>
                    <a:pt x="12455" y="46464"/>
                    <a:pt x="15454" y="43516"/>
                  </a:cubicBezTo>
                  <a:cubicBezTo>
                    <a:pt x="17589" y="41228"/>
                    <a:pt x="19521" y="38737"/>
                    <a:pt x="21097" y="36043"/>
                  </a:cubicBezTo>
                  <a:cubicBezTo>
                    <a:pt x="22927" y="33247"/>
                    <a:pt x="23944" y="29993"/>
                    <a:pt x="23944" y="26689"/>
                  </a:cubicBezTo>
                  <a:cubicBezTo>
                    <a:pt x="23944" y="26079"/>
                    <a:pt x="23944" y="25520"/>
                    <a:pt x="23944" y="24961"/>
                  </a:cubicBezTo>
                  <a:cubicBezTo>
                    <a:pt x="23944" y="24656"/>
                    <a:pt x="23791" y="24351"/>
                    <a:pt x="23791" y="24045"/>
                  </a:cubicBezTo>
                  <a:cubicBezTo>
                    <a:pt x="23181" y="18555"/>
                    <a:pt x="20487" y="14031"/>
                    <a:pt x="16979" y="9964"/>
                  </a:cubicBezTo>
                  <a:cubicBezTo>
                    <a:pt x="14590" y="7320"/>
                    <a:pt x="11896" y="4982"/>
                    <a:pt x="8896" y="3050"/>
                  </a:cubicBezTo>
                  <a:cubicBezTo>
                    <a:pt x="7168" y="1932"/>
                    <a:pt x="5440" y="915"/>
                    <a:pt x="3609" y="0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31;p45">
              <a:extLst>
                <a:ext uri="{FF2B5EF4-FFF2-40B4-BE49-F238E27FC236}">
                  <a16:creationId xmlns:a16="http://schemas.microsoft.com/office/drawing/2014/main" id="{9951B7FC-7AC1-14B3-0EF9-021654621BBB}"/>
                </a:ext>
              </a:extLst>
            </p:cNvPr>
            <p:cNvSpPr/>
            <p:nvPr/>
          </p:nvSpPr>
          <p:spPr>
            <a:xfrm>
              <a:off x="774666" y="3409866"/>
              <a:ext cx="420896" cy="415793"/>
            </a:xfrm>
            <a:custGeom>
              <a:avLst/>
              <a:gdLst/>
              <a:ahLst/>
              <a:cxnLst/>
              <a:rect l="l" t="t" r="r" b="b"/>
              <a:pathLst>
                <a:path w="26639" h="26316" extrusionOk="0">
                  <a:moveTo>
                    <a:pt x="25520" y="1"/>
                  </a:moveTo>
                  <a:cubicBezTo>
                    <a:pt x="20334" y="3203"/>
                    <a:pt x="15149" y="6355"/>
                    <a:pt x="10269" y="10015"/>
                  </a:cubicBezTo>
                  <a:cubicBezTo>
                    <a:pt x="8286" y="11490"/>
                    <a:pt x="6304" y="12913"/>
                    <a:pt x="4779" y="14845"/>
                  </a:cubicBezTo>
                  <a:cubicBezTo>
                    <a:pt x="2237" y="17946"/>
                    <a:pt x="966" y="21555"/>
                    <a:pt x="102" y="25368"/>
                  </a:cubicBezTo>
                  <a:cubicBezTo>
                    <a:pt x="0" y="25775"/>
                    <a:pt x="0" y="26131"/>
                    <a:pt x="458" y="26283"/>
                  </a:cubicBezTo>
                  <a:cubicBezTo>
                    <a:pt x="533" y="26306"/>
                    <a:pt x="599" y="26316"/>
                    <a:pt x="658" y="26316"/>
                  </a:cubicBezTo>
                  <a:cubicBezTo>
                    <a:pt x="996" y="26316"/>
                    <a:pt x="1083" y="25976"/>
                    <a:pt x="1169" y="25673"/>
                  </a:cubicBezTo>
                  <a:cubicBezTo>
                    <a:pt x="1474" y="24605"/>
                    <a:pt x="1728" y="23487"/>
                    <a:pt x="2084" y="22369"/>
                  </a:cubicBezTo>
                  <a:cubicBezTo>
                    <a:pt x="2898" y="19471"/>
                    <a:pt x="4423" y="16777"/>
                    <a:pt x="6507" y="14591"/>
                  </a:cubicBezTo>
                  <a:cubicBezTo>
                    <a:pt x="8845" y="12201"/>
                    <a:pt x="11641" y="10320"/>
                    <a:pt x="14387" y="8440"/>
                  </a:cubicBezTo>
                  <a:cubicBezTo>
                    <a:pt x="18403" y="5694"/>
                    <a:pt x="22520" y="3102"/>
                    <a:pt x="26638" y="509"/>
                  </a:cubicBezTo>
                  <a:cubicBezTo>
                    <a:pt x="26587" y="458"/>
                    <a:pt x="26486" y="458"/>
                    <a:pt x="26435" y="407"/>
                  </a:cubicBezTo>
                  <a:cubicBezTo>
                    <a:pt x="26130" y="255"/>
                    <a:pt x="25825" y="102"/>
                    <a:pt x="25520" y="1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32;p45">
              <a:extLst>
                <a:ext uri="{FF2B5EF4-FFF2-40B4-BE49-F238E27FC236}">
                  <a16:creationId xmlns:a16="http://schemas.microsoft.com/office/drawing/2014/main" id="{49932CB5-E471-2DF8-9FD5-9D5E333ABEB7}"/>
                </a:ext>
              </a:extLst>
            </p:cNvPr>
            <p:cNvSpPr/>
            <p:nvPr/>
          </p:nvSpPr>
          <p:spPr>
            <a:xfrm>
              <a:off x="835702" y="2019514"/>
              <a:ext cx="928408" cy="1786443"/>
            </a:xfrm>
            <a:custGeom>
              <a:avLst/>
              <a:gdLst/>
              <a:ahLst/>
              <a:cxnLst/>
              <a:rect l="l" t="t" r="r" b="b"/>
              <a:pathLst>
                <a:path w="58760" h="113066" extrusionOk="0">
                  <a:moveTo>
                    <a:pt x="54802" y="0"/>
                  </a:moveTo>
                  <a:cubicBezTo>
                    <a:pt x="54802" y="102"/>
                    <a:pt x="54802" y="153"/>
                    <a:pt x="54802" y="255"/>
                  </a:cubicBezTo>
                  <a:cubicBezTo>
                    <a:pt x="54497" y="2085"/>
                    <a:pt x="53734" y="3813"/>
                    <a:pt x="52667" y="5338"/>
                  </a:cubicBezTo>
                  <a:cubicBezTo>
                    <a:pt x="50583" y="8592"/>
                    <a:pt x="48142" y="11591"/>
                    <a:pt x="45397" y="14336"/>
                  </a:cubicBezTo>
                  <a:cubicBezTo>
                    <a:pt x="42296" y="17234"/>
                    <a:pt x="38992" y="19877"/>
                    <a:pt x="35535" y="22317"/>
                  </a:cubicBezTo>
                  <a:cubicBezTo>
                    <a:pt x="30350" y="26029"/>
                    <a:pt x="24809" y="29028"/>
                    <a:pt x="19420" y="32383"/>
                  </a:cubicBezTo>
                  <a:cubicBezTo>
                    <a:pt x="16116" y="34467"/>
                    <a:pt x="12964" y="36806"/>
                    <a:pt x="10015" y="39348"/>
                  </a:cubicBezTo>
                  <a:cubicBezTo>
                    <a:pt x="6914" y="42042"/>
                    <a:pt x="4423" y="45346"/>
                    <a:pt x="2695" y="49006"/>
                  </a:cubicBezTo>
                  <a:cubicBezTo>
                    <a:pt x="814" y="52768"/>
                    <a:pt x="1" y="56937"/>
                    <a:pt x="407" y="61105"/>
                  </a:cubicBezTo>
                  <a:cubicBezTo>
                    <a:pt x="814" y="65071"/>
                    <a:pt x="2441" y="68782"/>
                    <a:pt x="4982" y="71781"/>
                  </a:cubicBezTo>
                  <a:cubicBezTo>
                    <a:pt x="7016" y="74221"/>
                    <a:pt x="9710" y="75746"/>
                    <a:pt x="12405" y="77271"/>
                  </a:cubicBezTo>
                  <a:cubicBezTo>
                    <a:pt x="16522" y="79610"/>
                    <a:pt x="20742" y="81897"/>
                    <a:pt x="24910" y="84134"/>
                  </a:cubicBezTo>
                  <a:cubicBezTo>
                    <a:pt x="26791" y="85151"/>
                    <a:pt x="28723" y="85964"/>
                    <a:pt x="30604" y="86930"/>
                  </a:cubicBezTo>
                  <a:cubicBezTo>
                    <a:pt x="35586" y="89574"/>
                    <a:pt x="40466" y="92421"/>
                    <a:pt x="44635" y="96233"/>
                  </a:cubicBezTo>
                  <a:cubicBezTo>
                    <a:pt x="48702" y="99995"/>
                    <a:pt x="52158" y="104265"/>
                    <a:pt x="54243" y="109451"/>
                  </a:cubicBezTo>
                  <a:cubicBezTo>
                    <a:pt x="54649" y="110366"/>
                    <a:pt x="54853" y="111332"/>
                    <a:pt x="54904" y="112348"/>
                  </a:cubicBezTo>
                  <a:cubicBezTo>
                    <a:pt x="54904" y="112602"/>
                    <a:pt x="55107" y="112958"/>
                    <a:pt x="54700" y="113060"/>
                  </a:cubicBezTo>
                  <a:cubicBezTo>
                    <a:pt x="55243" y="113060"/>
                    <a:pt x="56056" y="113037"/>
                    <a:pt x="56794" y="113037"/>
                  </a:cubicBezTo>
                  <a:cubicBezTo>
                    <a:pt x="57163" y="113037"/>
                    <a:pt x="57513" y="113043"/>
                    <a:pt x="57801" y="113060"/>
                  </a:cubicBezTo>
                  <a:cubicBezTo>
                    <a:pt x="57855" y="113064"/>
                    <a:pt x="57907" y="113065"/>
                    <a:pt x="57955" y="113065"/>
                  </a:cubicBezTo>
                  <a:cubicBezTo>
                    <a:pt x="58591" y="113065"/>
                    <a:pt x="58760" y="112755"/>
                    <a:pt x="58665" y="112094"/>
                  </a:cubicBezTo>
                  <a:cubicBezTo>
                    <a:pt x="58462" y="110772"/>
                    <a:pt x="58157" y="109552"/>
                    <a:pt x="57750" y="108281"/>
                  </a:cubicBezTo>
                  <a:cubicBezTo>
                    <a:pt x="56734" y="104418"/>
                    <a:pt x="54802" y="100808"/>
                    <a:pt x="52158" y="97758"/>
                  </a:cubicBezTo>
                  <a:cubicBezTo>
                    <a:pt x="49464" y="94861"/>
                    <a:pt x="46414" y="92319"/>
                    <a:pt x="43059" y="90184"/>
                  </a:cubicBezTo>
                  <a:cubicBezTo>
                    <a:pt x="40466" y="88404"/>
                    <a:pt x="37721" y="86829"/>
                    <a:pt x="34976" y="85253"/>
                  </a:cubicBezTo>
                  <a:cubicBezTo>
                    <a:pt x="34010" y="84744"/>
                    <a:pt x="33095" y="84185"/>
                    <a:pt x="32129" y="83677"/>
                  </a:cubicBezTo>
                  <a:cubicBezTo>
                    <a:pt x="31824" y="83524"/>
                    <a:pt x="31570" y="83321"/>
                    <a:pt x="31265" y="83168"/>
                  </a:cubicBezTo>
                  <a:cubicBezTo>
                    <a:pt x="30909" y="82965"/>
                    <a:pt x="30604" y="82762"/>
                    <a:pt x="30248" y="82558"/>
                  </a:cubicBezTo>
                  <a:cubicBezTo>
                    <a:pt x="29028" y="81847"/>
                    <a:pt x="27808" y="81135"/>
                    <a:pt x="26588" y="80372"/>
                  </a:cubicBezTo>
                  <a:cubicBezTo>
                    <a:pt x="23995" y="78695"/>
                    <a:pt x="21403" y="76966"/>
                    <a:pt x="18861" y="75238"/>
                  </a:cubicBezTo>
                  <a:cubicBezTo>
                    <a:pt x="17488" y="74272"/>
                    <a:pt x="16116" y="73357"/>
                    <a:pt x="14743" y="72391"/>
                  </a:cubicBezTo>
                  <a:lnTo>
                    <a:pt x="14692" y="72340"/>
                  </a:lnTo>
                  <a:cubicBezTo>
                    <a:pt x="13370" y="71425"/>
                    <a:pt x="12100" y="70459"/>
                    <a:pt x="10879" y="69392"/>
                  </a:cubicBezTo>
                  <a:cubicBezTo>
                    <a:pt x="9863" y="68528"/>
                    <a:pt x="8897" y="67612"/>
                    <a:pt x="8033" y="66596"/>
                  </a:cubicBezTo>
                  <a:cubicBezTo>
                    <a:pt x="7677" y="66240"/>
                    <a:pt x="7372" y="65884"/>
                    <a:pt x="7067" y="65477"/>
                  </a:cubicBezTo>
                  <a:cubicBezTo>
                    <a:pt x="6253" y="64461"/>
                    <a:pt x="5593" y="63393"/>
                    <a:pt x="5084" y="62173"/>
                  </a:cubicBezTo>
                  <a:cubicBezTo>
                    <a:pt x="4677" y="61309"/>
                    <a:pt x="4372" y="60394"/>
                    <a:pt x="4169" y="59428"/>
                  </a:cubicBezTo>
                  <a:cubicBezTo>
                    <a:pt x="3813" y="57750"/>
                    <a:pt x="3712" y="55971"/>
                    <a:pt x="3864" y="54243"/>
                  </a:cubicBezTo>
                  <a:cubicBezTo>
                    <a:pt x="3864" y="54039"/>
                    <a:pt x="3864" y="53836"/>
                    <a:pt x="3915" y="53633"/>
                  </a:cubicBezTo>
                  <a:cubicBezTo>
                    <a:pt x="3966" y="52870"/>
                    <a:pt x="4169" y="52107"/>
                    <a:pt x="4372" y="51396"/>
                  </a:cubicBezTo>
                  <a:cubicBezTo>
                    <a:pt x="4982" y="49718"/>
                    <a:pt x="5898" y="48142"/>
                    <a:pt x="7118" y="46820"/>
                  </a:cubicBezTo>
                  <a:cubicBezTo>
                    <a:pt x="7524" y="46261"/>
                    <a:pt x="7982" y="45804"/>
                    <a:pt x="8490" y="45295"/>
                  </a:cubicBezTo>
                  <a:cubicBezTo>
                    <a:pt x="8897" y="44838"/>
                    <a:pt x="9354" y="44380"/>
                    <a:pt x="9812" y="43974"/>
                  </a:cubicBezTo>
                  <a:cubicBezTo>
                    <a:pt x="11439" y="42499"/>
                    <a:pt x="13116" y="41178"/>
                    <a:pt x="14896" y="39958"/>
                  </a:cubicBezTo>
                  <a:cubicBezTo>
                    <a:pt x="16319" y="38992"/>
                    <a:pt x="17742" y="38077"/>
                    <a:pt x="19217" y="37162"/>
                  </a:cubicBezTo>
                  <a:cubicBezTo>
                    <a:pt x="19572" y="36958"/>
                    <a:pt x="19928" y="36755"/>
                    <a:pt x="20284" y="36501"/>
                  </a:cubicBezTo>
                  <a:cubicBezTo>
                    <a:pt x="22572" y="35128"/>
                    <a:pt x="24910" y="33806"/>
                    <a:pt x="27249" y="32536"/>
                  </a:cubicBezTo>
                  <a:cubicBezTo>
                    <a:pt x="28825" y="31620"/>
                    <a:pt x="30401" y="30756"/>
                    <a:pt x="31976" y="29841"/>
                  </a:cubicBezTo>
                  <a:cubicBezTo>
                    <a:pt x="32231" y="29689"/>
                    <a:pt x="32485" y="29485"/>
                    <a:pt x="32739" y="29333"/>
                  </a:cubicBezTo>
                  <a:cubicBezTo>
                    <a:pt x="33095" y="29130"/>
                    <a:pt x="33502" y="28875"/>
                    <a:pt x="33857" y="28672"/>
                  </a:cubicBezTo>
                  <a:cubicBezTo>
                    <a:pt x="34722" y="28113"/>
                    <a:pt x="35535" y="27604"/>
                    <a:pt x="36348" y="27045"/>
                  </a:cubicBezTo>
                  <a:cubicBezTo>
                    <a:pt x="38992" y="25266"/>
                    <a:pt x="41534" y="23334"/>
                    <a:pt x="43974" y="21301"/>
                  </a:cubicBezTo>
                  <a:cubicBezTo>
                    <a:pt x="47075" y="18759"/>
                    <a:pt x="50227" y="16268"/>
                    <a:pt x="52819" y="13218"/>
                  </a:cubicBezTo>
                  <a:cubicBezTo>
                    <a:pt x="55819" y="9710"/>
                    <a:pt x="57903" y="5745"/>
                    <a:pt x="58564" y="1119"/>
                  </a:cubicBezTo>
                  <a:cubicBezTo>
                    <a:pt x="58716" y="153"/>
                    <a:pt x="58665" y="0"/>
                    <a:pt x="57649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33;p45">
              <a:extLst>
                <a:ext uri="{FF2B5EF4-FFF2-40B4-BE49-F238E27FC236}">
                  <a16:creationId xmlns:a16="http://schemas.microsoft.com/office/drawing/2014/main" id="{1F94858C-8479-A510-D70A-08C7C89056E6}"/>
                </a:ext>
              </a:extLst>
            </p:cNvPr>
            <p:cNvSpPr/>
            <p:nvPr/>
          </p:nvSpPr>
          <p:spPr>
            <a:xfrm>
              <a:off x="743335" y="2019308"/>
              <a:ext cx="951018" cy="1786553"/>
            </a:xfrm>
            <a:custGeom>
              <a:avLst/>
              <a:gdLst/>
              <a:ahLst/>
              <a:cxnLst/>
              <a:rect l="l" t="t" r="r" b="b"/>
              <a:pathLst>
                <a:path w="60191" h="113073" extrusionOk="0">
                  <a:moveTo>
                    <a:pt x="56429" y="1"/>
                  </a:moveTo>
                  <a:cubicBezTo>
                    <a:pt x="56092" y="1"/>
                    <a:pt x="55768" y="107"/>
                    <a:pt x="55513" y="318"/>
                  </a:cubicBezTo>
                  <a:cubicBezTo>
                    <a:pt x="55259" y="522"/>
                    <a:pt x="55107" y="776"/>
                    <a:pt x="55005" y="1081"/>
                  </a:cubicBezTo>
                  <a:cubicBezTo>
                    <a:pt x="54751" y="1742"/>
                    <a:pt x="54497" y="2403"/>
                    <a:pt x="54192" y="3013"/>
                  </a:cubicBezTo>
                  <a:cubicBezTo>
                    <a:pt x="53633" y="4131"/>
                    <a:pt x="53073" y="5199"/>
                    <a:pt x="52362" y="6215"/>
                  </a:cubicBezTo>
                  <a:cubicBezTo>
                    <a:pt x="51701" y="7181"/>
                    <a:pt x="51040" y="8096"/>
                    <a:pt x="50277" y="9011"/>
                  </a:cubicBezTo>
                  <a:cubicBezTo>
                    <a:pt x="49616" y="9825"/>
                    <a:pt x="48905" y="10587"/>
                    <a:pt x="48193" y="11350"/>
                  </a:cubicBezTo>
                  <a:cubicBezTo>
                    <a:pt x="47380" y="12214"/>
                    <a:pt x="46465" y="13027"/>
                    <a:pt x="45550" y="13841"/>
                  </a:cubicBezTo>
                  <a:cubicBezTo>
                    <a:pt x="44330" y="14807"/>
                    <a:pt x="43109" y="15773"/>
                    <a:pt x="41788" y="16637"/>
                  </a:cubicBezTo>
                  <a:cubicBezTo>
                    <a:pt x="41330" y="16993"/>
                    <a:pt x="40873" y="17298"/>
                    <a:pt x="40364" y="17603"/>
                  </a:cubicBezTo>
                  <a:cubicBezTo>
                    <a:pt x="37924" y="19280"/>
                    <a:pt x="35382" y="20755"/>
                    <a:pt x="32841" y="22229"/>
                  </a:cubicBezTo>
                  <a:cubicBezTo>
                    <a:pt x="32078" y="22686"/>
                    <a:pt x="31315" y="23144"/>
                    <a:pt x="30553" y="23601"/>
                  </a:cubicBezTo>
                  <a:cubicBezTo>
                    <a:pt x="30248" y="23754"/>
                    <a:pt x="29943" y="23957"/>
                    <a:pt x="29689" y="24110"/>
                  </a:cubicBezTo>
                  <a:cubicBezTo>
                    <a:pt x="29282" y="24364"/>
                    <a:pt x="28875" y="24567"/>
                    <a:pt x="28469" y="24821"/>
                  </a:cubicBezTo>
                  <a:cubicBezTo>
                    <a:pt x="26944" y="25737"/>
                    <a:pt x="25418" y="26652"/>
                    <a:pt x="23944" y="27567"/>
                  </a:cubicBezTo>
                  <a:cubicBezTo>
                    <a:pt x="22216" y="28583"/>
                    <a:pt x="20487" y="29600"/>
                    <a:pt x="18708" y="30566"/>
                  </a:cubicBezTo>
                  <a:cubicBezTo>
                    <a:pt x="14692" y="32701"/>
                    <a:pt x="10981" y="35395"/>
                    <a:pt x="7727" y="38547"/>
                  </a:cubicBezTo>
                  <a:cubicBezTo>
                    <a:pt x="3762" y="42614"/>
                    <a:pt x="1170" y="47850"/>
                    <a:pt x="407" y="53493"/>
                  </a:cubicBezTo>
                  <a:cubicBezTo>
                    <a:pt x="51" y="55577"/>
                    <a:pt x="0" y="57763"/>
                    <a:pt x="255" y="59848"/>
                  </a:cubicBezTo>
                  <a:cubicBezTo>
                    <a:pt x="1017" y="64982"/>
                    <a:pt x="3305" y="69761"/>
                    <a:pt x="6762" y="73522"/>
                  </a:cubicBezTo>
                  <a:cubicBezTo>
                    <a:pt x="9761" y="76878"/>
                    <a:pt x="13370" y="79572"/>
                    <a:pt x="16980" y="82114"/>
                  </a:cubicBezTo>
                  <a:cubicBezTo>
                    <a:pt x="18810" y="83385"/>
                    <a:pt x="20691" y="84554"/>
                    <a:pt x="22673" y="85621"/>
                  </a:cubicBezTo>
                  <a:cubicBezTo>
                    <a:pt x="24249" y="86435"/>
                    <a:pt x="25876" y="87248"/>
                    <a:pt x="27503" y="88011"/>
                  </a:cubicBezTo>
                  <a:cubicBezTo>
                    <a:pt x="27808" y="88112"/>
                    <a:pt x="28113" y="88265"/>
                    <a:pt x="28418" y="88417"/>
                  </a:cubicBezTo>
                  <a:cubicBezTo>
                    <a:pt x="28469" y="88468"/>
                    <a:pt x="28570" y="88519"/>
                    <a:pt x="28621" y="88519"/>
                  </a:cubicBezTo>
                  <a:cubicBezTo>
                    <a:pt x="29740" y="89078"/>
                    <a:pt x="30858" y="89638"/>
                    <a:pt x="31875" y="90298"/>
                  </a:cubicBezTo>
                  <a:cubicBezTo>
                    <a:pt x="33501" y="91264"/>
                    <a:pt x="35027" y="92281"/>
                    <a:pt x="36653" y="93247"/>
                  </a:cubicBezTo>
                  <a:cubicBezTo>
                    <a:pt x="37975" y="94009"/>
                    <a:pt x="39195" y="94772"/>
                    <a:pt x="40415" y="95636"/>
                  </a:cubicBezTo>
                  <a:cubicBezTo>
                    <a:pt x="41737" y="96500"/>
                    <a:pt x="43059" y="97466"/>
                    <a:pt x="44279" y="98432"/>
                  </a:cubicBezTo>
                  <a:cubicBezTo>
                    <a:pt x="45143" y="99144"/>
                    <a:pt x="45956" y="99805"/>
                    <a:pt x="46770" y="100516"/>
                  </a:cubicBezTo>
                  <a:cubicBezTo>
                    <a:pt x="47685" y="101330"/>
                    <a:pt x="48549" y="102194"/>
                    <a:pt x="49311" y="103109"/>
                  </a:cubicBezTo>
                  <a:cubicBezTo>
                    <a:pt x="50023" y="103973"/>
                    <a:pt x="50684" y="104888"/>
                    <a:pt x="51243" y="105803"/>
                  </a:cubicBezTo>
                  <a:cubicBezTo>
                    <a:pt x="52057" y="107074"/>
                    <a:pt x="52768" y="108447"/>
                    <a:pt x="53378" y="109819"/>
                  </a:cubicBezTo>
                  <a:cubicBezTo>
                    <a:pt x="53633" y="110429"/>
                    <a:pt x="53887" y="111040"/>
                    <a:pt x="54090" y="111700"/>
                  </a:cubicBezTo>
                  <a:cubicBezTo>
                    <a:pt x="54243" y="112260"/>
                    <a:pt x="54649" y="112717"/>
                    <a:pt x="55208" y="112920"/>
                  </a:cubicBezTo>
                  <a:cubicBezTo>
                    <a:pt x="55463" y="113022"/>
                    <a:pt x="55717" y="113073"/>
                    <a:pt x="56022" y="113073"/>
                  </a:cubicBezTo>
                  <a:lnTo>
                    <a:pt x="60190" y="113073"/>
                  </a:lnTo>
                  <a:cubicBezTo>
                    <a:pt x="59936" y="113022"/>
                    <a:pt x="59784" y="112819"/>
                    <a:pt x="59784" y="112514"/>
                  </a:cubicBezTo>
                  <a:cubicBezTo>
                    <a:pt x="59428" y="110684"/>
                    <a:pt x="58818" y="108904"/>
                    <a:pt x="57903" y="107278"/>
                  </a:cubicBezTo>
                  <a:cubicBezTo>
                    <a:pt x="56683" y="104787"/>
                    <a:pt x="54903" y="102702"/>
                    <a:pt x="53226" y="100618"/>
                  </a:cubicBezTo>
                  <a:cubicBezTo>
                    <a:pt x="49464" y="96094"/>
                    <a:pt x="44736" y="92891"/>
                    <a:pt x="39703" y="89993"/>
                  </a:cubicBezTo>
                  <a:cubicBezTo>
                    <a:pt x="36907" y="88367"/>
                    <a:pt x="34010" y="86994"/>
                    <a:pt x="31163" y="85520"/>
                  </a:cubicBezTo>
                  <a:cubicBezTo>
                    <a:pt x="25266" y="82622"/>
                    <a:pt x="19521" y="79419"/>
                    <a:pt x="13980" y="75912"/>
                  </a:cubicBezTo>
                  <a:cubicBezTo>
                    <a:pt x="8795" y="72506"/>
                    <a:pt x="5999" y="67524"/>
                    <a:pt x="5237" y="61373"/>
                  </a:cubicBezTo>
                  <a:cubicBezTo>
                    <a:pt x="4576" y="55628"/>
                    <a:pt x="6304" y="50443"/>
                    <a:pt x="9253" y="45563"/>
                  </a:cubicBezTo>
                  <a:cubicBezTo>
                    <a:pt x="11388" y="41953"/>
                    <a:pt x="14387" y="39208"/>
                    <a:pt x="17590" y="36565"/>
                  </a:cubicBezTo>
                  <a:cubicBezTo>
                    <a:pt x="22775" y="32294"/>
                    <a:pt x="28672" y="29143"/>
                    <a:pt x="34416" y="25635"/>
                  </a:cubicBezTo>
                  <a:cubicBezTo>
                    <a:pt x="38839" y="22890"/>
                    <a:pt x="43059" y="19890"/>
                    <a:pt x="47126" y="16586"/>
                  </a:cubicBezTo>
                  <a:cubicBezTo>
                    <a:pt x="51091" y="13282"/>
                    <a:pt x="54548" y="9418"/>
                    <a:pt x="57394" y="5148"/>
                  </a:cubicBezTo>
                  <a:cubicBezTo>
                    <a:pt x="58360" y="3775"/>
                    <a:pt x="59072" y="2250"/>
                    <a:pt x="59479" y="674"/>
                  </a:cubicBezTo>
                  <a:cubicBezTo>
                    <a:pt x="59530" y="420"/>
                    <a:pt x="59580" y="217"/>
                    <a:pt x="59682" y="13"/>
                  </a:cubicBezTo>
                  <a:lnTo>
                    <a:pt x="56632" y="13"/>
                  </a:lnTo>
                  <a:cubicBezTo>
                    <a:pt x="56564" y="5"/>
                    <a:pt x="56496" y="1"/>
                    <a:pt x="56429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734;p45">
              <a:extLst>
                <a:ext uri="{FF2B5EF4-FFF2-40B4-BE49-F238E27FC236}">
                  <a16:creationId xmlns:a16="http://schemas.microsoft.com/office/drawing/2014/main" id="{6312FC26-639B-6740-A0AA-8F3F00940581}"/>
                </a:ext>
              </a:extLst>
            </p:cNvPr>
            <p:cNvSpPr/>
            <p:nvPr/>
          </p:nvSpPr>
          <p:spPr>
            <a:xfrm>
              <a:off x="815620" y="2016796"/>
              <a:ext cx="891578" cy="1789066"/>
            </a:xfrm>
            <a:custGeom>
              <a:avLst/>
              <a:gdLst/>
              <a:ahLst/>
              <a:cxnLst/>
              <a:rect l="l" t="t" r="r" b="b"/>
              <a:pathLst>
                <a:path w="56429" h="113232" extrusionOk="0">
                  <a:moveTo>
                    <a:pt x="55680" y="1"/>
                  </a:moveTo>
                  <a:cubicBezTo>
                    <a:pt x="55612" y="1"/>
                    <a:pt x="55539" y="7"/>
                    <a:pt x="55463" y="20"/>
                  </a:cubicBezTo>
                  <a:cubicBezTo>
                    <a:pt x="55310" y="20"/>
                    <a:pt x="55209" y="71"/>
                    <a:pt x="55107" y="172"/>
                  </a:cubicBezTo>
                  <a:cubicBezTo>
                    <a:pt x="55005" y="376"/>
                    <a:pt x="54955" y="579"/>
                    <a:pt x="54904" y="833"/>
                  </a:cubicBezTo>
                  <a:cubicBezTo>
                    <a:pt x="54497" y="2409"/>
                    <a:pt x="53785" y="3934"/>
                    <a:pt x="52819" y="5307"/>
                  </a:cubicBezTo>
                  <a:cubicBezTo>
                    <a:pt x="49973" y="9577"/>
                    <a:pt x="46516" y="13441"/>
                    <a:pt x="42551" y="16745"/>
                  </a:cubicBezTo>
                  <a:cubicBezTo>
                    <a:pt x="38484" y="20049"/>
                    <a:pt x="34264" y="23049"/>
                    <a:pt x="29841" y="25794"/>
                  </a:cubicBezTo>
                  <a:cubicBezTo>
                    <a:pt x="24097" y="29302"/>
                    <a:pt x="18200" y="32453"/>
                    <a:pt x="13015" y="36724"/>
                  </a:cubicBezTo>
                  <a:cubicBezTo>
                    <a:pt x="9812" y="39367"/>
                    <a:pt x="6813" y="42112"/>
                    <a:pt x="4678" y="45722"/>
                  </a:cubicBezTo>
                  <a:cubicBezTo>
                    <a:pt x="1729" y="50602"/>
                    <a:pt x="1" y="55787"/>
                    <a:pt x="662" y="61532"/>
                  </a:cubicBezTo>
                  <a:cubicBezTo>
                    <a:pt x="1424" y="67683"/>
                    <a:pt x="4220" y="72665"/>
                    <a:pt x="9405" y="76071"/>
                  </a:cubicBezTo>
                  <a:cubicBezTo>
                    <a:pt x="14946" y="79578"/>
                    <a:pt x="20691" y="82781"/>
                    <a:pt x="26588" y="85679"/>
                  </a:cubicBezTo>
                  <a:cubicBezTo>
                    <a:pt x="29435" y="87153"/>
                    <a:pt x="32332" y="88526"/>
                    <a:pt x="35128" y="90152"/>
                  </a:cubicBezTo>
                  <a:cubicBezTo>
                    <a:pt x="40161" y="93050"/>
                    <a:pt x="44889" y="96253"/>
                    <a:pt x="48651" y="100777"/>
                  </a:cubicBezTo>
                  <a:cubicBezTo>
                    <a:pt x="50328" y="102861"/>
                    <a:pt x="52108" y="104946"/>
                    <a:pt x="53328" y="107437"/>
                  </a:cubicBezTo>
                  <a:cubicBezTo>
                    <a:pt x="54243" y="109063"/>
                    <a:pt x="54853" y="110843"/>
                    <a:pt x="55209" y="112673"/>
                  </a:cubicBezTo>
                  <a:cubicBezTo>
                    <a:pt x="55209" y="112978"/>
                    <a:pt x="55361" y="113181"/>
                    <a:pt x="55615" y="113232"/>
                  </a:cubicBezTo>
                  <a:lnTo>
                    <a:pt x="55971" y="113232"/>
                  </a:lnTo>
                  <a:cubicBezTo>
                    <a:pt x="56429" y="113130"/>
                    <a:pt x="56175" y="112774"/>
                    <a:pt x="56175" y="112520"/>
                  </a:cubicBezTo>
                  <a:cubicBezTo>
                    <a:pt x="56124" y="111504"/>
                    <a:pt x="55920" y="110538"/>
                    <a:pt x="55514" y="109623"/>
                  </a:cubicBezTo>
                  <a:cubicBezTo>
                    <a:pt x="53429" y="104437"/>
                    <a:pt x="49973" y="100167"/>
                    <a:pt x="45906" y="96405"/>
                  </a:cubicBezTo>
                  <a:cubicBezTo>
                    <a:pt x="41737" y="92593"/>
                    <a:pt x="36857" y="89746"/>
                    <a:pt x="31875" y="87102"/>
                  </a:cubicBezTo>
                  <a:cubicBezTo>
                    <a:pt x="29994" y="86136"/>
                    <a:pt x="28062" y="85323"/>
                    <a:pt x="26181" y="84357"/>
                  </a:cubicBezTo>
                  <a:cubicBezTo>
                    <a:pt x="22013" y="82069"/>
                    <a:pt x="17793" y="79782"/>
                    <a:pt x="13676" y="77443"/>
                  </a:cubicBezTo>
                  <a:cubicBezTo>
                    <a:pt x="10981" y="75918"/>
                    <a:pt x="8287" y="74393"/>
                    <a:pt x="6253" y="71953"/>
                  </a:cubicBezTo>
                  <a:cubicBezTo>
                    <a:pt x="3712" y="68954"/>
                    <a:pt x="2085" y="65243"/>
                    <a:pt x="1678" y="61277"/>
                  </a:cubicBezTo>
                  <a:cubicBezTo>
                    <a:pt x="1272" y="57109"/>
                    <a:pt x="2085" y="52940"/>
                    <a:pt x="3966" y="49178"/>
                  </a:cubicBezTo>
                  <a:cubicBezTo>
                    <a:pt x="5694" y="45518"/>
                    <a:pt x="8185" y="42214"/>
                    <a:pt x="11286" y="39570"/>
                  </a:cubicBezTo>
                  <a:cubicBezTo>
                    <a:pt x="14235" y="36978"/>
                    <a:pt x="17387" y="34639"/>
                    <a:pt x="20691" y="32555"/>
                  </a:cubicBezTo>
                  <a:cubicBezTo>
                    <a:pt x="26080" y="29200"/>
                    <a:pt x="31672" y="26201"/>
                    <a:pt x="36806" y="22489"/>
                  </a:cubicBezTo>
                  <a:cubicBezTo>
                    <a:pt x="40263" y="20049"/>
                    <a:pt x="43567" y="17406"/>
                    <a:pt x="46668" y="14508"/>
                  </a:cubicBezTo>
                  <a:cubicBezTo>
                    <a:pt x="49413" y="11763"/>
                    <a:pt x="51854" y="8764"/>
                    <a:pt x="53938" y="5510"/>
                  </a:cubicBezTo>
                  <a:cubicBezTo>
                    <a:pt x="55005" y="3985"/>
                    <a:pt x="55768" y="2257"/>
                    <a:pt x="56073" y="427"/>
                  </a:cubicBezTo>
                  <a:cubicBezTo>
                    <a:pt x="56073" y="325"/>
                    <a:pt x="56073" y="274"/>
                    <a:pt x="56073" y="172"/>
                  </a:cubicBezTo>
                  <a:cubicBezTo>
                    <a:pt x="56035" y="58"/>
                    <a:pt x="55882" y="1"/>
                    <a:pt x="55680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735;p45">
              <a:extLst>
                <a:ext uri="{FF2B5EF4-FFF2-40B4-BE49-F238E27FC236}">
                  <a16:creationId xmlns:a16="http://schemas.microsoft.com/office/drawing/2014/main" id="{3439F9B1-EE60-863A-7D9F-235EFD0C5DFD}"/>
                </a:ext>
              </a:extLst>
            </p:cNvPr>
            <p:cNvSpPr/>
            <p:nvPr/>
          </p:nvSpPr>
          <p:spPr>
            <a:xfrm>
              <a:off x="817232" y="2384968"/>
              <a:ext cx="489168" cy="420264"/>
            </a:xfrm>
            <a:custGeom>
              <a:avLst/>
              <a:gdLst/>
              <a:ahLst/>
              <a:cxnLst/>
              <a:rect l="l" t="t" r="r" b="b"/>
              <a:pathLst>
                <a:path w="30960" h="26599" extrusionOk="0">
                  <a:moveTo>
                    <a:pt x="29841" y="1"/>
                  </a:moveTo>
                  <a:cubicBezTo>
                    <a:pt x="29180" y="1"/>
                    <a:pt x="28519" y="153"/>
                    <a:pt x="27960" y="458"/>
                  </a:cubicBezTo>
                  <a:cubicBezTo>
                    <a:pt x="24249" y="2288"/>
                    <a:pt x="20589" y="4322"/>
                    <a:pt x="17132" y="6559"/>
                  </a:cubicBezTo>
                  <a:cubicBezTo>
                    <a:pt x="12709" y="9355"/>
                    <a:pt x="8693" y="12812"/>
                    <a:pt x="5287" y="16777"/>
                  </a:cubicBezTo>
                  <a:cubicBezTo>
                    <a:pt x="3152" y="19217"/>
                    <a:pt x="1780" y="22115"/>
                    <a:pt x="305" y="24911"/>
                  </a:cubicBezTo>
                  <a:cubicBezTo>
                    <a:pt x="0" y="25419"/>
                    <a:pt x="204" y="26131"/>
                    <a:pt x="712" y="26385"/>
                  </a:cubicBezTo>
                  <a:cubicBezTo>
                    <a:pt x="919" y="26530"/>
                    <a:pt x="1143" y="26599"/>
                    <a:pt x="1360" y="26599"/>
                  </a:cubicBezTo>
                  <a:cubicBezTo>
                    <a:pt x="1675" y="26599"/>
                    <a:pt x="1975" y="26453"/>
                    <a:pt x="2186" y="26181"/>
                  </a:cubicBezTo>
                  <a:cubicBezTo>
                    <a:pt x="2644" y="25724"/>
                    <a:pt x="2949" y="25165"/>
                    <a:pt x="3203" y="24606"/>
                  </a:cubicBezTo>
                  <a:cubicBezTo>
                    <a:pt x="4830" y="21047"/>
                    <a:pt x="7168" y="17844"/>
                    <a:pt x="10015" y="15150"/>
                  </a:cubicBezTo>
                  <a:cubicBezTo>
                    <a:pt x="12964" y="12303"/>
                    <a:pt x="16217" y="9812"/>
                    <a:pt x="19776" y="7728"/>
                  </a:cubicBezTo>
                  <a:cubicBezTo>
                    <a:pt x="23131" y="5796"/>
                    <a:pt x="26384" y="3610"/>
                    <a:pt x="30095" y="2238"/>
                  </a:cubicBezTo>
                  <a:cubicBezTo>
                    <a:pt x="30604" y="2034"/>
                    <a:pt x="30960" y="1526"/>
                    <a:pt x="30909" y="1018"/>
                  </a:cubicBezTo>
                  <a:cubicBezTo>
                    <a:pt x="30858" y="458"/>
                    <a:pt x="30400" y="52"/>
                    <a:pt x="29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736;p45">
              <a:extLst>
                <a:ext uri="{FF2B5EF4-FFF2-40B4-BE49-F238E27FC236}">
                  <a16:creationId xmlns:a16="http://schemas.microsoft.com/office/drawing/2014/main" id="{D519AB5C-BA36-4798-19F9-9CCE54C408B0}"/>
                </a:ext>
              </a:extLst>
            </p:cNvPr>
            <p:cNvSpPr/>
            <p:nvPr/>
          </p:nvSpPr>
          <p:spPr>
            <a:xfrm>
              <a:off x="1471036" y="2928598"/>
              <a:ext cx="265882" cy="334296"/>
            </a:xfrm>
            <a:custGeom>
              <a:avLst/>
              <a:gdLst/>
              <a:ahLst/>
              <a:cxnLst/>
              <a:rect l="l" t="t" r="r" b="b"/>
              <a:pathLst>
                <a:path w="16828" h="21158" extrusionOk="0">
                  <a:moveTo>
                    <a:pt x="15544" y="1"/>
                  </a:moveTo>
                  <a:cubicBezTo>
                    <a:pt x="15170" y="1"/>
                    <a:pt x="14805" y="197"/>
                    <a:pt x="14591" y="518"/>
                  </a:cubicBezTo>
                  <a:cubicBezTo>
                    <a:pt x="14337" y="925"/>
                    <a:pt x="14184" y="1332"/>
                    <a:pt x="14083" y="1789"/>
                  </a:cubicBezTo>
                  <a:cubicBezTo>
                    <a:pt x="12761" y="6364"/>
                    <a:pt x="10219" y="10584"/>
                    <a:pt x="6762" y="13939"/>
                  </a:cubicBezTo>
                  <a:cubicBezTo>
                    <a:pt x="4983" y="15820"/>
                    <a:pt x="2949" y="17447"/>
                    <a:pt x="713" y="18870"/>
                  </a:cubicBezTo>
                  <a:cubicBezTo>
                    <a:pt x="204" y="19124"/>
                    <a:pt x="1" y="19734"/>
                    <a:pt x="153" y="20243"/>
                  </a:cubicBezTo>
                  <a:cubicBezTo>
                    <a:pt x="255" y="20802"/>
                    <a:pt x="763" y="21158"/>
                    <a:pt x="1272" y="21158"/>
                  </a:cubicBezTo>
                  <a:cubicBezTo>
                    <a:pt x="1780" y="21158"/>
                    <a:pt x="2085" y="20954"/>
                    <a:pt x="2899" y="20395"/>
                  </a:cubicBezTo>
                  <a:cubicBezTo>
                    <a:pt x="5847" y="18209"/>
                    <a:pt x="8541" y="15718"/>
                    <a:pt x="10931" y="12922"/>
                  </a:cubicBezTo>
                  <a:cubicBezTo>
                    <a:pt x="13828" y="9618"/>
                    <a:pt x="15404" y="5602"/>
                    <a:pt x="16624" y="1484"/>
                  </a:cubicBezTo>
                  <a:cubicBezTo>
                    <a:pt x="16828" y="925"/>
                    <a:pt x="16574" y="366"/>
                    <a:pt x="16014" y="112"/>
                  </a:cubicBezTo>
                  <a:cubicBezTo>
                    <a:pt x="15863" y="36"/>
                    <a:pt x="15703" y="1"/>
                    <a:pt x="15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737;p45">
              <a:extLst>
                <a:ext uri="{FF2B5EF4-FFF2-40B4-BE49-F238E27FC236}">
                  <a16:creationId xmlns:a16="http://schemas.microsoft.com/office/drawing/2014/main" id="{684F8040-0302-4493-FF5F-070967583F89}"/>
                </a:ext>
              </a:extLst>
            </p:cNvPr>
            <p:cNvSpPr/>
            <p:nvPr/>
          </p:nvSpPr>
          <p:spPr>
            <a:xfrm>
              <a:off x="777874" y="3489878"/>
              <a:ext cx="223301" cy="239086"/>
            </a:xfrm>
            <a:custGeom>
              <a:avLst/>
              <a:gdLst/>
              <a:ahLst/>
              <a:cxnLst/>
              <a:rect l="l" t="t" r="r" b="b"/>
              <a:pathLst>
                <a:path w="14133" h="15132" extrusionOk="0">
                  <a:moveTo>
                    <a:pt x="12992" y="1"/>
                  </a:moveTo>
                  <a:cubicBezTo>
                    <a:pt x="12931" y="1"/>
                    <a:pt x="12871" y="7"/>
                    <a:pt x="12811" y="20"/>
                  </a:cubicBezTo>
                  <a:cubicBezTo>
                    <a:pt x="12455" y="20"/>
                    <a:pt x="12201" y="71"/>
                    <a:pt x="11947" y="275"/>
                  </a:cubicBezTo>
                  <a:cubicBezTo>
                    <a:pt x="10168" y="1240"/>
                    <a:pt x="8744" y="2664"/>
                    <a:pt x="7219" y="3884"/>
                  </a:cubicBezTo>
                  <a:cubicBezTo>
                    <a:pt x="4016" y="6375"/>
                    <a:pt x="2085" y="9781"/>
                    <a:pt x="407" y="13390"/>
                  </a:cubicBezTo>
                  <a:cubicBezTo>
                    <a:pt x="0" y="14153"/>
                    <a:pt x="458" y="15068"/>
                    <a:pt x="1322" y="15119"/>
                  </a:cubicBezTo>
                  <a:cubicBezTo>
                    <a:pt x="1388" y="15128"/>
                    <a:pt x="1451" y="15132"/>
                    <a:pt x="1511" y="15132"/>
                  </a:cubicBezTo>
                  <a:cubicBezTo>
                    <a:pt x="2137" y="15132"/>
                    <a:pt x="2412" y="14663"/>
                    <a:pt x="2644" y="14153"/>
                  </a:cubicBezTo>
                  <a:cubicBezTo>
                    <a:pt x="4423" y="10086"/>
                    <a:pt x="7219" y="6578"/>
                    <a:pt x="10778" y="3986"/>
                  </a:cubicBezTo>
                  <a:cubicBezTo>
                    <a:pt x="11642" y="3376"/>
                    <a:pt x="12506" y="2766"/>
                    <a:pt x="13370" y="2155"/>
                  </a:cubicBezTo>
                  <a:cubicBezTo>
                    <a:pt x="13879" y="1850"/>
                    <a:pt x="14133" y="1240"/>
                    <a:pt x="13929" y="681"/>
                  </a:cubicBezTo>
                  <a:cubicBezTo>
                    <a:pt x="13797" y="283"/>
                    <a:pt x="13395" y="1"/>
                    <a:pt x="12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738;p45">
              <a:extLst>
                <a:ext uri="{FF2B5EF4-FFF2-40B4-BE49-F238E27FC236}">
                  <a16:creationId xmlns:a16="http://schemas.microsoft.com/office/drawing/2014/main" id="{895468B8-8DB0-5167-FAD8-C4117988D071}"/>
                </a:ext>
              </a:extLst>
            </p:cNvPr>
            <p:cNvSpPr/>
            <p:nvPr/>
          </p:nvSpPr>
          <p:spPr>
            <a:xfrm>
              <a:off x="846951" y="2016259"/>
              <a:ext cx="115672" cy="219146"/>
            </a:xfrm>
            <a:custGeom>
              <a:avLst/>
              <a:gdLst/>
              <a:ahLst/>
              <a:cxnLst/>
              <a:rect l="l" t="t" r="r" b="b"/>
              <a:pathLst>
                <a:path w="7321" h="13870" extrusionOk="0">
                  <a:moveTo>
                    <a:pt x="1338" y="0"/>
                  </a:moveTo>
                  <a:cubicBezTo>
                    <a:pt x="1315" y="0"/>
                    <a:pt x="1293" y="1"/>
                    <a:pt x="1271" y="3"/>
                  </a:cubicBezTo>
                  <a:cubicBezTo>
                    <a:pt x="509" y="156"/>
                    <a:pt x="0" y="918"/>
                    <a:pt x="102" y="1732"/>
                  </a:cubicBezTo>
                  <a:cubicBezTo>
                    <a:pt x="204" y="2342"/>
                    <a:pt x="254" y="2952"/>
                    <a:pt x="407" y="3562"/>
                  </a:cubicBezTo>
                  <a:cubicBezTo>
                    <a:pt x="966" y="6002"/>
                    <a:pt x="1932" y="8340"/>
                    <a:pt x="3254" y="10475"/>
                  </a:cubicBezTo>
                  <a:cubicBezTo>
                    <a:pt x="3762" y="11492"/>
                    <a:pt x="4423" y="12509"/>
                    <a:pt x="5186" y="13424"/>
                  </a:cubicBezTo>
                  <a:cubicBezTo>
                    <a:pt x="5400" y="13709"/>
                    <a:pt x="5739" y="13869"/>
                    <a:pt x="6098" y="13869"/>
                  </a:cubicBezTo>
                  <a:cubicBezTo>
                    <a:pt x="6250" y="13869"/>
                    <a:pt x="6406" y="13840"/>
                    <a:pt x="6558" y="13780"/>
                  </a:cubicBezTo>
                  <a:cubicBezTo>
                    <a:pt x="6965" y="13576"/>
                    <a:pt x="7270" y="13170"/>
                    <a:pt x="7270" y="12712"/>
                  </a:cubicBezTo>
                  <a:cubicBezTo>
                    <a:pt x="7321" y="12356"/>
                    <a:pt x="7168" y="12000"/>
                    <a:pt x="6914" y="11746"/>
                  </a:cubicBezTo>
                  <a:cubicBezTo>
                    <a:pt x="5948" y="10424"/>
                    <a:pt x="5084" y="9052"/>
                    <a:pt x="4423" y="7578"/>
                  </a:cubicBezTo>
                  <a:cubicBezTo>
                    <a:pt x="3355" y="5697"/>
                    <a:pt x="2745" y="3612"/>
                    <a:pt x="2593" y="1477"/>
                  </a:cubicBezTo>
                  <a:cubicBezTo>
                    <a:pt x="2544" y="644"/>
                    <a:pt x="1928" y="0"/>
                    <a:pt x="1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739;p45">
              <a:extLst>
                <a:ext uri="{FF2B5EF4-FFF2-40B4-BE49-F238E27FC236}">
                  <a16:creationId xmlns:a16="http://schemas.microsoft.com/office/drawing/2014/main" id="{61310E8E-0F1C-F94A-FDC8-9FA153F15907}"/>
                </a:ext>
              </a:extLst>
            </p:cNvPr>
            <p:cNvSpPr/>
            <p:nvPr/>
          </p:nvSpPr>
          <p:spPr>
            <a:xfrm>
              <a:off x="1430888" y="3266892"/>
              <a:ext cx="39247" cy="38757"/>
            </a:xfrm>
            <a:custGeom>
              <a:avLst/>
              <a:gdLst/>
              <a:ahLst/>
              <a:cxnLst/>
              <a:rect l="l" t="t" r="r" b="b"/>
              <a:pathLst>
                <a:path w="2484" h="2453" extrusionOk="0">
                  <a:moveTo>
                    <a:pt x="1220" y="1"/>
                  </a:moveTo>
                  <a:cubicBezTo>
                    <a:pt x="509" y="52"/>
                    <a:pt x="0" y="662"/>
                    <a:pt x="0" y="1323"/>
                  </a:cubicBezTo>
                  <a:cubicBezTo>
                    <a:pt x="97" y="1953"/>
                    <a:pt x="287" y="2445"/>
                    <a:pt x="965" y="2445"/>
                  </a:cubicBezTo>
                  <a:cubicBezTo>
                    <a:pt x="998" y="2445"/>
                    <a:pt x="1032" y="2443"/>
                    <a:pt x="1068" y="2441"/>
                  </a:cubicBezTo>
                  <a:cubicBezTo>
                    <a:pt x="1124" y="2449"/>
                    <a:pt x="1179" y="2452"/>
                    <a:pt x="1234" y="2452"/>
                  </a:cubicBezTo>
                  <a:cubicBezTo>
                    <a:pt x="1923" y="2452"/>
                    <a:pt x="2484" y="1877"/>
                    <a:pt x="2389" y="1170"/>
                  </a:cubicBezTo>
                  <a:cubicBezTo>
                    <a:pt x="2389" y="509"/>
                    <a:pt x="1881" y="1"/>
                    <a:pt x="1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740;p45">
              <a:extLst>
                <a:ext uri="{FF2B5EF4-FFF2-40B4-BE49-F238E27FC236}">
                  <a16:creationId xmlns:a16="http://schemas.microsoft.com/office/drawing/2014/main" id="{2C38E068-EB1C-2578-612D-ACAADFD8621A}"/>
                </a:ext>
              </a:extLst>
            </p:cNvPr>
            <p:cNvSpPr/>
            <p:nvPr/>
          </p:nvSpPr>
          <p:spPr>
            <a:xfrm>
              <a:off x="788318" y="2858067"/>
              <a:ext cx="44998" cy="40969"/>
            </a:xfrm>
            <a:custGeom>
              <a:avLst/>
              <a:gdLst/>
              <a:ahLst/>
              <a:cxnLst/>
              <a:rect l="l" t="t" r="r" b="b"/>
              <a:pathLst>
                <a:path w="2848" h="2593" extrusionOk="0">
                  <a:moveTo>
                    <a:pt x="1627" y="0"/>
                  </a:moveTo>
                  <a:cubicBezTo>
                    <a:pt x="0" y="102"/>
                    <a:pt x="0" y="2440"/>
                    <a:pt x="1576" y="2593"/>
                  </a:cubicBezTo>
                  <a:cubicBezTo>
                    <a:pt x="2237" y="2491"/>
                    <a:pt x="2745" y="1983"/>
                    <a:pt x="2847" y="1373"/>
                  </a:cubicBezTo>
                  <a:cubicBezTo>
                    <a:pt x="2796" y="661"/>
                    <a:pt x="2288" y="102"/>
                    <a:pt x="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741;p45">
              <a:extLst>
                <a:ext uri="{FF2B5EF4-FFF2-40B4-BE49-F238E27FC236}">
                  <a16:creationId xmlns:a16="http://schemas.microsoft.com/office/drawing/2014/main" id="{ACB63E3F-5C62-6ABC-E664-AA8513C5BD58}"/>
                </a:ext>
              </a:extLst>
            </p:cNvPr>
            <p:cNvSpPr/>
            <p:nvPr/>
          </p:nvSpPr>
          <p:spPr>
            <a:xfrm>
              <a:off x="756180" y="3759268"/>
              <a:ext cx="40954" cy="36372"/>
            </a:xfrm>
            <a:custGeom>
              <a:avLst/>
              <a:gdLst/>
              <a:ahLst/>
              <a:cxnLst/>
              <a:rect l="l" t="t" r="r" b="b"/>
              <a:pathLst>
                <a:path w="2592" h="2302" extrusionOk="0">
                  <a:moveTo>
                    <a:pt x="1526" y="0"/>
                  </a:moveTo>
                  <a:cubicBezTo>
                    <a:pt x="712" y="0"/>
                    <a:pt x="1" y="611"/>
                    <a:pt x="102" y="1271"/>
                  </a:cubicBezTo>
                  <a:cubicBezTo>
                    <a:pt x="102" y="1829"/>
                    <a:pt x="612" y="2301"/>
                    <a:pt x="1165" y="2301"/>
                  </a:cubicBezTo>
                  <a:cubicBezTo>
                    <a:pt x="1217" y="2301"/>
                    <a:pt x="1270" y="2297"/>
                    <a:pt x="1323" y="2288"/>
                  </a:cubicBezTo>
                  <a:cubicBezTo>
                    <a:pt x="1353" y="2290"/>
                    <a:pt x="1383" y="2291"/>
                    <a:pt x="1412" y="2291"/>
                  </a:cubicBezTo>
                  <a:cubicBezTo>
                    <a:pt x="2081" y="2291"/>
                    <a:pt x="2591" y="1752"/>
                    <a:pt x="2543" y="1119"/>
                  </a:cubicBezTo>
                  <a:cubicBezTo>
                    <a:pt x="2543" y="509"/>
                    <a:pt x="2136" y="51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742;p45">
              <a:extLst>
                <a:ext uri="{FF2B5EF4-FFF2-40B4-BE49-F238E27FC236}">
                  <a16:creationId xmlns:a16="http://schemas.microsoft.com/office/drawing/2014/main" id="{EE3F7AB2-BA2A-EC10-D93C-D71D27948A49}"/>
                </a:ext>
              </a:extLst>
            </p:cNvPr>
            <p:cNvSpPr/>
            <p:nvPr/>
          </p:nvSpPr>
          <p:spPr>
            <a:xfrm>
              <a:off x="966621" y="2233778"/>
              <a:ext cx="36972" cy="38110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1155" y="1"/>
                  </a:moveTo>
                  <a:cubicBezTo>
                    <a:pt x="518" y="1"/>
                    <a:pt x="1" y="527"/>
                    <a:pt x="1" y="1182"/>
                  </a:cubicBezTo>
                  <a:cubicBezTo>
                    <a:pt x="1" y="1707"/>
                    <a:pt x="583" y="2411"/>
                    <a:pt x="1117" y="2411"/>
                  </a:cubicBezTo>
                  <a:cubicBezTo>
                    <a:pt x="1152" y="2411"/>
                    <a:pt x="1187" y="2408"/>
                    <a:pt x="1221" y="2402"/>
                  </a:cubicBezTo>
                  <a:cubicBezTo>
                    <a:pt x="1882" y="2402"/>
                    <a:pt x="2339" y="1843"/>
                    <a:pt x="2238" y="1182"/>
                  </a:cubicBezTo>
                  <a:cubicBezTo>
                    <a:pt x="2339" y="572"/>
                    <a:pt x="1882" y="64"/>
                    <a:pt x="1323" y="13"/>
                  </a:cubicBezTo>
                  <a:cubicBezTo>
                    <a:pt x="1266" y="5"/>
                    <a:pt x="1210" y="1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360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732381B2-4144-E7B4-4712-7EE3F4D7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16" y="2455043"/>
            <a:ext cx="618666" cy="618666"/>
          </a:xfrm>
          <a:prstGeom prst="rect">
            <a:avLst/>
          </a:prstGeom>
        </p:spPr>
      </p:pic>
      <p:grpSp>
        <p:nvGrpSpPr>
          <p:cNvPr id="15712" name="Google Shape;15712;p45"/>
          <p:cNvGrpSpPr/>
          <p:nvPr/>
        </p:nvGrpSpPr>
        <p:grpSpPr>
          <a:xfrm>
            <a:off x="3735548" y="1371821"/>
            <a:ext cx="1708177" cy="2989659"/>
            <a:chOff x="723427" y="2005057"/>
            <a:chExt cx="1040683" cy="1821408"/>
          </a:xfrm>
        </p:grpSpPr>
        <p:sp>
          <p:nvSpPr>
            <p:cNvPr id="15713" name="Google Shape;15713;p45"/>
            <p:cNvSpPr/>
            <p:nvPr/>
          </p:nvSpPr>
          <p:spPr>
            <a:xfrm>
              <a:off x="871852" y="3754449"/>
              <a:ext cx="743785" cy="61051"/>
            </a:xfrm>
            <a:custGeom>
              <a:avLst/>
              <a:gdLst/>
              <a:ahLst/>
              <a:cxnLst/>
              <a:rect l="l" t="t" r="r" b="b"/>
              <a:pathLst>
                <a:path w="47075" h="3864" extrusionOk="0">
                  <a:moveTo>
                    <a:pt x="45244" y="0"/>
                  </a:moveTo>
                  <a:cubicBezTo>
                    <a:pt x="32078" y="51"/>
                    <a:pt x="3762" y="1017"/>
                    <a:pt x="1017" y="1017"/>
                  </a:cubicBezTo>
                  <a:lnTo>
                    <a:pt x="814" y="1017"/>
                  </a:lnTo>
                  <a:cubicBezTo>
                    <a:pt x="559" y="1881"/>
                    <a:pt x="305" y="2746"/>
                    <a:pt x="102" y="3610"/>
                  </a:cubicBezTo>
                  <a:cubicBezTo>
                    <a:pt x="102" y="3711"/>
                    <a:pt x="51" y="3762"/>
                    <a:pt x="0" y="3864"/>
                  </a:cubicBezTo>
                  <a:cubicBezTo>
                    <a:pt x="11896" y="3813"/>
                    <a:pt x="35840" y="3559"/>
                    <a:pt x="47074" y="3101"/>
                  </a:cubicBezTo>
                  <a:cubicBezTo>
                    <a:pt x="46515" y="2898"/>
                    <a:pt x="46109" y="2441"/>
                    <a:pt x="45956" y="1881"/>
                  </a:cubicBezTo>
                  <a:cubicBezTo>
                    <a:pt x="45753" y="1221"/>
                    <a:pt x="45499" y="610"/>
                    <a:pt x="45244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45"/>
            <p:cNvSpPr/>
            <p:nvPr/>
          </p:nvSpPr>
          <p:spPr>
            <a:xfrm>
              <a:off x="896753" y="2831555"/>
              <a:ext cx="715677" cy="44998"/>
            </a:xfrm>
            <a:custGeom>
              <a:avLst/>
              <a:gdLst/>
              <a:ahLst/>
              <a:cxnLst/>
              <a:rect l="l" t="t" r="r" b="b"/>
              <a:pathLst>
                <a:path w="45296" h="2848" extrusionOk="0">
                  <a:moveTo>
                    <a:pt x="508" y="1"/>
                  </a:moveTo>
                  <a:cubicBezTo>
                    <a:pt x="254" y="712"/>
                    <a:pt x="102" y="1475"/>
                    <a:pt x="51" y="2238"/>
                  </a:cubicBezTo>
                  <a:cubicBezTo>
                    <a:pt x="0" y="2441"/>
                    <a:pt x="0" y="2644"/>
                    <a:pt x="0" y="2848"/>
                  </a:cubicBezTo>
                  <a:lnTo>
                    <a:pt x="45295" y="2848"/>
                  </a:lnTo>
                  <a:cubicBezTo>
                    <a:pt x="45143" y="1933"/>
                    <a:pt x="44990" y="1068"/>
                    <a:pt x="44736" y="153"/>
                  </a:cubicBezTo>
                  <a:lnTo>
                    <a:pt x="44685" y="1"/>
                  </a:ln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45"/>
            <p:cNvSpPr/>
            <p:nvPr/>
          </p:nvSpPr>
          <p:spPr>
            <a:xfrm>
              <a:off x="901572" y="2957670"/>
              <a:ext cx="706829" cy="44904"/>
            </a:xfrm>
            <a:custGeom>
              <a:avLst/>
              <a:gdLst/>
              <a:ahLst/>
              <a:cxnLst/>
              <a:rect l="l" t="t" r="r" b="b"/>
              <a:pathLst>
                <a:path w="44736" h="2842" extrusionOk="0">
                  <a:moveTo>
                    <a:pt x="44736" y="0"/>
                  </a:moveTo>
                  <a:lnTo>
                    <a:pt x="44736" y="0"/>
                  </a:lnTo>
                  <a:cubicBezTo>
                    <a:pt x="41362" y="12"/>
                    <a:pt x="37985" y="15"/>
                    <a:pt x="34606" y="15"/>
                  </a:cubicBezTo>
                  <a:cubicBezTo>
                    <a:pt x="28581" y="15"/>
                    <a:pt x="22550" y="3"/>
                    <a:pt x="16522" y="3"/>
                  </a:cubicBezTo>
                  <a:cubicBezTo>
                    <a:pt x="11011" y="3"/>
                    <a:pt x="5502" y="13"/>
                    <a:pt x="0" y="51"/>
                  </a:cubicBezTo>
                  <a:cubicBezTo>
                    <a:pt x="203" y="1017"/>
                    <a:pt x="508" y="1932"/>
                    <a:pt x="915" y="2796"/>
                  </a:cubicBezTo>
                  <a:cubicBezTo>
                    <a:pt x="8735" y="2796"/>
                    <a:pt x="16539" y="2841"/>
                    <a:pt x="24320" y="2841"/>
                  </a:cubicBezTo>
                  <a:cubicBezTo>
                    <a:pt x="30804" y="2841"/>
                    <a:pt x="37272" y="2810"/>
                    <a:pt x="43719" y="2694"/>
                  </a:cubicBezTo>
                  <a:cubicBezTo>
                    <a:pt x="43923" y="2288"/>
                    <a:pt x="44075" y="1881"/>
                    <a:pt x="44228" y="1474"/>
                  </a:cubicBezTo>
                  <a:cubicBezTo>
                    <a:pt x="44431" y="966"/>
                    <a:pt x="44583" y="508"/>
                    <a:pt x="44736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45"/>
            <p:cNvSpPr/>
            <p:nvPr/>
          </p:nvSpPr>
          <p:spPr>
            <a:xfrm>
              <a:off x="919236" y="3648431"/>
              <a:ext cx="633754" cy="49802"/>
            </a:xfrm>
            <a:custGeom>
              <a:avLst/>
              <a:gdLst/>
              <a:ahLst/>
              <a:cxnLst/>
              <a:rect l="l" t="t" r="r" b="b"/>
              <a:pathLst>
                <a:path w="40111" h="3152" extrusionOk="0">
                  <a:moveTo>
                    <a:pt x="38178" y="0"/>
                  </a:moveTo>
                  <a:cubicBezTo>
                    <a:pt x="28774" y="102"/>
                    <a:pt x="10117" y="254"/>
                    <a:pt x="2288" y="305"/>
                  </a:cubicBezTo>
                  <a:cubicBezTo>
                    <a:pt x="1475" y="1169"/>
                    <a:pt x="712" y="2135"/>
                    <a:pt x="1" y="3152"/>
                  </a:cubicBezTo>
                  <a:cubicBezTo>
                    <a:pt x="5948" y="3050"/>
                    <a:pt x="29638" y="2847"/>
                    <a:pt x="40110" y="2694"/>
                  </a:cubicBezTo>
                  <a:cubicBezTo>
                    <a:pt x="39551" y="1779"/>
                    <a:pt x="38890" y="864"/>
                    <a:pt x="38178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45"/>
            <p:cNvSpPr/>
            <p:nvPr/>
          </p:nvSpPr>
          <p:spPr>
            <a:xfrm>
              <a:off x="948150" y="2711886"/>
              <a:ext cx="620103" cy="48206"/>
            </a:xfrm>
            <a:custGeom>
              <a:avLst/>
              <a:gdLst/>
              <a:ahLst/>
              <a:cxnLst/>
              <a:rect l="l" t="t" r="r" b="b"/>
              <a:pathLst>
                <a:path w="39247" h="3051" extrusionOk="0">
                  <a:moveTo>
                    <a:pt x="37111" y="0"/>
                  </a:moveTo>
                  <a:cubicBezTo>
                    <a:pt x="34569" y="51"/>
                    <a:pt x="31977" y="51"/>
                    <a:pt x="29435" y="102"/>
                  </a:cubicBezTo>
                  <a:cubicBezTo>
                    <a:pt x="27212" y="167"/>
                    <a:pt x="25000" y="186"/>
                    <a:pt x="22788" y="186"/>
                  </a:cubicBezTo>
                  <a:cubicBezTo>
                    <a:pt x="19839" y="186"/>
                    <a:pt x="16893" y="153"/>
                    <a:pt x="13930" y="153"/>
                  </a:cubicBezTo>
                  <a:lnTo>
                    <a:pt x="2695" y="153"/>
                  </a:lnTo>
                  <a:cubicBezTo>
                    <a:pt x="2237" y="610"/>
                    <a:pt x="1780" y="1017"/>
                    <a:pt x="1322" y="1474"/>
                  </a:cubicBezTo>
                  <a:cubicBezTo>
                    <a:pt x="865" y="1983"/>
                    <a:pt x="407" y="2440"/>
                    <a:pt x="1" y="2999"/>
                  </a:cubicBezTo>
                  <a:cubicBezTo>
                    <a:pt x="7575" y="2949"/>
                    <a:pt x="15150" y="3050"/>
                    <a:pt x="22724" y="2847"/>
                  </a:cubicBezTo>
                  <a:cubicBezTo>
                    <a:pt x="25470" y="2796"/>
                    <a:pt x="28227" y="2783"/>
                    <a:pt x="30985" y="2783"/>
                  </a:cubicBezTo>
                  <a:cubicBezTo>
                    <a:pt x="33743" y="2783"/>
                    <a:pt x="36501" y="2796"/>
                    <a:pt x="39246" y="2796"/>
                  </a:cubicBezTo>
                  <a:cubicBezTo>
                    <a:pt x="38636" y="1830"/>
                    <a:pt x="37924" y="864"/>
                    <a:pt x="37111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45"/>
            <p:cNvSpPr/>
            <p:nvPr/>
          </p:nvSpPr>
          <p:spPr>
            <a:xfrm>
              <a:off x="934513" y="3070126"/>
              <a:ext cx="616719" cy="45786"/>
            </a:xfrm>
            <a:custGeom>
              <a:avLst/>
              <a:gdLst/>
              <a:ahLst/>
              <a:cxnLst/>
              <a:rect l="l" t="t" r="r" b="b"/>
              <a:pathLst>
                <a:path w="37264" h="3102" extrusionOk="0">
                  <a:moveTo>
                    <a:pt x="37264" y="1"/>
                  </a:moveTo>
                  <a:cubicBezTo>
                    <a:pt x="33756" y="1"/>
                    <a:pt x="30197" y="1"/>
                    <a:pt x="26690" y="102"/>
                  </a:cubicBezTo>
                  <a:cubicBezTo>
                    <a:pt x="24554" y="175"/>
                    <a:pt x="22419" y="189"/>
                    <a:pt x="20283" y="189"/>
                  </a:cubicBezTo>
                  <a:cubicBezTo>
                    <a:pt x="18871" y="189"/>
                    <a:pt x="17459" y="183"/>
                    <a:pt x="16047" y="183"/>
                  </a:cubicBezTo>
                  <a:cubicBezTo>
                    <a:pt x="13596" y="183"/>
                    <a:pt x="11145" y="202"/>
                    <a:pt x="8694" y="306"/>
                  </a:cubicBezTo>
                  <a:cubicBezTo>
                    <a:pt x="7499" y="357"/>
                    <a:pt x="6304" y="369"/>
                    <a:pt x="5116" y="369"/>
                  </a:cubicBezTo>
                  <a:cubicBezTo>
                    <a:pt x="3928" y="369"/>
                    <a:pt x="2746" y="357"/>
                    <a:pt x="1577" y="357"/>
                  </a:cubicBezTo>
                  <a:cubicBezTo>
                    <a:pt x="1017" y="357"/>
                    <a:pt x="509" y="357"/>
                    <a:pt x="1" y="306"/>
                  </a:cubicBezTo>
                  <a:lnTo>
                    <a:pt x="1" y="306"/>
                  </a:lnTo>
                  <a:cubicBezTo>
                    <a:pt x="865" y="1322"/>
                    <a:pt x="1831" y="2238"/>
                    <a:pt x="2847" y="3102"/>
                  </a:cubicBezTo>
                  <a:cubicBezTo>
                    <a:pt x="5084" y="3102"/>
                    <a:pt x="7321" y="3102"/>
                    <a:pt x="9507" y="3051"/>
                  </a:cubicBezTo>
                  <a:cubicBezTo>
                    <a:pt x="11680" y="2956"/>
                    <a:pt x="13847" y="2939"/>
                    <a:pt x="16009" y="2939"/>
                  </a:cubicBezTo>
                  <a:cubicBezTo>
                    <a:pt x="17247" y="2939"/>
                    <a:pt x="18485" y="2945"/>
                    <a:pt x="19721" y="2945"/>
                  </a:cubicBezTo>
                  <a:cubicBezTo>
                    <a:pt x="22131" y="2945"/>
                    <a:pt x="24537" y="2923"/>
                    <a:pt x="26944" y="2797"/>
                  </a:cubicBezTo>
                  <a:cubicBezTo>
                    <a:pt x="27588" y="2763"/>
                    <a:pt x="28226" y="2752"/>
                    <a:pt x="28862" y="2752"/>
                  </a:cubicBezTo>
                  <a:cubicBezTo>
                    <a:pt x="30135" y="2752"/>
                    <a:pt x="31400" y="2797"/>
                    <a:pt x="32688" y="2797"/>
                  </a:cubicBezTo>
                  <a:lnTo>
                    <a:pt x="34874" y="2797"/>
                  </a:lnTo>
                  <a:cubicBezTo>
                    <a:pt x="35738" y="1933"/>
                    <a:pt x="36552" y="967"/>
                    <a:pt x="37264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45"/>
            <p:cNvSpPr/>
            <p:nvPr/>
          </p:nvSpPr>
          <p:spPr>
            <a:xfrm>
              <a:off x="1050961" y="3530357"/>
              <a:ext cx="391982" cy="44193"/>
            </a:xfrm>
            <a:custGeom>
              <a:avLst/>
              <a:gdLst/>
              <a:ahLst/>
              <a:cxnLst/>
              <a:rect l="l" t="t" r="r" b="b"/>
              <a:pathLst>
                <a:path w="24809" h="2797" extrusionOk="0">
                  <a:moveTo>
                    <a:pt x="4271" y="0"/>
                  </a:moveTo>
                  <a:cubicBezTo>
                    <a:pt x="3102" y="763"/>
                    <a:pt x="1983" y="1525"/>
                    <a:pt x="814" y="2237"/>
                  </a:cubicBezTo>
                  <a:cubicBezTo>
                    <a:pt x="509" y="2440"/>
                    <a:pt x="255" y="2644"/>
                    <a:pt x="1" y="2796"/>
                  </a:cubicBezTo>
                  <a:lnTo>
                    <a:pt x="24809" y="2796"/>
                  </a:lnTo>
                  <a:cubicBezTo>
                    <a:pt x="23589" y="1830"/>
                    <a:pt x="22267" y="864"/>
                    <a:pt x="20945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45"/>
            <p:cNvSpPr/>
            <p:nvPr/>
          </p:nvSpPr>
          <p:spPr>
            <a:xfrm>
              <a:off x="905585" y="2022295"/>
              <a:ext cx="714871" cy="45425"/>
            </a:xfrm>
            <a:custGeom>
              <a:avLst/>
              <a:gdLst/>
              <a:ahLst/>
              <a:cxnLst/>
              <a:rect l="l" t="t" r="r" b="b"/>
              <a:pathLst>
                <a:path w="45245" h="2875" extrusionOk="0">
                  <a:moveTo>
                    <a:pt x="16427" y="1"/>
                  </a:moveTo>
                  <a:cubicBezTo>
                    <a:pt x="10381" y="1"/>
                    <a:pt x="4597" y="23"/>
                    <a:pt x="0" y="79"/>
                  </a:cubicBezTo>
                  <a:cubicBezTo>
                    <a:pt x="102" y="1044"/>
                    <a:pt x="305" y="1960"/>
                    <a:pt x="661" y="2875"/>
                  </a:cubicBezTo>
                  <a:cubicBezTo>
                    <a:pt x="10381" y="2875"/>
                    <a:pt x="26152" y="2810"/>
                    <a:pt x="36939" y="2810"/>
                  </a:cubicBezTo>
                  <a:cubicBezTo>
                    <a:pt x="39636" y="2810"/>
                    <a:pt x="42021" y="2814"/>
                    <a:pt x="43923" y="2824"/>
                  </a:cubicBezTo>
                  <a:cubicBezTo>
                    <a:pt x="44228" y="2214"/>
                    <a:pt x="44482" y="1553"/>
                    <a:pt x="44736" y="892"/>
                  </a:cubicBezTo>
                  <a:cubicBezTo>
                    <a:pt x="44838" y="587"/>
                    <a:pt x="44990" y="333"/>
                    <a:pt x="45244" y="129"/>
                  </a:cubicBezTo>
                  <a:cubicBezTo>
                    <a:pt x="38010" y="65"/>
                    <a:pt x="26831" y="1"/>
                    <a:pt x="16427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45"/>
            <p:cNvSpPr/>
            <p:nvPr/>
          </p:nvSpPr>
          <p:spPr>
            <a:xfrm>
              <a:off x="942526" y="2117174"/>
              <a:ext cx="628129" cy="47732"/>
            </a:xfrm>
            <a:custGeom>
              <a:avLst/>
              <a:gdLst/>
              <a:ahLst/>
              <a:cxnLst/>
              <a:rect l="l" t="t" r="r" b="b"/>
              <a:pathLst>
                <a:path w="39755" h="3021" extrusionOk="0">
                  <a:moveTo>
                    <a:pt x="31948" y="1"/>
                  </a:moveTo>
                  <a:cubicBezTo>
                    <a:pt x="21315" y="1"/>
                    <a:pt x="10676" y="225"/>
                    <a:pt x="1" y="225"/>
                  </a:cubicBezTo>
                  <a:cubicBezTo>
                    <a:pt x="357" y="733"/>
                    <a:pt x="763" y="1292"/>
                    <a:pt x="1170" y="1801"/>
                  </a:cubicBezTo>
                  <a:cubicBezTo>
                    <a:pt x="1475" y="2207"/>
                    <a:pt x="1780" y="2614"/>
                    <a:pt x="2136" y="3021"/>
                  </a:cubicBezTo>
                  <a:cubicBezTo>
                    <a:pt x="6101" y="3021"/>
                    <a:pt x="10066" y="3021"/>
                    <a:pt x="14082" y="2868"/>
                  </a:cubicBezTo>
                  <a:cubicBezTo>
                    <a:pt x="15825" y="2803"/>
                    <a:pt x="17568" y="2784"/>
                    <a:pt x="19427" y="2784"/>
                  </a:cubicBezTo>
                  <a:cubicBezTo>
                    <a:pt x="21906" y="2784"/>
                    <a:pt x="24591" y="2817"/>
                    <a:pt x="27757" y="2817"/>
                  </a:cubicBezTo>
                  <a:cubicBezTo>
                    <a:pt x="29206" y="2843"/>
                    <a:pt x="30782" y="2856"/>
                    <a:pt x="32447" y="2856"/>
                  </a:cubicBezTo>
                  <a:cubicBezTo>
                    <a:pt x="34112" y="2856"/>
                    <a:pt x="35866" y="2843"/>
                    <a:pt x="37670" y="2817"/>
                  </a:cubicBezTo>
                  <a:cubicBezTo>
                    <a:pt x="38433" y="1902"/>
                    <a:pt x="39094" y="987"/>
                    <a:pt x="39755" y="21"/>
                  </a:cubicBezTo>
                  <a:lnTo>
                    <a:pt x="37264" y="21"/>
                  </a:lnTo>
                  <a:cubicBezTo>
                    <a:pt x="35492" y="7"/>
                    <a:pt x="33720" y="1"/>
                    <a:pt x="31948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45"/>
            <p:cNvSpPr/>
            <p:nvPr/>
          </p:nvSpPr>
          <p:spPr>
            <a:xfrm>
              <a:off x="1050961" y="2237190"/>
              <a:ext cx="412064" cy="44983"/>
            </a:xfrm>
            <a:custGeom>
              <a:avLst/>
              <a:gdLst/>
              <a:ahLst/>
              <a:cxnLst/>
              <a:rect l="l" t="t" r="r" b="b"/>
              <a:pathLst>
                <a:path w="26080" h="2847" extrusionOk="0">
                  <a:moveTo>
                    <a:pt x="1" y="0"/>
                  </a:moveTo>
                  <a:cubicBezTo>
                    <a:pt x="1221" y="1017"/>
                    <a:pt x="2542" y="1983"/>
                    <a:pt x="3864" y="2847"/>
                  </a:cubicBezTo>
                  <a:lnTo>
                    <a:pt x="22318" y="2847"/>
                  </a:lnTo>
                  <a:cubicBezTo>
                    <a:pt x="23639" y="1932"/>
                    <a:pt x="24860" y="1017"/>
                    <a:pt x="26080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45"/>
            <p:cNvSpPr/>
            <p:nvPr/>
          </p:nvSpPr>
          <p:spPr>
            <a:xfrm>
              <a:off x="1071043" y="2604256"/>
              <a:ext cx="387969" cy="46594"/>
            </a:xfrm>
            <a:custGeom>
              <a:avLst/>
              <a:gdLst/>
              <a:ahLst/>
              <a:cxnLst/>
              <a:rect l="l" t="t" r="r" b="b"/>
              <a:pathLst>
                <a:path w="24555" h="2949" extrusionOk="0">
                  <a:moveTo>
                    <a:pt x="20335" y="0"/>
                  </a:moveTo>
                  <a:cubicBezTo>
                    <a:pt x="19318" y="0"/>
                    <a:pt x="18251" y="0"/>
                    <a:pt x="17234" y="51"/>
                  </a:cubicBezTo>
                  <a:cubicBezTo>
                    <a:pt x="12964" y="153"/>
                    <a:pt x="8643" y="153"/>
                    <a:pt x="4322" y="153"/>
                  </a:cubicBezTo>
                  <a:cubicBezTo>
                    <a:pt x="2847" y="1068"/>
                    <a:pt x="1424" y="1983"/>
                    <a:pt x="1" y="2949"/>
                  </a:cubicBezTo>
                  <a:cubicBezTo>
                    <a:pt x="204" y="2949"/>
                    <a:pt x="356" y="2949"/>
                    <a:pt x="560" y="2898"/>
                  </a:cubicBezTo>
                  <a:cubicBezTo>
                    <a:pt x="1232" y="2892"/>
                    <a:pt x="1906" y="2889"/>
                    <a:pt x="2580" y="2889"/>
                  </a:cubicBezTo>
                  <a:cubicBezTo>
                    <a:pt x="4899" y="2889"/>
                    <a:pt x="7226" y="2918"/>
                    <a:pt x="9551" y="2918"/>
                  </a:cubicBezTo>
                  <a:cubicBezTo>
                    <a:pt x="12065" y="2918"/>
                    <a:pt x="14579" y="2884"/>
                    <a:pt x="17081" y="2745"/>
                  </a:cubicBezTo>
                  <a:cubicBezTo>
                    <a:pt x="17776" y="2711"/>
                    <a:pt x="18465" y="2700"/>
                    <a:pt x="19151" y="2700"/>
                  </a:cubicBezTo>
                  <a:cubicBezTo>
                    <a:pt x="20521" y="2700"/>
                    <a:pt x="21877" y="2745"/>
                    <a:pt x="23233" y="2745"/>
                  </a:cubicBezTo>
                  <a:lnTo>
                    <a:pt x="24554" y="2745"/>
                  </a:lnTo>
                  <a:cubicBezTo>
                    <a:pt x="23843" y="2237"/>
                    <a:pt x="23080" y="1729"/>
                    <a:pt x="22318" y="1220"/>
                  </a:cubicBezTo>
                  <a:cubicBezTo>
                    <a:pt x="21657" y="814"/>
                    <a:pt x="20996" y="407"/>
                    <a:pt x="20335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45"/>
            <p:cNvSpPr/>
            <p:nvPr/>
          </p:nvSpPr>
          <p:spPr>
            <a:xfrm>
              <a:off x="1068641" y="3163292"/>
              <a:ext cx="381538" cy="45788"/>
            </a:xfrm>
            <a:custGeom>
              <a:avLst/>
              <a:gdLst/>
              <a:ahLst/>
              <a:cxnLst/>
              <a:rect l="l" t="t" r="r" b="b"/>
              <a:pathLst>
                <a:path w="24148" h="2898" extrusionOk="0">
                  <a:moveTo>
                    <a:pt x="0" y="0"/>
                  </a:moveTo>
                  <a:lnTo>
                    <a:pt x="0" y="0"/>
                  </a:lnTo>
                  <a:cubicBezTo>
                    <a:pt x="1373" y="966"/>
                    <a:pt x="2745" y="1881"/>
                    <a:pt x="4118" y="2847"/>
                  </a:cubicBezTo>
                  <a:cubicBezTo>
                    <a:pt x="6812" y="2872"/>
                    <a:pt x="9506" y="2872"/>
                    <a:pt x="12207" y="2872"/>
                  </a:cubicBezTo>
                  <a:cubicBezTo>
                    <a:pt x="14908" y="2872"/>
                    <a:pt x="17615" y="2872"/>
                    <a:pt x="20334" y="2898"/>
                  </a:cubicBezTo>
                  <a:cubicBezTo>
                    <a:pt x="21605" y="2034"/>
                    <a:pt x="22876" y="1118"/>
                    <a:pt x="24147" y="203"/>
                  </a:cubicBezTo>
                  <a:cubicBezTo>
                    <a:pt x="22215" y="203"/>
                    <a:pt x="20334" y="153"/>
                    <a:pt x="18403" y="51"/>
                  </a:cubicBezTo>
                  <a:cubicBezTo>
                    <a:pt x="17742" y="17"/>
                    <a:pt x="17081" y="6"/>
                    <a:pt x="16420" y="6"/>
                  </a:cubicBezTo>
                  <a:cubicBezTo>
                    <a:pt x="15098" y="6"/>
                    <a:pt x="13777" y="51"/>
                    <a:pt x="12455" y="51"/>
                  </a:cubicBezTo>
                  <a:cubicBezTo>
                    <a:pt x="11545" y="29"/>
                    <a:pt x="10637" y="21"/>
                    <a:pt x="9731" y="21"/>
                  </a:cubicBezTo>
                  <a:cubicBezTo>
                    <a:pt x="7712" y="21"/>
                    <a:pt x="5699" y="59"/>
                    <a:pt x="3681" y="59"/>
                  </a:cubicBezTo>
                  <a:cubicBezTo>
                    <a:pt x="2457" y="59"/>
                    <a:pt x="1231" y="45"/>
                    <a:pt x="0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45"/>
            <p:cNvSpPr/>
            <p:nvPr/>
          </p:nvSpPr>
          <p:spPr>
            <a:xfrm>
              <a:off x="1329673" y="2446825"/>
              <a:ext cx="424925" cy="920492"/>
            </a:xfrm>
            <a:custGeom>
              <a:avLst/>
              <a:gdLst/>
              <a:ahLst/>
              <a:cxnLst/>
              <a:rect l="l" t="t" r="r" b="b"/>
              <a:pathLst>
                <a:path w="26894" h="58259" extrusionOk="0">
                  <a:moveTo>
                    <a:pt x="5084" y="0"/>
                  </a:moveTo>
                  <a:cubicBezTo>
                    <a:pt x="4271" y="559"/>
                    <a:pt x="3407" y="1068"/>
                    <a:pt x="2593" y="1627"/>
                  </a:cubicBezTo>
                  <a:cubicBezTo>
                    <a:pt x="4424" y="2542"/>
                    <a:pt x="6152" y="3559"/>
                    <a:pt x="7880" y="4677"/>
                  </a:cubicBezTo>
                  <a:cubicBezTo>
                    <a:pt x="10880" y="6609"/>
                    <a:pt x="13574" y="8947"/>
                    <a:pt x="15963" y="11591"/>
                  </a:cubicBezTo>
                  <a:cubicBezTo>
                    <a:pt x="19471" y="15658"/>
                    <a:pt x="22165" y="20182"/>
                    <a:pt x="22775" y="25672"/>
                  </a:cubicBezTo>
                  <a:cubicBezTo>
                    <a:pt x="22775" y="25978"/>
                    <a:pt x="22928" y="26283"/>
                    <a:pt x="22928" y="26588"/>
                  </a:cubicBezTo>
                  <a:cubicBezTo>
                    <a:pt x="22928" y="27147"/>
                    <a:pt x="22928" y="27706"/>
                    <a:pt x="22928" y="28316"/>
                  </a:cubicBezTo>
                  <a:cubicBezTo>
                    <a:pt x="22928" y="31620"/>
                    <a:pt x="21911" y="34874"/>
                    <a:pt x="20081" y="37670"/>
                  </a:cubicBezTo>
                  <a:cubicBezTo>
                    <a:pt x="18505" y="40364"/>
                    <a:pt x="16573" y="42855"/>
                    <a:pt x="14438" y="45143"/>
                  </a:cubicBezTo>
                  <a:cubicBezTo>
                    <a:pt x="11439" y="48091"/>
                    <a:pt x="8135" y="50786"/>
                    <a:pt x="4627" y="53124"/>
                  </a:cubicBezTo>
                  <a:cubicBezTo>
                    <a:pt x="3102" y="54141"/>
                    <a:pt x="1577" y="55157"/>
                    <a:pt x="1" y="56123"/>
                  </a:cubicBezTo>
                  <a:cubicBezTo>
                    <a:pt x="306" y="56327"/>
                    <a:pt x="560" y="56479"/>
                    <a:pt x="865" y="56632"/>
                  </a:cubicBezTo>
                  <a:cubicBezTo>
                    <a:pt x="1831" y="57191"/>
                    <a:pt x="2746" y="57699"/>
                    <a:pt x="3712" y="58258"/>
                  </a:cubicBezTo>
                  <a:cubicBezTo>
                    <a:pt x="4373" y="57903"/>
                    <a:pt x="5084" y="57547"/>
                    <a:pt x="5745" y="57191"/>
                  </a:cubicBezTo>
                  <a:cubicBezTo>
                    <a:pt x="10371" y="54954"/>
                    <a:pt x="14642" y="51955"/>
                    <a:pt x="18200" y="48244"/>
                  </a:cubicBezTo>
                  <a:cubicBezTo>
                    <a:pt x="20742" y="45600"/>
                    <a:pt x="22877" y="42652"/>
                    <a:pt x="24555" y="39398"/>
                  </a:cubicBezTo>
                  <a:cubicBezTo>
                    <a:pt x="26131" y="36196"/>
                    <a:pt x="26893" y="32637"/>
                    <a:pt x="26741" y="29079"/>
                  </a:cubicBezTo>
                  <a:cubicBezTo>
                    <a:pt x="26588" y="24554"/>
                    <a:pt x="25368" y="20131"/>
                    <a:pt x="23080" y="16268"/>
                  </a:cubicBezTo>
                  <a:cubicBezTo>
                    <a:pt x="20589" y="11693"/>
                    <a:pt x="16878" y="8083"/>
                    <a:pt x="12811" y="4881"/>
                  </a:cubicBezTo>
                  <a:cubicBezTo>
                    <a:pt x="10371" y="3050"/>
                    <a:pt x="7779" y="1373"/>
                    <a:pt x="5084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45"/>
            <p:cNvSpPr/>
            <p:nvPr/>
          </p:nvSpPr>
          <p:spPr>
            <a:xfrm>
              <a:off x="1255776" y="2482959"/>
              <a:ext cx="420896" cy="840987"/>
            </a:xfrm>
            <a:custGeom>
              <a:avLst/>
              <a:gdLst/>
              <a:ahLst/>
              <a:cxnLst/>
              <a:rect l="l" t="t" r="r" b="b"/>
              <a:pathLst>
                <a:path w="26639" h="53227" extrusionOk="0">
                  <a:moveTo>
                    <a:pt x="6152" y="1"/>
                  </a:moveTo>
                  <a:cubicBezTo>
                    <a:pt x="5898" y="153"/>
                    <a:pt x="5644" y="357"/>
                    <a:pt x="5389" y="509"/>
                  </a:cubicBezTo>
                  <a:cubicBezTo>
                    <a:pt x="3814" y="1424"/>
                    <a:pt x="2238" y="2288"/>
                    <a:pt x="662" y="3204"/>
                  </a:cubicBezTo>
                  <a:cubicBezTo>
                    <a:pt x="3356" y="4627"/>
                    <a:pt x="6050" y="6050"/>
                    <a:pt x="8643" y="7677"/>
                  </a:cubicBezTo>
                  <a:cubicBezTo>
                    <a:pt x="9304" y="8084"/>
                    <a:pt x="9965" y="8491"/>
                    <a:pt x="10626" y="8897"/>
                  </a:cubicBezTo>
                  <a:cubicBezTo>
                    <a:pt x="11388" y="9406"/>
                    <a:pt x="12151" y="9914"/>
                    <a:pt x="12862" y="10422"/>
                  </a:cubicBezTo>
                  <a:cubicBezTo>
                    <a:pt x="14591" y="11541"/>
                    <a:pt x="16167" y="12862"/>
                    <a:pt x="17539" y="14387"/>
                  </a:cubicBezTo>
                  <a:lnTo>
                    <a:pt x="17641" y="14489"/>
                  </a:lnTo>
                  <a:cubicBezTo>
                    <a:pt x="18454" y="15353"/>
                    <a:pt x="19166" y="16319"/>
                    <a:pt x="19776" y="17285"/>
                  </a:cubicBezTo>
                  <a:cubicBezTo>
                    <a:pt x="20691" y="18759"/>
                    <a:pt x="21454" y="20386"/>
                    <a:pt x="21962" y="22064"/>
                  </a:cubicBezTo>
                  <a:lnTo>
                    <a:pt x="22013" y="22216"/>
                  </a:lnTo>
                  <a:cubicBezTo>
                    <a:pt x="22267" y="23131"/>
                    <a:pt x="22420" y="23996"/>
                    <a:pt x="22572" y="24911"/>
                  </a:cubicBezTo>
                  <a:cubicBezTo>
                    <a:pt x="22826" y="26639"/>
                    <a:pt x="22725" y="28367"/>
                    <a:pt x="22318" y="30045"/>
                  </a:cubicBezTo>
                  <a:cubicBezTo>
                    <a:pt x="22165" y="30553"/>
                    <a:pt x="22013" y="31011"/>
                    <a:pt x="21860" y="31519"/>
                  </a:cubicBezTo>
                  <a:cubicBezTo>
                    <a:pt x="21657" y="31926"/>
                    <a:pt x="21505" y="32333"/>
                    <a:pt x="21301" y="32739"/>
                  </a:cubicBezTo>
                  <a:cubicBezTo>
                    <a:pt x="20590" y="34214"/>
                    <a:pt x="19725" y="35637"/>
                    <a:pt x="18709" y="36959"/>
                  </a:cubicBezTo>
                  <a:cubicBezTo>
                    <a:pt x="17997" y="37975"/>
                    <a:pt x="17183" y="38891"/>
                    <a:pt x="16319" y="39755"/>
                  </a:cubicBezTo>
                  <a:cubicBezTo>
                    <a:pt x="15455" y="40670"/>
                    <a:pt x="14540" y="41483"/>
                    <a:pt x="13523" y="42297"/>
                  </a:cubicBezTo>
                  <a:cubicBezTo>
                    <a:pt x="13117" y="42602"/>
                    <a:pt x="12710" y="42957"/>
                    <a:pt x="12303" y="43262"/>
                  </a:cubicBezTo>
                  <a:cubicBezTo>
                    <a:pt x="11032" y="44228"/>
                    <a:pt x="9761" y="45093"/>
                    <a:pt x="8490" y="45957"/>
                  </a:cubicBezTo>
                  <a:cubicBezTo>
                    <a:pt x="5745" y="47787"/>
                    <a:pt x="2899" y="49464"/>
                    <a:pt x="1" y="51040"/>
                  </a:cubicBezTo>
                  <a:cubicBezTo>
                    <a:pt x="1221" y="51803"/>
                    <a:pt x="2441" y="52515"/>
                    <a:pt x="3661" y="53226"/>
                  </a:cubicBezTo>
                  <a:cubicBezTo>
                    <a:pt x="6864" y="51193"/>
                    <a:pt x="10066" y="49058"/>
                    <a:pt x="13167" y="46770"/>
                  </a:cubicBezTo>
                  <a:cubicBezTo>
                    <a:pt x="17844" y="43212"/>
                    <a:pt x="21759" y="38687"/>
                    <a:pt x="24606" y="33502"/>
                  </a:cubicBezTo>
                  <a:cubicBezTo>
                    <a:pt x="25927" y="31214"/>
                    <a:pt x="26639" y="28571"/>
                    <a:pt x="26588" y="25927"/>
                  </a:cubicBezTo>
                  <a:cubicBezTo>
                    <a:pt x="26436" y="21911"/>
                    <a:pt x="25266" y="17997"/>
                    <a:pt x="23182" y="14642"/>
                  </a:cubicBezTo>
                  <a:cubicBezTo>
                    <a:pt x="19522" y="8694"/>
                    <a:pt x="14337" y="4474"/>
                    <a:pt x="8287" y="1119"/>
                  </a:cubicBezTo>
                  <a:cubicBezTo>
                    <a:pt x="7575" y="763"/>
                    <a:pt x="6864" y="357"/>
                    <a:pt x="6152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45"/>
            <p:cNvSpPr/>
            <p:nvPr/>
          </p:nvSpPr>
          <p:spPr>
            <a:xfrm>
              <a:off x="739322" y="2005057"/>
              <a:ext cx="522901" cy="449810"/>
            </a:xfrm>
            <a:custGeom>
              <a:avLst/>
              <a:gdLst/>
              <a:ahLst/>
              <a:cxnLst/>
              <a:rect l="l" t="t" r="r" b="b"/>
              <a:pathLst>
                <a:path w="33095" h="28469" extrusionOk="0">
                  <a:moveTo>
                    <a:pt x="864" y="0"/>
                  </a:moveTo>
                  <a:cubicBezTo>
                    <a:pt x="305" y="0"/>
                    <a:pt x="0" y="153"/>
                    <a:pt x="153" y="814"/>
                  </a:cubicBezTo>
                  <a:cubicBezTo>
                    <a:pt x="458" y="1830"/>
                    <a:pt x="661" y="2898"/>
                    <a:pt x="1017" y="3966"/>
                  </a:cubicBezTo>
                  <a:cubicBezTo>
                    <a:pt x="3305" y="11235"/>
                    <a:pt x="8083" y="16725"/>
                    <a:pt x="13777" y="21555"/>
                  </a:cubicBezTo>
                  <a:cubicBezTo>
                    <a:pt x="17030" y="24198"/>
                    <a:pt x="20487" y="26486"/>
                    <a:pt x="24198" y="28469"/>
                  </a:cubicBezTo>
                  <a:cubicBezTo>
                    <a:pt x="25723" y="27554"/>
                    <a:pt x="27198" y="26639"/>
                    <a:pt x="28723" y="25723"/>
                  </a:cubicBezTo>
                  <a:cubicBezTo>
                    <a:pt x="27757" y="25317"/>
                    <a:pt x="26842" y="24910"/>
                    <a:pt x="25876" y="24453"/>
                  </a:cubicBezTo>
                  <a:cubicBezTo>
                    <a:pt x="21555" y="22368"/>
                    <a:pt x="17335" y="20081"/>
                    <a:pt x="13675" y="16827"/>
                  </a:cubicBezTo>
                  <a:cubicBezTo>
                    <a:pt x="10218" y="13828"/>
                    <a:pt x="7524" y="10117"/>
                    <a:pt x="5796" y="5847"/>
                  </a:cubicBezTo>
                  <a:cubicBezTo>
                    <a:pt x="5236" y="4321"/>
                    <a:pt x="4830" y="2746"/>
                    <a:pt x="4626" y="1170"/>
                  </a:cubicBezTo>
                  <a:cubicBezTo>
                    <a:pt x="4575" y="814"/>
                    <a:pt x="4423" y="305"/>
                    <a:pt x="4982" y="204"/>
                  </a:cubicBezTo>
                  <a:cubicBezTo>
                    <a:pt x="5036" y="195"/>
                    <a:pt x="5086" y="192"/>
                    <a:pt x="5131" y="192"/>
                  </a:cubicBezTo>
                  <a:cubicBezTo>
                    <a:pt x="5651" y="192"/>
                    <a:pt x="5698" y="690"/>
                    <a:pt x="5745" y="1017"/>
                  </a:cubicBezTo>
                  <a:cubicBezTo>
                    <a:pt x="6101" y="3559"/>
                    <a:pt x="6914" y="6050"/>
                    <a:pt x="8185" y="8287"/>
                  </a:cubicBezTo>
                  <a:cubicBezTo>
                    <a:pt x="9761" y="11235"/>
                    <a:pt x="11896" y="13879"/>
                    <a:pt x="14489" y="16115"/>
                  </a:cubicBezTo>
                  <a:cubicBezTo>
                    <a:pt x="18810" y="19826"/>
                    <a:pt x="23893" y="22368"/>
                    <a:pt x="29078" y="24656"/>
                  </a:cubicBezTo>
                  <a:cubicBezTo>
                    <a:pt x="29333" y="24758"/>
                    <a:pt x="29638" y="24910"/>
                    <a:pt x="29943" y="25012"/>
                  </a:cubicBezTo>
                  <a:cubicBezTo>
                    <a:pt x="30248" y="24859"/>
                    <a:pt x="30502" y="24656"/>
                    <a:pt x="30807" y="24503"/>
                  </a:cubicBezTo>
                  <a:cubicBezTo>
                    <a:pt x="31569" y="24046"/>
                    <a:pt x="32332" y="23588"/>
                    <a:pt x="33095" y="23131"/>
                  </a:cubicBezTo>
                  <a:cubicBezTo>
                    <a:pt x="30756" y="21911"/>
                    <a:pt x="28468" y="20640"/>
                    <a:pt x="26181" y="19267"/>
                  </a:cubicBezTo>
                  <a:cubicBezTo>
                    <a:pt x="25317" y="18708"/>
                    <a:pt x="24452" y="18149"/>
                    <a:pt x="23588" y="17539"/>
                  </a:cubicBezTo>
                  <a:cubicBezTo>
                    <a:pt x="22266" y="16675"/>
                    <a:pt x="20945" y="15709"/>
                    <a:pt x="19725" y="14692"/>
                  </a:cubicBezTo>
                  <a:cubicBezTo>
                    <a:pt x="17996" y="13319"/>
                    <a:pt x="16420" y="11794"/>
                    <a:pt x="14997" y="10117"/>
                  </a:cubicBezTo>
                  <a:cubicBezTo>
                    <a:pt x="14641" y="9710"/>
                    <a:pt x="14336" y="9303"/>
                    <a:pt x="14031" y="8897"/>
                  </a:cubicBezTo>
                  <a:cubicBezTo>
                    <a:pt x="13624" y="8388"/>
                    <a:pt x="13218" y="7829"/>
                    <a:pt x="12862" y="7321"/>
                  </a:cubicBezTo>
                  <a:cubicBezTo>
                    <a:pt x="12201" y="6253"/>
                    <a:pt x="11591" y="5135"/>
                    <a:pt x="11184" y="3966"/>
                  </a:cubicBezTo>
                  <a:cubicBezTo>
                    <a:pt x="10828" y="3051"/>
                    <a:pt x="10625" y="2135"/>
                    <a:pt x="10523" y="1170"/>
                  </a:cubicBezTo>
                  <a:cubicBezTo>
                    <a:pt x="10472" y="966"/>
                    <a:pt x="10472" y="814"/>
                    <a:pt x="10422" y="661"/>
                  </a:cubicBezTo>
                  <a:cubicBezTo>
                    <a:pt x="10422" y="102"/>
                    <a:pt x="10015" y="0"/>
                    <a:pt x="9557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45"/>
            <p:cNvSpPr/>
            <p:nvPr/>
          </p:nvSpPr>
          <p:spPr>
            <a:xfrm>
              <a:off x="723427" y="3372120"/>
              <a:ext cx="523533" cy="454345"/>
            </a:xfrm>
            <a:custGeom>
              <a:avLst/>
              <a:gdLst/>
              <a:ahLst/>
              <a:cxnLst/>
              <a:rect l="l" t="t" r="r" b="b"/>
              <a:pathLst>
                <a:path w="33135" h="28756" extrusionOk="0">
                  <a:moveTo>
                    <a:pt x="23933" y="0"/>
                  </a:moveTo>
                  <a:cubicBezTo>
                    <a:pt x="23527" y="204"/>
                    <a:pt x="23120" y="407"/>
                    <a:pt x="22764" y="610"/>
                  </a:cubicBezTo>
                  <a:cubicBezTo>
                    <a:pt x="19307" y="2593"/>
                    <a:pt x="16105" y="4881"/>
                    <a:pt x="13054" y="7423"/>
                  </a:cubicBezTo>
                  <a:cubicBezTo>
                    <a:pt x="10665" y="9507"/>
                    <a:pt x="8377" y="11744"/>
                    <a:pt x="6242" y="14133"/>
                  </a:cubicBezTo>
                  <a:cubicBezTo>
                    <a:pt x="3599" y="17031"/>
                    <a:pt x="2125" y="20589"/>
                    <a:pt x="1057" y="24249"/>
                  </a:cubicBezTo>
                  <a:cubicBezTo>
                    <a:pt x="701" y="25317"/>
                    <a:pt x="447" y="26435"/>
                    <a:pt x="244" y="27503"/>
                  </a:cubicBezTo>
                  <a:cubicBezTo>
                    <a:pt x="146" y="27846"/>
                    <a:pt x="1" y="28471"/>
                    <a:pt x="535" y="28471"/>
                  </a:cubicBezTo>
                  <a:cubicBezTo>
                    <a:pt x="556" y="28471"/>
                    <a:pt x="577" y="28471"/>
                    <a:pt x="600" y="28469"/>
                  </a:cubicBezTo>
                  <a:cubicBezTo>
                    <a:pt x="852" y="28469"/>
                    <a:pt x="2231" y="28617"/>
                    <a:pt x="3831" y="28700"/>
                  </a:cubicBezTo>
                  <a:lnTo>
                    <a:pt x="3831" y="28700"/>
                  </a:lnTo>
                  <a:cubicBezTo>
                    <a:pt x="3791" y="28695"/>
                    <a:pt x="3747" y="28686"/>
                    <a:pt x="3701" y="28672"/>
                  </a:cubicBezTo>
                  <a:cubicBezTo>
                    <a:pt x="3243" y="28520"/>
                    <a:pt x="3243" y="28164"/>
                    <a:pt x="3345" y="27757"/>
                  </a:cubicBezTo>
                  <a:cubicBezTo>
                    <a:pt x="4209" y="23944"/>
                    <a:pt x="5480" y="20335"/>
                    <a:pt x="8022" y="17234"/>
                  </a:cubicBezTo>
                  <a:cubicBezTo>
                    <a:pt x="9547" y="15302"/>
                    <a:pt x="11529" y="13879"/>
                    <a:pt x="13512" y="12404"/>
                  </a:cubicBezTo>
                  <a:cubicBezTo>
                    <a:pt x="18392" y="8744"/>
                    <a:pt x="23577" y="5592"/>
                    <a:pt x="28763" y="2390"/>
                  </a:cubicBezTo>
                  <a:cubicBezTo>
                    <a:pt x="27136" y="1627"/>
                    <a:pt x="25509" y="814"/>
                    <a:pt x="23933" y="0"/>
                  </a:cubicBezTo>
                  <a:close/>
                  <a:moveTo>
                    <a:pt x="29881" y="2898"/>
                  </a:moveTo>
                  <a:cubicBezTo>
                    <a:pt x="25763" y="5491"/>
                    <a:pt x="21646" y="8083"/>
                    <a:pt x="17630" y="10829"/>
                  </a:cubicBezTo>
                  <a:cubicBezTo>
                    <a:pt x="14884" y="12709"/>
                    <a:pt x="12088" y="14590"/>
                    <a:pt x="9750" y="16980"/>
                  </a:cubicBezTo>
                  <a:cubicBezTo>
                    <a:pt x="7666" y="19166"/>
                    <a:pt x="6141" y="21860"/>
                    <a:pt x="5327" y="24758"/>
                  </a:cubicBezTo>
                  <a:cubicBezTo>
                    <a:pt x="4971" y="25876"/>
                    <a:pt x="4717" y="26994"/>
                    <a:pt x="4412" y="28062"/>
                  </a:cubicBezTo>
                  <a:cubicBezTo>
                    <a:pt x="4327" y="28361"/>
                    <a:pt x="4242" y="28695"/>
                    <a:pt x="3916" y="28705"/>
                  </a:cubicBezTo>
                  <a:lnTo>
                    <a:pt x="3916" y="28705"/>
                  </a:lnTo>
                  <a:cubicBezTo>
                    <a:pt x="3887" y="28703"/>
                    <a:pt x="3859" y="28702"/>
                    <a:pt x="3831" y="28700"/>
                  </a:cubicBezTo>
                  <a:lnTo>
                    <a:pt x="3831" y="28700"/>
                  </a:lnTo>
                  <a:cubicBezTo>
                    <a:pt x="3856" y="28703"/>
                    <a:pt x="3879" y="28705"/>
                    <a:pt x="3901" y="28705"/>
                  </a:cubicBezTo>
                  <a:cubicBezTo>
                    <a:pt x="3906" y="28705"/>
                    <a:pt x="3911" y="28705"/>
                    <a:pt x="3916" y="28705"/>
                  </a:cubicBezTo>
                  <a:lnTo>
                    <a:pt x="3916" y="28705"/>
                  </a:lnTo>
                  <a:cubicBezTo>
                    <a:pt x="4516" y="28735"/>
                    <a:pt x="5145" y="28756"/>
                    <a:pt x="5755" y="28756"/>
                  </a:cubicBezTo>
                  <a:cubicBezTo>
                    <a:pt x="7428" y="28756"/>
                    <a:pt x="8963" y="28601"/>
                    <a:pt x="9394" y="28062"/>
                  </a:cubicBezTo>
                  <a:cubicBezTo>
                    <a:pt x="9445" y="27960"/>
                    <a:pt x="9496" y="27909"/>
                    <a:pt x="9496" y="27808"/>
                  </a:cubicBezTo>
                  <a:cubicBezTo>
                    <a:pt x="9699" y="26944"/>
                    <a:pt x="9953" y="26079"/>
                    <a:pt x="10208" y="25215"/>
                  </a:cubicBezTo>
                  <a:cubicBezTo>
                    <a:pt x="10716" y="23639"/>
                    <a:pt x="11377" y="22165"/>
                    <a:pt x="12292" y="20792"/>
                  </a:cubicBezTo>
                  <a:lnTo>
                    <a:pt x="12394" y="20640"/>
                  </a:lnTo>
                  <a:cubicBezTo>
                    <a:pt x="13105" y="19623"/>
                    <a:pt x="13868" y="18657"/>
                    <a:pt x="14681" y="17793"/>
                  </a:cubicBezTo>
                  <a:cubicBezTo>
                    <a:pt x="16511" y="15912"/>
                    <a:pt x="18545" y="14285"/>
                    <a:pt x="20731" y="12811"/>
                  </a:cubicBezTo>
                  <a:cubicBezTo>
                    <a:pt x="20985" y="12659"/>
                    <a:pt x="21239" y="12455"/>
                    <a:pt x="21544" y="12252"/>
                  </a:cubicBezTo>
                  <a:cubicBezTo>
                    <a:pt x="22713" y="11540"/>
                    <a:pt x="23882" y="10778"/>
                    <a:pt x="25001" y="10015"/>
                  </a:cubicBezTo>
                  <a:cubicBezTo>
                    <a:pt x="27390" y="8439"/>
                    <a:pt x="29830" y="6863"/>
                    <a:pt x="32169" y="5287"/>
                  </a:cubicBezTo>
                  <a:cubicBezTo>
                    <a:pt x="32525" y="5084"/>
                    <a:pt x="32830" y="4881"/>
                    <a:pt x="33135" y="4677"/>
                  </a:cubicBezTo>
                  <a:cubicBezTo>
                    <a:pt x="32118" y="4017"/>
                    <a:pt x="31000" y="3457"/>
                    <a:pt x="29881" y="2898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45"/>
            <p:cNvSpPr/>
            <p:nvPr/>
          </p:nvSpPr>
          <p:spPr>
            <a:xfrm>
              <a:off x="809189" y="2008075"/>
              <a:ext cx="403232" cy="403421"/>
            </a:xfrm>
            <a:custGeom>
              <a:avLst/>
              <a:gdLst/>
              <a:ahLst/>
              <a:cxnLst/>
              <a:rect l="l" t="t" r="r" b="b"/>
              <a:pathLst>
                <a:path w="25521" h="25533" extrusionOk="0">
                  <a:moveTo>
                    <a:pt x="709" y="1"/>
                  </a:moveTo>
                  <a:cubicBezTo>
                    <a:pt x="664" y="1"/>
                    <a:pt x="614" y="4"/>
                    <a:pt x="560" y="13"/>
                  </a:cubicBezTo>
                  <a:cubicBezTo>
                    <a:pt x="1" y="114"/>
                    <a:pt x="153" y="623"/>
                    <a:pt x="204" y="979"/>
                  </a:cubicBezTo>
                  <a:cubicBezTo>
                    <a:pt x="408" y="2555"/>
                    <a:pt x="814" y="4130"/>
                    <a:pt x="1374" y="5656"/>
                  </a:cubicBezTo>
                  <a:cubicBezTo>
                    <a:pt x="3102" y="9926"/>
                    <a:pt x="5796" y="13637"/>
                    <a:pt x="9253" y="16636"/>
                  </a:cubicBezTo>
                  <a:cubicBezTo>
                    <a:pt x="12913" y="19890"/>
                    <a:pt x="17133" y="22177"/>
                    <a:pt x="21454" y="24262"/>
                  </a:cubicBezTo>
                  <a:cubicBezTo>
                    <a:pt x="22420" y="24719"/>
                    <a:pt x="23335" y="25126"/>
                    <a:pt x="24301" y="25532"/>
                  </a:cubicBezTo>
                  <a:cubicBezTo>
                    <a:pt x="24707" y="25278"/>
                    <a:pt x="25114" y="25075"/>
                    <a:pt x="25521" y="24821"/>
                  </a:cubicBezTo>
                  <a:cubicBezTo>
                    <a:pt x="25216" y="24719"/>
                    <a:pt x="24911" y="24567"/>
                    <a:pt x="24656" y="24465"/>
                  </a:cubicBezTo>
                  <a:cubicBezTo>
                    <a:pt x="19471" y="22177"/>
                    <a:pt x="14388" y="19635"/>
                    <a:pt x="10067" y="15924"/>
                  </a:cubicBezTo>
                  <a:cubicBezTo>
                    <a:pt x="7474" y="13688"/>
                    <a:pt x="5339" y="11044"/>
                    <a:pt x="3763" y="8096"/>
                  </a:cubicBezTo>
                  <a:cubicBezTo>
                    <a:pt x="2492" y="5859"/>
                    <a:pt x="1679" y="3368"/>
                    <a:pt x="1323" y="826"/>
                  </a:cubicBezTo>
                  <a:cubicBezTo>
                    <a:pt x="1276" y="499"/>
                    <a:pt x="1229" y="1"/>
                    <a:pt x="709" y="1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45"/>
            <p:cNvSpPr/>
            <p:nvPr/>
          </p:nvSpPr>
          <p:spPr>
            <a:xfrm>
              <a:off x="1313620" y="2472531"/>
              <a:ext cx="378315" cy="861053"/>
            </a:xfrm>
            <a:custGeom>
              <a:avLst/>
              <a:gdLst/>
              <a:ahLst/>
              <a:cxnLst/>
              <a:rect l="l" t="t" r="r" b="b"/>
              <a:pathLst>
                <a:path w="23944" h="54497" extrusionOk="0">
                  <a:moveTo>
                    <a:pt x="3609" y="0"/>
                  </a:moveTo>
                  <a:cubicBezTo>
                    <a:pt x="3254" y="203"/>
                    <a:pt x="2847" y="458"/>
                    <a:pt x="2491" y="661"/>
                  </a:cubicBezTo>
                  <a:cubicBezTo>
                    <a:pt x="3203" y="1017"/>
                    <a:pt x="3914" y="1423"/>
                    <a:pt x="4626" y="1779"/>
                  </a:cubicBezTo>
                  <a:cubicBezTo>
                    <a:pt x="10676" y="5134"/>
                    <a:pt x="15861" y="9354"/>
                    <a:pt x="19521" y="15302"/>
                  </a:cubicBezTo>
                  <a:cubicBezTo>
                    <a:pt x="21605" y="18657"/>
                    <a:pt x="22775" y="22571"/>
                    <a:pt x="22927" y="26587"/>
                  </a:cubicBezTo>
                  <a:cubicBezTo>
                    <a:pt x="22978" y="29231"/>
                    <a:pt x="22266" y="31874"/>
                    <a:pt x="20945" y="34162"/>
                  </a:cubicBezTo>
                  <a:cubicBezTo>
                    <a:pt x="18098" y="39347"/>
                    <a:pt x="14183" y="43821"/>
                    <a:pt x="9506" y="47379"/>
                  </a:cubicBezTo>
                  <a:cubicBezTo>
                    <a:pt x="6405" y="49718"/>
                    <a:pt x="3203" y="51853"/>
                    <a:pt x="0" y="53886"/>
                  </a:cubicBezTo>
                  <a:cubicBezTo>
                    <a:pt x="356" y="54090"/>
                    <a:pt x="661" y="54293"/>
                    <a:pt x="1017" y="54496"/>
                  </a:cubicBezTo>
                  <a:cubicBezTo>
                    <a:pt x="2593" y="53530"/>
                    <a:pt x="4118" y="52514"/>
                    <a:pt x="5643" y="51497"/>
                  </a:cubicBezTo>
                  <a:cubicBezTo>
                    <a:pt x="9151" y="49159"/>
                    <a:pt x="12455" y="46464"/>
                    <a:pt x="15454" y="43516"/>
                  </a:cubicBezTo>
                  <a:cubicBezTo>
                    <a:pt x="17589" y="41228"/>
                    <a:pt x="19521" y="38737"/>
                    <a:pt x="21097" y="36043"/>
                  </a:cubicBezTo>
                  <a:cubicBezTo>
                    <a:pt x="22927" y="33247"/>
                    <a:pt x="23944" y="29993"/>
                    <a:pt x="23944" y="26689"/>
                  </a:cubicBezTo>
                  <a:cubicBezTo>
                    <a:pt x="23944" y="26079"/>
                    <a:pt x="23944" y="25520"/>
                    <a:pt x="23944" y="24961"/>
                  </a:cubicBezTo>
                  <a:cubicBezTo>
                    <a:pt x="23944" y="24656"/>
                    <a:pt x="23791" y="24351"/>
                    <a:pt x="23791" y="24045"/>
                  </a:cubicBezTo>
                  <a:cubicBezTo>
                    <a:pt x="23181" y="18555"/>
                    <a:pt x="20487" y="14031"/>
                    <a:pt x="16979" y="9964"/>
                  </a:cubicBezTo>
                  <a:cubicBezTo>
                    <a:pt x="14590" y="7320"/>
                    <a:pt x="11896" y="4982"/>
                    <a:pt x="8896" y="3050"/>
                  </a:cubicBezTo>
                  <a:cubicBezTo>
                    <a:pt x="7168" y="1932"/>
                    <a:pt x="5440" y="915"/>
                    <a:pt x="3609" y="0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45"/>
            <p:cNvSpPr/>
            <p:nvPr/>
          </p:nvSpPr>
          <p:spPr>
            <a:xfrm>
              <a:off x="774666" y="3409866"/>
              <a:ext cx="420896" cy="415793"/>
            </a:xfrm>
            <a:custGeom>
              <a:avLst/>
              <a:gdLst/>
              <a:ahLst/>
              <a:cxnLst/>
              <a:rect l="l" t="t" r="r" b="b"/>
              <a:pathLst>
                <a:path w="26639" h="26316" extrusionOk="0">
                  <a:moveTo>
                    <a:pt x="25520" y="1"/>
                  </a:moveTo>
                  <a:cubicBezTo>
                    <a:pt x="20334" y="3203"/>
                    <a:pt x="15149" y="6355"/>
                    <a:pt x="10269" y="10015"/>
                  </a:cubicBezTo>
                  <a:cubicBezTo>
                    <a:pt x="8286" y="11490"/>
                    <a:pt x="6304" y="12913"/>
                    <a:pt x="4779" y="14845"/>
                  </a:cubicBezTo>
                  <a:cubicBezTo>
                    <a:pt x="2237" y="17946"/>
                    <a:pt x="966" y="21555"/>
                    <a:pt x="102" y="25368"/>
                  </a:cubicBezTo>
                  <a:cubicBezTo>
                    <a:pt x="0" y="25775"/>
                    <a:pt x="0" y="26131"/>
                    <a:pt x="458" y="26283"/>
                  </a:cubicBezTo>
                  <a:cubicBezTo>
                    <a:pt x="533" y="26306"/>
                    <a:pt x="599" y="26316"/>
                    <a:pt x="658" y="26316"/>
                  </a:cubicBezTo>
                  <a:cubicBezTo>
                    <a:pt x="996" y="26316"/>
                    <a:pt x="1083" y="25976"/>
                    <a:pt x="1169" y="25673"/>
                  </a:cubicBezTo>
                  <a:cubicBezTo>
                    <a:pt x="1474" y="24605"/>
                    <a:pt x="1728" y="23487"/>
                    <a:pt x="2084" y="22369"/>
                  </a:cubicBezTo>
                  <a:cubicBezTo>
                    <a:pt x="2898" y="19471"/>
                    <a:pt x="4423" y="16777"/>
                    <a:pt x="6507" y="14591"/>
                  </a:cubicBezTo>
                  <a:cubicBezTo>
                    <a:pt x="8845" y="12201"/>
                    <a:pt x="11641" y="10320"/>
                    <a:pt x="14387" y="8440"/>
                  </a:cubicBezTo>
                  <a:cubicBezTo>
                    <a:pt x="18403" y="5694"/>
                    <a:pt x="22520" y="3102"/>
                    <a:pt x="26638" y="509"/>
                  </a:cubicBezTo>
                  <a:cubicBezTo>
                    <a:pt x="26587" y="458"/>
                    <a:pt x="26486" y="458"/>
                    <a:pt x="26435" y="407"/>
                  </a:cubicBezTo>
                  <a:cubicBezTo>
                    <a:pt x="26130" y="255"/>
                    <a:pt x="25825" y="102"/>
                    <a:pt x="25520" y="1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45"/>
            <p:cNvSpPr/>
            <p:nvPr/>
          </p:nvSpPr>
          <p:spPr>
            <a:xfrm>
              <a:off x="835702" y="2019514"/>
              <a:ext cx="928408" cy="1786443"/>
            </a:xfrm>
            <a:custGeom>
              <a:avLst/>
              <a:gdLst/>
              <a:ahLst/>
              <a:cxnLst/>
              <a:rect l="l" t="t" r="r" b="b"/>
              <a:pathLst>
                <a:path w="58760" h="113066" extrusionOk="0">
                  <a:moveTo>
                    <a:pt x="54802" y="0"/>
                  </a:moveTo>
                  <a:cubicBezTo>
                    <a:pt x="54802" y="102"/>
                    <a:pt x="54802" y="153"/>
                    <a:pt x="54802" y="255"/>
                  </a:cubicBezTo>
                  <a:cubicBezTo>
                    <a:pt x="54497" y="2085"/>
                    <a:pt x="53734" y="3813"/>
                    <a:pt x="52667" y="5338"/>
                  </a:cubicBezTo>
                  <a:cubicBezTo>
                    <a:pt x="50583" y="8592"/>
                    <a:pt x="48142" y="11591"/>
                    <a:pt x="45397" y="14336"/>
                  </a:cubicBezTo>
                  <a:cubicBezTo>
                    <a:pt x="42296" y="17234"/>
                    <a:pt x="38992" y="19877"/>
                    <a:pt x="35535" y="22317"/>
                  </a:cubicBezTo>
                  <a:cubicBezTo>
                    <a:pt x="30350" y="26029"/>
                    <a:pt x="24809" y="29028"/>
                    <a:pt x="19420" y="32383"/>
                  </a:cubicBezTo>
                  <a:cubicBezTo>
                    <a:pt x="16116" y="34467"/>
                    <a:pt x="12964" y="36806"/>
                    <a:pt x="10015" y="39348"/>
                  </a:cubicBezTo>
                  <a:cubicBezTo>
                    <a:pt x="6914" y="42042"/>
                    <a:pt x="4423" y="45346"/>
                    <a:pt x="2695" y="49006"/>
                  </a:cubicBezTo>
                  <a:cubicBezTo>
                    <a:pt x="814" y="52768"/>
                    <a:pt x="1" y="56937"/>
                    <a:pt x="407" y="61105"/>
                  </a:cubicBezTo>
                  <a:cubicBezTo>
                    <a:pt x="814" y="65071"/>
                    <a:pt x="2441" y="68782"/>
                    <a:pt x="4982" y="71781"/>
                  </a:cubicBezTo>
                  <a:cubicBezTo>
                    <a:pt x="7016" y="74221"/>
                    <a:pt x="9710" y="75746"/>
                    <a:pt x="12405" y="77271"/>
                  </a:cubicBezTo>
                  <a:cubicBezTo>
                    <a:pt x="16522" y="79610"/>
                    <a:pt x="20742" y="81897"/>
                    <a:pt x="24910" y="84134"/>
                  </a:cubicBezTo>
                  <a:cubicBezTo>
                    <a:pt x="26791" y="85151"/>
                    <a:pt x="28723" y="85964"/>
                    <a:pt x="30604" y="86930"/>
                  </a:cubicBezTo>
                  <a:cubicBezTo>
                    <a:pt x="35586" y="89574"/>
                    <a:pt x="40466" y="92421"/>
                    <a:pt x="44635" y="96233"/>
                  </a:cubicBezTo>
                  <a:cubicBezTo>
                    <a:pt x="48702" y="99995"/>
                    <a:pt x="52158" y="104265"/>
                    <a:pt x="54243" y="109451"/>
                  </a:cubicBezTo>
                  <a:cubicBezTo>
                    <a:pt x="54649" y="110366"/>
                    <a:pt x="54853" y="111332"/>
                    <a:pt x="54904" y="112348"/>
                  </a:cubicBezTo>
                  <a:cubicBezTo>
                    <a:pt x="54904" y="112602"/>
                    <a:pt x="55107" y="112958"/>
                    <a:pt x="54700" y="113060"/>
                  </a:cubicBezTo>
                  <a:cubicBezTo>
                    <a:pt x="55243" y="113060"/>
                    <a:pt x="56056" y="113037"/>
                    <a:pt x="56794" y="113037"/>
                  </a:cubicBezTo>
                  <a:cubicBezTo>
                    <a:pt x="57163" y="113037"/>
                    <a:pt x="57513" y="113043"/>
                    <a:pt x="57801" y="113060"/>
                  </a:cubicBezTo>
                  <a:cubicBezTo>
                    <a:pt x="57855" y="113064"/>
                    <a:pt x="57907" y="113065"/>
                    <a:pt x="57955" y="113065"/>
                  </a:cubicBezTo>
                  <a:cubicBezTo>
                    <a:pt x="58591" y="113065"/>
                    <a:pt x="58760" y="112755"/>
                    <a:pt x="58665" y="112094"/>
                  </a:cubicBezTo>
                  <a:cubicBezTo>
                    <a:pt x="58462" y="110772"/>
                    <a:pt x="58157" y="109552"/>
                    <a:pt x="57750" y="108281"/>
                  </a:cubicBezTo>
                  <a:cubicBezTo>
                    <a:pt x="56734" y="104418"/>
                    <a:pt x="54802" y="100808"/>
                    <a:pt x="52158" y="97758"/>
                  </a:cubicBezTo>
                  <a:cubicBezTo>
                    <a:pt x="49464" y="94861"/>
                    <a:pt x="46414" y="92319"/>
                    <a:pt x="43059" y="90184"/>
                  </a:cubicBezTo>
                  <a:cubicBezTo>
                    <a:pt x="40466" y="88404"/>
                    <a:pt x="37721" y="86829"/>
                    <a:pt x="34976" y="85253"/>
                  </a:cubicBezTo>
                  <a:cubicBezTo>
                    <a:pt x="34010" y="84744"/>
                    <a:pt x="33095" y="84185"/>
                    <a:pt x="32129" y="83677"/>
                  </a:cubicBezTo>
                  <a:cubicBezTo>
                    <a:pt x="31824" y="83524"/>
                    <a:pt x="31570" y="83321"/>
                    <a:pt x="31265" y="83168"/>
                  </a:cubicBezTo>
                  <a:cubicBezTo>
                    <a:pt x="30909" y="82965"/>
                    <a:pt x="30604" y="82762"/>
                    <a:pt x="30248" y="82558"/>
                  </a:cubicBezTo>
                  <a:cubicBezTo>
                    <a:pt x="29028" y="81847"/>
                    <a:pt x="27808" y="81135"/>
                    <a:pt x="26588" y="80372"/>
                  </a:cubicBezTo>
                  <a:cubicBezTo>
                    <a:pt x="23995" y="78695"/>
                    <a:pt x="21403" y="76966"/>
                    <a:pt x="18861" y="75238"/>
                  </a:cubicBezTo>
                  <a:cubicBezTo>
                    <a:pt x="17488" y="74272"/>
                    <a:pt x="16116" y="73357"/>
                    <a:pt x="14743" y="72391"/>
                  </a:cubicBezTo>
                  <a:lnTo>
                    <a:pt x="14692" y="72340"/>
                  </a:lnTo>
                  <a:cubicBezTo>
                    <a:pt x="13370" y="71425"/>
                    <a:pt x="12100" y="70459"/>
                    <a:pt x="10879" y="69392"/>
                  </a:cubicBezTo>
                  <a:cubicBezTo>
                    <a:pt x="9863" y="68528"/>
                    <a:pt x="8897" y="67612"/>
                    <a:pt x="8033" y="66596"/>
                  </a:cubicBezTo>
                  <a:cubicBezTo>
                    <a:pt x="7677" y="66240"/>
                    <a:pt x="7372" y="65884"/>
                    <a:pt x="7067" y="65477"/>
                  </a:cubicBezTo>
                  <a:cubicBezTo>
                    <a:pt x="6253" y="64461"/>
                    <a:pt x="5593" y="63393"/>
                    <a:pt x="5084" y="62173"/>
                  </a:cubicBezTo>
                  <a:cubicBezTo>
                    <a:pt x="4677" y="61309"/>
                    <a:pt x="4372" y="60394"/>
                    <a:pt x="4169" y="59428"/>
                  </a:cubicBezTo>
                  <a:cubicBezTo>
                    <a:pt x="3813" y="57750"/>
                    <a:pt x="3712" y="55971"/>
                    <a:pt x="3864" y="54243"/>
                  </a:cubicBezTo>
                  <a:cubicBezTo>
                    <a:pt x="3864" y="54039"/>
                    <a:pt x="3864" y="53836"/>
                    <a:pt x="3915" y="53633"/>
                  </a:cubicBezTo>
                  <a:cubicBezTo>
                    <a:pt x="3966" y="52870"/>
                    <a:pt x="4169" y="52107"/>
                    <a:pt x="4372" y="51396"/>
                  </a:cubicBezTo>
                  <a:cubicBezTo>
                    <a:pt x="4982" y="49718"/>
                    <a:pt x="5898" y="48142"/>
                    <a:pt x="7118" y="46820"/>
                  </a:cubicBezTo>
                  <a:cubicBezTo>
                    <a:pt x="7524" y="46261"/>
                    <a:pt x="7982" y="45804"/>
                    <a:pt x="8490" y="45295"/>
                  </a:cubicBezTo>
                  <a:cubicBezTo>
                    <a:pt x="8897" y="44838"/>
                    <a:pt x="9354" y="44380"/>
                    <a:pt x="9812" y="43974"/>
                  </a:cubicBezTo>
                  <a:cubicBezTo>
                    <a:pt x="11439" y="42499"/>
                    <a:pt x="13116" y="41178"/>
                    <a:pt x="14896" y="39958"/>
                  </a:cubicBezTo>
                  <a:cubicBezTo>
                    <a:pt x="16319" y="38992"/>
                    <a:pt x="17742" y="38077"/>
                    <a:pt x="19217" y="37162"/>
                  </a:cubicBezTo>
                  <a:cubicBezTo>
                    <a:pt x="19572" y="36958"/>
                    <a:pt x="19928" y="36755"/>
                    <a:pt x="20284" y="36501"/>
                  </a:cubicBezTo>
                  <a:cubicBezTo>
                    <a:pt x="22572" y="35128"/>
                    <a:pt x="24910" y="33806"/>
                    <a:pt x="27249" y="32536"/>
                  </a:cubicBezTo>
                  <a:cubicBezTo>
                    <a:pt x="28825" y="31620"/>
                    <a:pt x="30401" y="30756"/>
                    <a:pt x="31976" y="29841"/>
                  </a:cubicBezTo>
                  <a:cubicBezTo>
                    <a:pt x="32231" y="29689"/>
                    <a:pt x="32485" y="29485"/>
                    <a:pt x="32739" y="29333"/>
                  </a:cubicBezTo>
                  <a:cubicBezTo>
                    <a:pt x="33095" y="29130"/>
                    <a:pt x="33502" y="28875"/>
                    <a:pt x="33857" y="28672"/>
                  </a:cubicBezTo>
                  <a:cubicBezTo>
                    <a:pt x="34722" y="28113"/>
                    <a:pt x="35535" y="27604"/>
                    <a:pt x="36348" y="27045"/>
                  </a:cubicBezTo>
                  <a:cubicBezTo>
                    <a:pt x="38992" y="25266"/>
                    <a:pt x="41534" y="23334"/>
                    <a:pt x="43974" y="21301"/>
                  </a:cubicBezTo>
                  <a:cubicBezTo>
                    <a:pt x="47075" y="18759"/>
                    <a:pt x="50227" y="16268"/>
                    <a:pt x="52819" y="13218"/>
                  </a:cubicBezTo>
                  <a:cubicBezTo>
                    <a:pt x="55819" y="9710"/>
                    <a:pt x="57903" y="5745"/>
                    <a:pt x="58564" y="1119"/>
                  </a:cubicBezTo>
                  <a:cubicBezTo>
                    <a:pt x="58716" y="153"/>
                    <a:pt x="58665" y="0"/>
                    <a:pt x="57649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45"/>
            <p:cNvSpPr/>
            <p:nvPr/>
          </p:nvSpPr>
          <p:spPr>
            <a:xfrm>
              <a:off x="743335" y="2019308"/>
              <a:ext cx="951018" cy="1786553"/>
            </a:xfrm>
            <a:custGeom>
              <a:avLst/>
              <a:gdLst/>
              <a:ahLst/>
              <a:cxnLst/>
              <a:rect l="l" t="t" r="r" b="b"/>
              <a:pathLst>
                <a:path w="60191" h="113073" extrusionOk="0">
                  <a:moveTo>
                    <a:pt x="56429" y="1"/>
                  </a:moveTo>
                  <a:cubicBezTo>
                    <a:pt x="56092" y="1"/>
                    <a:pt x="55768" y="107"/>
                    <a:pt x="55513" y="318"/>
                  </a:cubicBezTo>
                  <a:cubicBezTo>
                    <a:pt x="55259" y="522"/>
                    <a:pt x="55107" y="776"/>
                    <a:pt x="55005" y="1081"/>
                  </a:cubicBezTo>
                  <a:cubicBezTo>
                    <a:pt x="54751" y="1742"/>
                    <a:pt x="54497" y="2403"/>
                    <a:pt x="54192" y="3013"/>
                  </a:cubicBezTo>
                  <a:cubicBezTo>
                    <a:pt x="53633" y="4131"/>
                    <a:pt x="53073" y="5199"/>
                    <a:pt x="52362" y="6215"/>
                  </a:cubicBezTo>
                  <a:cubicBezTo>
                    <a:pt x="51701" y="7181"/>
                    <a:pt x="51040" y="8096"/>
                    <a:pt x="50277" y="9011"/>
                  </a:cubicBezTo>
                  <a:cubicBezTo>
                    <a:pt x="49616" y="9825"/>
                    <a:pt x="48905" y="10587"/>
                    <a:pt x="48193" y="11350"/>
                  </a:cubicBezTo>
                  <a:cubicBezTo>
                    <a:pt x="47380" y="12214"/>
                    <a:pt x="46465" y="13027"/>
                    <a:pt x="45550" y="13841"/>
                  </a:cubicBezTo>
                  <a:cubicBezTo>
                    <a:pt x="44330" y="14807"/>
                    <a:pt x="43109" y="15773"/>
                    <a:pt x="41788" y="16637"/>
                  </a:cubicBezTo>
                  <a:cubicBezTo>
                    <a:pt x="41330" y="16993"/>
                    <a:pt x="40873" y="17298"/>
                    <a:pt x="40364" y="17603"/>
                  </a:cubicBezTo>
                  <a:cubicBezTo>
                    <a:pt x="37924" y="19280"/>
                    <a:pt x="35382" y="20755"/>
                    <a:pt x="32841" y="22229"/>
                  </a:cubicBezTo>
                  <a:cubicBezTo>
                    <a:pt x="32078" y="22686"/>
                    <a:pt x="31315" y="23144"/>
                    <a:pt x="30553" y="23601"/>
                  </a:cubicBezTo>
                  <a:cubicBezTo>
                    <a:pt x="30248" y="23754"/>
                    <a:pt x="29943" y="23957"/>
                    <a:pt x="29689" y="24110"/>
                  </a:cubicBezTo>
                  <a:cubicBezTo>
                    <a:pt x="29282" y="24364"/>
                    <a:pt x="28875" y="24567"/>
                    <a:pt x="28469" y="24821"/>
                  </a:cubicBezTo>
                  <a:cubicBezTo>
                    <a:pt x="26944" y="25737"/>
                    <a:pt x="25418" y="26652"/>
                    <a:pt x="23944" y="27567"/>
                  </a:cubicBezTo>
                  <a:cubicBezTo>
                    <a:pt x="22216" y="28583"/>
                    <a:pt x="20487" y="29600"/>
                    <a:pt x="18708" y="30566"/>
                  </a:cubicBezTo>
                  <a:cubicBezTo>
                    <a:pt x="14692" y="32701"/>
                    <a:pt x="10981" y="35395"/>
                    <a:pt x="7727" y="38547"/>
                  </a:cubicBezTo>
                  <a:cubicBezTo>
                    <a:pt x="3762" y="42614"/>
                    <a:pt x="1170" y="47850"/>
                    <a:pt x="407" y="53493"/>
                  </a:cubicBezTo>
                  <a:cubicBezTo>
                    <a:pt x="51" y="55577"/>
                    <a:pt x="0" y="57763"/>
                    <a:pt x="255" y="59848"/>
                  </a:cubicBezTo>
                  <a:cubicBezTo>
                    <a:pt x="1017" y="64982"/>
                    <a:pt x="3305" y="69761"/>
                    <a:pt x="6762" y="73522"/>
                  </a:cubicBezTo>
                  <a:cubicBezTo>
                    <a:pt x="9761" y="76878"/>
                    <a:pt x="13370" y="79572"/>
                    <a:pt x="16980" y="82114"/>
                  </a:cubicBezTo>
                  <a:cubicBezTo>
                    <a:pt x="18810" y="83385"/>
                    <a:pt x="20691" y="84554"/>
                    <a:pt x="22673" y="85621"/>
                  </a:cubicBezTo>
                  <a:cubicBezTo>
                    <a:pt x="24249" y="86435"/>
                    <a:pt x="25876" y="87248"/>
                    <a:pt x="27503" y="88011"/>
                  </a:cubicBezTo>
                  <a:cubicBezTo>
                    <a:pt x="27808" y="88112"/>
                    <a:pt x="28113" y="88265"/>
                    <a:pt x="28418" y="88417"/>
                  </a:cubicBezTo>
                  <a:cubicBezTo>
                    <a:pt x="28469" y="88468"/>
                    <a:pt x="28570" y="88519"/>
                    <a:pt x="28621" y="88519"/>
                  </a:cubicBezTo>
                  <a:cubicBezTo>
                    <a:pt x="29740" y="89078"/>
                    <a:pt x="30858" y="89638"/>
                    <a:pt x="31875" y="90298"/>
                  </a:cubicBezTo>
                  <a:cubicBezTo>
                    <a:pt x="33501" y="91264"/>
                    <a:pt x="35027" y="92281"/>
                    <a:pt x="36653" y="93247"/>
                  </a:cubicBezTo>
                  <a:cubicBezTo>
                    <a:pt x="37975" y="94009"/>
                    <a:pt x="39195" y="94772"/>
                    <a:pt x="40415" y="95636"/>
                  </a:cubicBezTo>
                  <a:cubicBezTo>
                    <a:pt x="41737" y="96500"/>
                    <a:pt x="43059" y="97466"/>
                    <a:pt x="44279" y="98432"/>
                  </a:cubicBezTo>
                  <a:cubicBezTo>
                    <a:pt x="45143" y="99144"/>
                    <a:pt x="45956" y="99805"/>
                    <a:pt x="46770" y="100516"/>
                  </a:cubicBezTo>
                  <a:cubicBezTo>
                    <a:pt x="47685" y="101330"/>
                    <a:pt x="48549" y="102194"/>
                    <a:pt x="49311" y="103109"/>
                  </a:cubicBezTo>
                  <a:cubicBezTo>
                    <a:pt x="50023" y="103973"/>
                    <a:pt x="50684" y="104888"/>
                    <a:pt x="51243" y="105803"/>
                  </a:cubicBezTo>
                  <a:cubicBezTo>
                    <a:pt x="52057" y="107074"/>
                    <a:pt x="52768" y="108447"/>
                    <a:pt x="53378" y="109819"/>
                  </a:cubicBezTo>
                  <a:cubicBezTo>
                    <a:pt x="53633" y="110429"/>
                    <a:pt x="53887" y="111040"/>
                    <a:pt x="54090" y="111700"/>
                  </a:cubicBezTo>
                  <a:cubicBezTo>
                    <a:pt x="54243" y="112260"/>
                    <a:pt x="54649" y="112717"/>
                    <a:pt x="55208" y="112920"/>
                  </a:cubicBezTo>
                  <a:cubicBezTo>
                    <a:pt x="55463" y="113022"/>
                    <a:pt x="55717" y="113073"/>
                    <a:pt x="56022" y="113073"/>
                  </a:cubicBezTo>
                  <a:lnTo>
                    <a:pt x="60190" y="113073"/>
                  </a:lnTo>
                  <a:cubicBezTo>
                    <a:pt x="59936" y="113022"/>
                    <a:pt x="59784" y="112819"/>
                    <a:pt x="59784" y="112514"/>
                  </a:cubicBezTo>
                  <a:cubicBezTo>
                    <a:pt x="59428" y="110684"/>
                    <a:pt x="58818" y="108904"/>
                    <a:pt x="57903" y="107278"/>
                  </a:cubicBezTo>
                  <a:cubicBezTo>
                    <a:pt x="56683" y="104787"/>
                    <a:pt x="54903" y="102702"/>
                    <a:pt x="53226" y="100618"/>
                  </a:cubicBezTo>
                  <a:cubicBezTo>
                    <a:pt x="49464" y="96094"/>
                    <a:pt x="44736" y="92891"/>
                    <a:pt x="39703" y="89993"/>
                  </a:cubicBezTo>
                  <a:cubicBezTo>
                    <a:pt x="36907" y="88367"/>
                    <a:pt x="34010" y="86994"/>
                    <a:pt x="31163" y="85520"/>
                  </a:cubicBezTo>
                  <a:cubicBezTo>
                    <a:pt x="25266" y="82622"/>
                    <a:pt x="19521" y="79419"/>
                    <a:pt x="13980" y="75912"/>
                  </a:cubicBezTo>
                  <a:cubicBezTo>
                    <a:pt x="8795" y="72506"/>
                    <a:pt x="5999" y="67524"/>
                    <a:pt x="5237" y="61373"/>
                  </a:cubicBezTo>
                  <a:cubicBezTo>
                    <a:pt x="4576" y="55628"/>
                    <a:pt x="6304" y="50443"/>
                    <a:pt x="9253" y="45563"/>
                  </a:cubicBezTo>
                  <a:cubicBezTo>
                    <a:pt x="11388" y="41953"/>
                    <a:pt x="14387" y="39208"/>
                    <a:pt x="17590" y="36565"/>
                  </a:cubicBezTo>
                  <a:cubicBezTo>
                    <a:pt x="22775" y="32294"/>
                    <a:pt x="28672" y="29143"/>
                    <a:pt x="34416" y="25635"/>
                  </a:cubicBezTo>
                  <a:cubicBezTo>
                    <a:pt x="38839" y="22890"/>
                    <a:pt x="43059" y="19890"/>
                    <a:pt x="47126" y="16586"/>
                  </a:cubicBezTo>
                  <a:cubicBezTo>
                    <a:pt x="51091" y="13282"/>
                    <a:pt x="54548" y="9418"/>
                    <a:pt x="57394" y="5148"/>
                  </a:cubicBezTo>
                  <a:cubicBezTo>
                    <a:pt x="58360" y="3775"/>
                    <a:pt x="59072" y="2250"/>
                    <a:pt x="59479" y="674"/>
                  </a:cubicBezTo>
                  <a:cubicBezTo>
                    <a:pt x="59530" y="420"/>
                    <a:pt x="59580" y="217"/>
                    <a:pt x="59682" y="13"/>
                  </a:cubicBezTo>
                  <a:lnTo>
                    <a:pt x="56632" y="13"/>
                  </a:lnTo>
                  <a:cubicBezTo>
                    <a:pt x="56564" y="5"/>
                    <a:pt x="56496" y="1"/>
                    <a:pt x="56429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45"/>
            <p:cNvSpPr/>
            <p:nvPr/>
          </p:nvSpPr>
          <p:spPr>
            <a:xfrm>
              <a:off x="815620" y="2016796"/>
              <a:ext cx="891578" cy="1789066"/>
            </a:xfrm>
            <a:custGeom>
              <a:avLst/>
              <a:gdLst/>
              <a:ahLst/>
              <a:cxnLst/>
              <a:rect l="l" t="t" r="r" b="b"/>
              <a:pathLst>
                <a:path w="56429" h="113232" extrusionOk="0">
                  <a:moveTo>
                    <a:pt x="55680" y="1"/>
                  </a:moveTo>
                  <a:cubicBezTo>
                    <a:pt x="55612" y="1"/>
                    <a:pt x="55539" y="7"/>
                    <a:pt x="55463" y="20"/>
                  </a:cubicBezTo>
                  <a:cubicBezTo>
                    <a:pt x="55310" y="20"/>
                    <a:pt x="55209" y="71"/>
                    <a:pt x="55107" y="172"/>
                  </a:cubicBezTo>
                  <a:cubicBezTo>
                    <a:pt x="55005" y="376"/>
                    <a:pt x="54955" y="579"/>
                    <a:pt x="54904" y="833"/>
                  </a:cubicBezTo>
                  <a:cubicBezTo>
                    <a:pt x="54497" y="2409"/>
                    <a:pt x="53785" y="3934"/>
                    <a:pt x="52819" y="5307"/>
                  </a:cubicBezTo>
                  <a:cubicBezTo>
                    <a:pt x="49973" y="9577"/>
                    <a:pt x="46516" y="13441"/>
                    <a:pt x="42551" y="16745"/>
                  </a:cubicBezTo>
                  <a:cubicBezTo>
                    <a:pt x="38484" y="20049"/>
                    <a:pt x="34264" y="23049"/>
                    <a:pt x="29841" y="25794"/>
                  </a:cubicBezTo>
                  <a:cubicBezTo>
                    <a:pt x="24097" y="29302"/>
                    <a:pt x="18200" y="32453"/>
                    <a:pt x="13015" y="36724"/>
                  </a:cubicBezTo>
                  <a:cubicBezTo>
                    <a:pt x="9812" y="39367"/>
                    <a:pt x="6813" y="42112"/>
                    <a:pt x="4678" y="45722"/>
                  </a:cubicBezTo>
                  <a:cubicBezTo>
                    <a:pt x="1729" y="50602"/>
                    <a:pt x="1" y="55787"/>
                    <a:pt x="662" y="61532"/>
                  </a:cubicBezTo>
                  <a:cubicBezTo>
                    <a:pt x="1424" y="67683"/>
                    <a:pt x="4220" y="72665"/>
                    <a:pt x="9405" y="76071"/>
                  </a:cubicBezTo>
                  <a:cubicBezTo>
                    <a:pt x="14946" y="79578"/>
                    <a:pt x="20691" y="82781"/>
                    <a:pt x="26588" y="85679"/>
                  </a:cubicBezTo>
                  <a:cubicBezTo>
                    <a:pt x="29435" y="87153"/>
                    <a:pt x="32332" y="88526"/>
                    <a:pt x="35128" y="90152"/>
                  </a:cubicBezTo>
                  <a:cubicBezTo>
                    <a:pt x="40161" y="93050"/>
                    <a:pt x="44889" y="96253"/>
                    <a:pt x="48651" y="100777"/>
                  </a:cubicBezTo>
                  <a:cubicBezTo>
                    <a:pt x="50328" y="102861"/>
                    <a:pt x="52108" y="104946"/>
                    <a:pt x="53328" y="107437"/>
                  </a:cubicBezTo>
                  <a:cubicBezTo>
                    <a:pt x="54243" y="109063"/>
                    <a:pt x="54853" y="110843"/>
                    <a:pt x="55209" y="112673"/>
                  </a:cubicBezTo>
                  <a:cubicBezTo>
                    <a:pt x="55209" y="112978"/>
                    <a:pt x="55361" y="113181"/>
                    <a:pt x="55615" y="113232"/>
                  </a:cubicBezTo>
                  <a:lnTo>
                    <a:pt x="55971" y="113232"/>
                  </a:lnTo>
                  <a:cubicBezTo>
                    <a:pt x="56429" y="113130"/>
                    <a:pt x="56175" y="112774"/>
                    <a:pt x="56175" y="112520"/>
                  </a:cubicBezTo>
                  <a:cubicBezTo>
                    <a:pt x="56124" y="111504"/>
                    <a:pt x="55920" y="110538"/>
                    <a:pt x="55514" y="109623"/>
                  </a:cubicBezTo>
                  <a:cubicBezTo>
                    <a:pt x="53429" y="104437"/>
                    <a:pt x="49973" y="100167"/>
                    <a:pt x="45906" y="96405"/>
                  </a:cubicBezTo>
                  <a:cubicBezTo>
                    <a:pt x="41737" y="92593"/>
                    <a:pt x="36857" y="89746"/>
                    <a:pt x="31875" y="87102"/>
                  </a:cubicBezTo>
                  <a:cubicBezTo>
                    <a:pt x="29994" y="86136"/>
                    <a:pt x="28062" y="85323"/>
                    <a:pt x="26181" y="84357"/>
                  </a:cubicBezTo>
                  <a:cubicBezTo>
                    <a:pt x="22013" y="82069"/>
                    <a:pt x="17793" y="79782"/>
                    <a:pt x="13676" y="77443"/>
                  </a:cubicBezTo>
                  <a:cubicBezTo>
                    <a:pt x="10981" y="75918"/>
                    <a:pt x="8287" y="74393"/>
                    <a:pt x="6253" y="71953"/>
                  </a:cubicBezTo>
                  <a:cubicBezTo>
                    <a:pt x="3712" y="68954"/>
                    <a:pt x="2085" y="65243"/>
                    <a:pt x="1678" y="61277"/>
                  </a:cubicBezTo>
                  <a:cubicBezTo>
                    <a:pt x="1272" y="57109"/>
                    <a:pt x="2085" y="52940"/>
                    <a:pt x="3966" y="49178"/>
                  </a:cubicBezTo>
                  <a:cubicBezTo>
                    <a:pt x="5694" y="45518"/>
                    <a:pt x="8185" y="42214"/>
                    <a:pt x="11286" y="39570"/>
                  </a:cubicBezTo>
                  <a:cubicBezTo>
                    <a:pt x="14235" y="36978"/>
                    <a:pt x="17387" y="34639"/>
                    <a:pt x="20691" y="32555"/>
                  </a:cubicBezTo>
                  <a:cubicBezTo>
                    <a:pt x="26080" y="29200"/>
                    <a:pt x="31672" y="26201"/>
                    <a:pt x="36806" y="22489"/>
                  </a:cubicBezTo>
                  <a:cubicBezTo>
                    <a:pt x="40263" y="20049"/>
                    <a:pt x="43567" y="17406"/>
                    <a:pt x="46668" y="14508"/>
                  </a:cubicBezTo>
                  <a:cubicBezTo>
                    <a:pt x="49413" y="11763"/>
                    <a:pt x="51854" y="8764"/>
                    <a:pt x="53938" y="5510"/>
                  </a:cubicBezTo>
                  <a:cubicBezTo>
                    <a:pt x="55005" y="3985"/>
                    <a:pt x="55768" y="2257"/>
                    <a:pt x="56073" y="427"/>
                  </a:cubicBezTo>
                  <a:cubicBezTo>
                    <a:pt x="56073" y="325"/>
                    <a:pt x="56073" y="274"/>
                    <a:pt x="56073" y="172"/>
                  </a:cubicBezTo>
                  <a:cubicBezTo>
                    <a:pt x="56035" y="58"/>
                    <a:pt x="55882" y="1"/>
                    <a:pt x="55680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45"/>
            <p:cNvSpPr/>
            <p:nvPr/>
          </p:nvSpPr>
          <p:spPr>
            <a:xfrm>
              <a:off x="817232" y="2384968"/>
              <a:ext cx="489168" cy="420264"/>
            </a:xfrm>
            <a:custGeom>
              <a:avLst/>
              <a:gdLst/>
              <a:ahLst/>
              <a:cxnLst/>
              <a:rect l="l" t="t" r="r" b="b"/>
              <a:pathLst>
                <a:path w="30960" h="26599" extrusionOk="0">
                  <a:moveTo>
                    <a:pt x="29841" y="1"/>
                  </a:moveTo>
                  <a:cubicBezTo>
                    <a:pt x="29180" y="1"/>
                    <a:pt x="28519" y="153"/>
                    <a:pt x="27960" y="458"/>
                  </a:cubicBezTo>
                  <a:cubicBezTo>
                    <a:pt x="24249" y="2288"/>
                    <a:pt x="20589" y="4322"/>
                    <a:pt x="17132" y="6559"/>
                  </a:cubicBezTo>
                  <a:cubicBezTo>
                    <a:pt x="12709" y="9355"/>
                    <a:pt x="8693" y="12812"/>
                    <a:pt x="5287" y="16777"/>
                  </a:cubicBezTo>
                  <a:cubicBezTo>
                    <a:pt x="3152" y="19217"/>
                    <a:pt x="1780" y="22115"/>
                    <a:pt x="305" y="24911"/>
                  </a:cubicBezTo>
                  <a:cubicBezTo>
                    <a:pt x="0" y="25419"/>
                    <a:pt x="204" y="26131"/>
                    <a:pt x="712" y="26385"/>
                  </a:cubicBezTo>
                  <a:cubicBezTo>
                    <a:pt x="919" y="26530"/>
                    <a:pt x="1143" y="26599"/>
                    <a:pt x="1360" y="26599"/>
                  </a:cubicBezTo>
                  <a:cubicBezTo>
                    <a:pt x="1675" y="26599"/>
                    <a:pt x="1975" y="26453"/>
                    <a:pt x="2186" y="26181"/>
                  </a:cubicBezTo>
                  <a:cubicBezTo>
                    <a:pt x="2644" y="25724"/>
                    <a:pt x="2949" y="25165"/>
                    <a:pt x="3203" y="24606"/>
                  </a:cubicBezTo>
                  <a:cubicBezTo>
                    <a:pt x="4830" y="21047"/>
                    <a:pt x="7168" y="17844"/>
                    <a:pt x="10015" y="15150"/>
                  </a:cubicBezTo>
                  <a:cubicBezTo>
                    <a:pt x="12964" y="12303"/>
                    <a:pt x="16217" y="9812"/>
                    <a:pt x="19776" y="7728"/>
                  </a:cubicBezTo>
                  <a:cubicBezTo>
                    <a:pt x="23131" y="5796"/>
                    <a:pt x="26384" y="3610"/>
                    <a:pt x="30095" y="2238"/>
                  </a:cubicBezTo>
                  <a:cubicBezTo>
                    <a:pt x="30604" y="2034"/>
                    <a:pt x="30960" y="1526"/>
                    <a:pt x="30909" y="1018"/>
                  </a:cubicBezTo>
                  <a:cubicBezTo>
                    <a:pt x="30858" y="458"/>
                    <a:pt x="30400" y="52"/>
                    <a:pt x="29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45"/>
            <p:cNvSpPr/>
            <p:nvPr/>
          </p:nvSpPr>
          <p:spPr>
            <a:xfrm>
              <a:off x="1471036" y="2928598"/>
              <a:ext cx="265882" cy="334296"/>
            </a:xfrm>
            <a:custGeom>
              <a:avLst/>
              <a:gdLst/>
              <a:ahLst/>
              <a:cxnLst/>
              <a:rect l="l" t="t" r="r" b="b"/>
              <a:pathLst>
                <a:path w="16828" h="21158" extrusionOk="0">
                  <a:moveTo>
                    <a:pt x="15544" y="1"/>
                  </a:moveTo>
                  <a:cubicBezTo>
                    <a:pt x="15170" y="1"/>
                    <a:pt x="14805" y="197"/>
                    <a:pt x="14591" y="518"/>
                  </a:cubicBezTo>
                  <a:cubicBezTo>
                    <a:pt x="14337" y="925"/>
                    <a:pt x="14184" y="1332"/>
                    <a:pt x="14083" y="1789"/>
                  </a:cubicBezTo>
                  <a:cubicBezTo>
                    <a:pt x="12761" y="6364"/>
                    <a:pt x="10219" y="10584"/>
                    <a:pt x="6762" y="13939"/>
                  </a:cubicBezTo>
                  <a:cubicBezTo>
                    <a:pt x="4983" y="15820"/>
                    <a:pt x="2949" y="17447"/>
                    <a:pt x="713" y="18870"/>
                  </a:cubicBezTo>
                  <a:cubicBezTo>
                    <a:pt x="204" y="19124"/>
                    <a:pt x="1" y="19734"/>
                    <a:pt x="153" y="20243"/>
                  </a:cubicBezTo>
                  <a:cubicBezTo>
                    <a:pt x="255" y="20802"/>
                    <a:pt x="763" y="21158"/>
                    <a:pt x="1272" y="21158"/>
                  </a:cubicBezTo>
                  <a:cubicBezTo>
                    <a:pt x="1780" y="21158"/>
                    <a:pt x="2085" y="20954"/>
                    <a:pt x="2899" y="20395"/>
                  </a:cubicBezTo>
                  <a:cubicBezTo>
                    <a:pt x="5847" y="18209"/>
                    <a:pt x="8541" y="15718"/>
                    <a:pt x="10931" y="12922"/>
                  </a:cubicBezTo>
                  <a:cubicBezTo>
                    <a:pt x="13828" y="9618"/>
                    <a:pt x="15404" y="5602"/>
                    <a:pt x="16624" y="1484"/>
                  </a:cubicBezTo>
                  <a:cubicBezTo>
                    <a:pt x="16828" y="925"/>
                    <a:pt x="16574" y="366"/>
                    <a:pt x="16014" y="112"/>
                  </a:cubicBezTo>
                  <a:cubicBezTo>
                    <a:pt x="15863" y="36"/>
                    <a:pt x="15703" y="1"/>
                    <a:pt x="15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45"/>
            <p:cNvSpPr/>
            <p:nvPr/>
          </p:nvSpPr>
          <p:spPr>
            <a:xfrm>
              <a:off x="777874" y="3489878"/>
              <a:ext cx="223301" cy="239086"/>
            </a:xfrm>
            <a:custGeom>
              <a:avLst/>
              <a:gdLst/>
              <a:ahLst/>
              <a:cxnLst/>
              <a:rect l="l" t="t" r="r" b="b"/>
              <a:pathLst>
                <a:path w="14133" h="15132" extrusionOk="0">
                  <a:moveTo>
                    <a:pt x="12992" y="1"/>
                  </a:moveTo>
                  <a:cubicBezTo>
                    <a:pt x="12931" y="1"/>
                    <a:pt x="12871" y="7"/>
                    <a:pt x="12811" y="20"/>
                  </a:cubicBezTo>
                  <a:cubicBezTo>
                    <a:pt x="12455" y="20"/>
                    <a:pt x="12201" y="71"/>
                    <a:pt x="11947" y="275"/>
                  </a:cubicBezTo>
                  <a:cubicBezTo>
                    <a:pt x="10168" y="1240"/>
                    <a:pt x="8744" y="2664"/>
                    <a:pt x="7219" y="3884"/>
                  </a:cubicBezTo>
                  <a:cubicBezTo>
                    <a:pt x="4016" y="6375"/>
                    <a:pt x="2085" y="9781"/>
                    <a:pt x="407" y="13390"/>
                  </a:cubicBezTo>
                  <a:cubicBezTo>
                    <a:pt x="0" y="14153"/>
                    <a:pt x="458" y="15068"/>
                    <a:pt x="1322" y="15119"/>
                  </a:cubicBezTo>
                  <a:cubicBezTo>
                    <a:pt x="1388" y="15128"/>
                    <a:pt x="1451" y="15132"/>
                    <a:pt x="1511" y="15132"/>
                  </a:cubicBezTo>
                  <a:cubicBezTo>
                    <a:pt x="2137" y="15132"/>
                    <a:pt x="2412" y="14663"/>
                    <a:pt x="2644" y="14153"/>
                  </a:cubicBezTo>
                  <a:cubicBezTo>
                    <a:pt x="4423" y="10086"/>
                    <a:pt x="7219" y="6578"/>
                    <a:pt x="10778" y="3986"/>
                  </a:cubicBezTo>
                  <a:cubicBezTo>
                    <a:pt x="11642" y="3376"/>
                    <a:pt x="12506" y="2766"/>
                    <a:pt x="13370" y="2155"/>
                  </a:cubicBezTo>
                  <a:cubicBezTo>
                    <a:pt x="13879" y="1850"/>
                    <a:pt x="14133" y="1240"/>
                    <a:pt x="13929" y="681"/>
                  </a:cubicBezTo>
                  <a:cubicBezTo>
                    <a:pt x="13797" y="283"/>
                    <a:pt x="13395" y="1"/>
                    <a:pt x="12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45"/>
            <p:cNvSpPr/>
            <p:nvPr/>
          </p:nvSpPr>
          <p:spPr>
            <a:xfrm>
              <a:off x="846951" y="2016259"/>
              <a:ext cx="115672" cy="219146"/>
            </a:xfrm>
            <a:custGeom>
              <a:avLst/>
              <a:gdLst/>
              <a:ahLst/>
              <a:cxnLst/>
              <a:rect l="l" t="t" r="r" b="b"/>
              <a:pathLst>
                <a:path w="7321" h="13870" extrusionOk="0">
                  <a:moveTo>
                    <a:pt x="1338" y="0"/>
                  </a:moveTo>
                  <a:cubicBezTo>
                    <a:pt x="1315" y="0"/>
                    <a:pt x="1293" y="1"/>
                    <a:pt x="1271" y="3"/>
                  </a:cubicBezTo>
                  <a:cubicBezTo>
                    <a:pt x="509" y="156"/>
                    <a:pt x="0" y="918"/>
                    <a:pt x="102" y="1732"/>
                  </a:cubicBezTo>
                  <a:cubicBezTo>
                    <a:pt x="204" y="2342"/>
                    <a:pt x="254" y="2952"/>
                    <a:pt x="407" y="3562"/>
                  </a:cubicBezTo>
                  <a:cubicBezTo>
                    <a:pt x="966" y="6002"/>
                    <a:pt x="1932" y="8340"/>
                    <a:pt x="3254" y="10475"/>
                  </a:cubicBezTo>
                  <a:cubicBezTo>
                    <a:pt x="3762" y="11492"/>
                    <a:pt x="4423" y="12509"/>
                    <a:pt x="5186" y="13424"/>
                  </a:cubicBezTo>
                  <a:cubicBezTo>
                    <a:pt x="5400" y="13709"/>
                    <a:pt x="5739" y="13869"/>
                    <a:pt x="6098" y="13869"/>
                  </a:cubicBezTo>
                  <a:cubicBezTo>
                    <a:pt x="6250" y="13869"/>
                    <a:pt x="6406" y="13840"/>
                    <a:pt x="6558" y="13780"/>
                  </a:cubicBezTo>
                  <a:cubicBezTo>
                    <a:pt x="6965" y="13576"/>
                    <a:pt x="7270" y="13170"/>
                    <a:pt x="7270" y="12712"/>
                  </a:cubicBezTo>
                  <a:cubicBezTo>
                    <a:pt x="7321" y="12356"/>
                    <a:pt x="7168" y="12000"/>
                    <a:pt x="6914" y="11746"/>
                  </a:cubicBezTo>
                  <a:cubicBezTo>
                    <a:pt x="5948" y="10424"/>
                    <a:pt x="5084" y="9052"/>
                    <a:pt x="4423" y="7578"/>
                  </a:cubicBezTo>
                  <a:cubicBezTo>
                    <a:pt x="3355" y="5697"/>
                    <a:pt x="2745" y="3612"/>
                    <a:pt x="2593" y="1477"/>
                  </a:cubicBezTo>
                  <a:cubicBezTo>
                    <a:pt x="2544" y="644"/>
                    <a:pt x="1928" y="0"/>
                    <a:pt x="1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45"/>
            <p:cNvSpPr/>
            <p:nvPr/>
          </p:nvSpPr>
          <p:spPr>
            <a:xfrm>
              <a:off x="1430888" y="3266892"/>
              <a:ext cx="39247" cy="38757"/>
            </a:xfrm>
            <a:custGeom>
              <a:avLst/>
              <a:gdLst/>
              <a:ahLst/>
              <a:cxnLst/>
              <a:rect l="l" t="t" r="r" b="b"/>
              <a:pathLst>
                <a:path w="2484" h="2453" extrusionOk="0">
                  <a:moveTo>
                    <a:pt x="1220" y="1"/>
                  </a:moveTo>
                  <a:cubicBezTo>
                    <a:pt x="509" y="52"/>
                    <a:pt x="0" y="662"/>
                    <a:pt x="0" y="1323"/>
                  </a:cubicBezTo>
                  <a:cubicBezTo>
                    <a:pt x="97" y="1953"/>
                    <a:pt x="287" y="2445"/>
                    <a:pt x="965" y="2445"/>
                  </a:cubicBezTo>
                  <a:cubicBezTo>
                    <a:pt x="998" y="2445"/>
                    <a:pt x="1032" y="2443"/>
                    <a:pt x="1068" y="2441"/>
                  </a:cubicBezTo>
                  <a:cubicBezTo>
                    <a:pt x="1124" y="2449"/>
                    <a:pt x="1179" y="2452"/>
                    <a:pt x="1234" y="2452"/>
                  </a:cubicBezTo>
                  <a:cubicBezTo>
                    <a:pt x="1923" y="2452"/>
                    <a:pt x="2484" y="1877"/>
                    <a:pt x="2389" y="1170"/>
                  </a:cubicBezTo>
                  <a:cubicBezTo>
                    <a:pt x="2389" y="509"/>
                    <a:pt x="1881" y="1"/>
                    <a:pt x="1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45"/>
            <p:cNvSpPr/>
            <p:nvPr/>
          </p:nvSpPr>
          <p:spPr>
            <a:xfrm>
              <a:off x="788318" y="2858067"/>
              <a:ext cx="44998" cy="40969"/>
            </a:xfrm>
            <a:custGeom>
              <a:avLst/>
              <a:gdLst/>
              <a:ahLst/>
              <a:cxnLst/>
              <a:rect l="l" t="t" r="r" b="b"/>
              <a:pathLst>
                <a:path w="2848" h="2593" extrusionOk="0">
                  <a:moveTo>
                    <a:pt x="1627" y="0"/>
                  </a:moveTo>
                  <a:cubicBezTo>
                    <a:pt x="0" y="102"/>
                    <a:pt x="0" y="2440"/>
                    <a:pt x="1576" y="2593"/>
                  </a:cubicBezTo>
                  <a:cubicBezTo>
                    <a:pt x="2237" y="2491"/>
                    <a:pt x="2745" y="1983"/>
                    <a:pt x="2847" y="1373"/>
                  </a:cubicBezTo>
                  <a:cubicBezTo>
                    <a:pt x="2796" y="661"/>
                    <a:pt x="2288" y="102"/>
                    <a:pt x="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45"/>
            <p:cNvSpPr/>
            <p:nvPr/>
          </p:nvSpPr>
          <p:spPr>
            <a:xfrm>
              <a:off x="756180" y="3759268"/>
              <a:ext cx="40954" cy="36372"/>
            </a:xfrm>
            <a:custGeom>
              <a:avLst/>
              <a:gdLst/>
              <a:ahLst/>
              <a:cxnLst/>
              <a:rect l="l" t="t" r="r" b="b"/>
              <a:pathLst>
                <a:path w="2592" h="2302" extrusionOk="0">
                  <a:moveTo>
                    <a:pt x="1526" y="0"/>
                  </a:moveTo>
                  <a:cubicBezTo>
                    <a:pt x="712" y="0"/>
                    <a:pt x="1" y="611"/>
                    <a:pt x="102" y="1271"/>
                  </a:cubicBezTo>
                  <a:cubicBezTo>
                    <a:pt x="102" y="1829"/>
                    <a:pt x="612" y="2301"/>
                    <a:pt x="1165" y="2301"/>
                  </a:cubicBezTo>
                  <a:cubicBezTo>
                    <a:pt x="1217" y="2301"/>
                    <a:pt x="1270" y="2297"/>
                    <a:pt x="1323" y="2288"/>
                  </a:cubicBezTo>
                  <a:cubicBezTo>
                    <a:pt x="1353" y="2290"/>
                    <a:pt x="1383" y="2291"/>
                    <a:pt x="1412" y="2291"/>
                  </a:cubicBezTo>
                  <a:cubicBezTo>
                    <a:pt x="2081" y="2291"/>
                    <a:pt x="2591" y="1752"/>
                    <a:pt x="2543" y="1119"/>
                  </a:cubicBezTo>
                  <a:cubicBezTo>
                    <a:pt x="2543" y="509"/>
                    <a:pt x="2136" y="51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45"/>
            <p:cNvSpPr/>
            <p:nvPr/>
          </p:nvSpPr>
          <p:spPr>
            <a:xfrm>
              <a:off x="966621" y="2233778"/>
              <a:ext cx="36972" cy="38110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1155" y="1"/>
                  </a:moveTo>
                  <a:cubicBezTo>
                    <a:pt x="518" y="1"/>
                    <a:pt x="1" y="527"/>
                    <a:pt x="1" y="1182"/>
                  </a:cubicBezTo>
                  <a:cubicBezTo>
                    <a:pt x="1" y="1707"/>
                    <a:pt x="583" y="2411"/>
                    <a:pt x="1117" y="2411"/>
                  </a:cubicBezTo>
                  <a:cubicBezTo>
                    <a:pt x="1152" y="2411"/>
                    <a:pt x="1187" y="2408"/>
                    <a:pt x="1221" y="2402"/>
                  </a:cubicBezTo>
                  <a:cubicBezTo>
                    <a:pt x="1882" y="2402"/>
                    <a:pt x="2339" y="1843"/>
                    <a:pt x="2238" y="1182"/>
                  </a:cubicBezTo>
                  <a:cubicBezTo>
                    <a:pt x="2339" y="572"/>
                    <a:pt x="1882" y="64"/>
                    <a:pt x="1323" y="13"/>
                  </a:cubicBezTo>
                  <a:cubicBezTo>
                    <a:pt x="1266" y="5"/>
                    <a:pt x="1210" y="1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3" name="Google Shape;15743;p45"/>
          <p:cNvGrpSpPr/>
          <p:nvPr/>
        </p:nvGrpSpPr>
        <p:grpSpPr>
          <a:xfrm flipH="1">
            <a:off x="5019575" y="2621334"/>
            <a:ext cx="1047826" cy="300804"/>
            <a:chOff x="3164375" y="1052371"/>
            <a:chExt cx="1047826" cy="300804"/>
          </a:xfrm>
        </p:grpSpPr>
        <p:sp>
          <p:nvSpPr>
            <p:cNvPr id="15744" name="Google Shape;15744;p45"/>
            <p:cNvSpPr/>
            <p:nvPr/>
          </p:nvSpPr>
          <p:spPr>
            <a:xfrm rot="8963">
              <a:off x="3176599" y="1158813"/>
              <a:ext cx="1035604" cy="73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45"/>
            <p:cNvSpPr/>
            <p:nvPr/>
          </p:nvSpPr>
          <p:spPr>
            <a:xfrm rot="-1791736">
              <a:off x="3167121" y="1111524"/>
              <a:ext cx="254259" cy="6169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45"/>
            <p:cNvSpPr/>
            <p:nvPr/>
          </p:nvSpPr>
          <p:spPr>
            <a:xfrm rot="2430098">
              <a:off x="3162229" y="1212973"/>
              <a:ext cx="224491" cy="7640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4" name="Google Shape;15754;p45"/>
          <p:cNvSpPr txBox="1"/>
          <p:nvPr/>
        </p:nvSpPr>
        <p:spPr>
          <a:xfrm>
            <a:off x="6822312" y="2219335"/>
            <a:ext cx="2189091" cy="140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Various neural network configurations were tested. The one that gave the most satisfactory results was the one consisting only of a simple </a:t>
            </a:r>
            <a:r>
              <a:rPr lang="en-US" sz="11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convolutional layer + fully connected layer</a:t>
            </a: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it-IT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57" name="Google Shape;15757;p45"/>
          <p:cNvSpPr txBox="1"/>
          <p:nvPr/>
        </p:nvSpPr>
        <p:spPr>
          <a:xfrm>
            <a:off x="6969462" y="1894662"/>
            <a:ext cx="189479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STRUCTURE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10FF7C3-FAEE-D675-126D-4C7FA3F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80" y="1218201"/>
            <a:ext cx="3321975" cy="2572773"/>
          </a:xfrm>
          <a:prstGeom prst="rect">
            <a:avLst/>
          </a:prstGeom>
        </p:spPr>
      </p:pic>
      <p:sp>
        <p:nvSpPr>
          <p:cNvPr id="6" name="Google Shape;15578;p42">
            <a:extLst>
              <a:ext uri="{FF2B5EF4-FFF2-40B4-BE49-F238E27FC236}">
                <a16:creationId xmlns:a16="http://schemas.microsoft.com/office/drawing/2014/main" id="{D15776AA-E23B-DE68-4100-13D613F57F42}"/>
              </a:ext>
            </a:extLst>
          </p:cNvPr>
          <p:cNvSpPr txBox="1"/>
          <p:nvPr/>
        </p:nvSpPr>
        <p:spPr>
          <a:xfrm>
            <a:off x="637778" y="3969449"/>
            <a:ext cx="1701889" cy="5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70000"/>
                </a:solidFill>
                <a:latin typeface="Fira Sans"/>
                <a:ea typeface="Fira Sans"/>
                <a:cs typeface="Fira Sans"/>
                <a:sym typeface="Fira Sans"/>
              </a:rPr>
              <a:t>Spatial awareness thanks to the Convolutional Layer!</a:t>
            </a:r>
          </a:p>
        </p:txBody>
      </p:sp>
      <p:cxnSp>
        <p:nvCxnSpPr>
          <p:cNvPr id="7" name="Google Shape;292;p19">
            <a:extLst>
              <a:ext uri="{FF2B5EF4-FFF2-40B4-BE49-F238E27FC236}">
                <a16:creationId xmlns:a16="http://schemas.microsoft.com/office/drawing/2014/main" id="{0371E8F9-80C2-461C-CE79-DBFBC39B6BDB}"/>
              </a:ext>
            </a:extLst>
          </p:cNvPr>
          <p:cNvCxnSpPr>
            <a:cxnSpLocks/>
          </p:cNvCxnSpPr>
          <p:nvPr/>
        </p:nvCxnSpPr>
        <p:spPr>
          <a:xfrm flipH="1" flipV="1">
            <a:off x="649146" y="3520497"/>
            <a:ext cx="321141" cy="448952"/>
          </a:xfrm>
          <a:prstGeom prst="straightConnector1">
            <a:avLst/>
          </a:prstGeom>
          <a:noFill/>
          <a:ln w="19050" cap="flat" cmpd="sng">
            <a:solidFill>
              <a:srgbClr val="C7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6" name="Google Shape;15547;p42">
            <a:extLst>
              <a:ext uri="{FF2B5EF4-FFF2-40B4-BE49-F238E27FC236}">
                <a16:creationId xmlns:a16="http://schemas.microsoft.com/office/drawing/2014/main" id="{3F60205C-44F9-3B6C-AD4B-B293C61C8202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Neural</a:t>
            </a:r>
            <a:r>
              <a:rPr lang="it-IT" sz="3600"/>
              <a:t> Network to </a:t>
            </a:r>
            <a:r>
              <a:rPr lang="it-IT" sz="3600" err="1"/>
              <a:t>evaluate</a:t>
            </a:r>
            <a:r>
              <a:rPr lang="it-IT" sz="3600"/>
              <a:t> fitness</a:t>
            </a:r>
          </a:p>
        </p:txBody>
      </p:sp>
    </p:spTree>
    <p:extLst>
      <p:ext uri="{BB962C8B-B14F-4D97-AF65-F5344CB8AC3E}">
        <p14:creationId xmlns:p14="http://schemas.microsoft.com/office/powerpoint/2010/main" val="2198814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12" name="Google Shape;15712;p45"/>
          <p:cNvGrpSpPr/>
          <p:nvPr/>
        </p:nvGrpSpPr>
        <p:grpSpPr>
          <a:xfrm>
            <a:off x="3735548" y="1371821"/>
            <a:ext cx="1708177" cy="2989659"/>
            <a:chOff x="723427" y="2005057"/>
            <a:chExt cx="1040683" cy="1821408"/>
          </a:xfrm>
        </p:grpSpPr>
        <p:sp>
          <p:nvSpPr>
            <p:cNvPr id="15713" name="Google Shape;15713;p45"/>
            <p:cNvSpPr/>
            <p:nvPr/>
          </p:nvSpPr>
          <p:spPr>
            <a:xfrm>
              <a:off x="871852" y="3754449"/>
              <a:ext cx="743785" cy="61051"/>
            </a:xfrm>
            <a:custGeom>
              <a:avLst/>
              <a:gdLst/>
              <a:ahLst/>
              <a:cxnLst/>
              <a:rect l="l" t="t" r="r" b="b"/>
              <a:pathLst>
                <a:path w="47075" h="3864" extrusionOk="0">
                  <a:moveTo>
                    <a:pt x="45244" y="0"/>
                  </a:moveTo>
                  <a:cubicBezTo>
                    <a:pt x="32078" y="51"/>
                    <a:pt x="3762" y="1017"/>
                    <a:pt x="1017" y="1017"/>
                  </a:cubicBezTo>
                  <a:lnTo>
                    <a:pt x="814" y="1017"/>
                  </a:lnTo>
                  <a:cubicBezTo>
                    <a:pt x="559" y="1881"/>
                    <a:pt x="305" y="2746"/>
                    <a:pt x="102" y="3610"/>
                  </a:cubicBezTo>
                  <a:cubicBezTo>
                    <a:pt x="102" y="3711"/>
                    <a:pt x="51" y="3762"/>
                    <a:pt x="0" y="3864"/>
                  </a:cubicBezTo>
                  <a:cubicBezTo>
                    <a:pt x="11896" y="3813"/>
                    <a:pt x="35840" y="3559"/>
                    <a:pt x="47074" y="3101"/>
                  </a:cubicBezTo>
                  <a:cubicBezTo>
                    <a:pt x="46515" y="2898"/>
                    <a:pt x="46109" y="2441"/>
                    <a:pt x="45956" y="1881"/>
                  </a:cubicBezTo>
                  <a:cubicBezTo>
                    <a:pt x="45753" y="1221"/>
                    <a:pt x="45499" y="610"/>
                    <a:pt x="45244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45"/>
            <p:cNvSpPr/>
            <p:nvPr/>
          </p:nvSpPr>
          <p:spPr>
            <a:xfrm>
              <a:off x="896753" y="2831555"/>
              <a:ext cx="715677" cy="44998"/>
            </a:xfrm>
            <a:custGeom>
              <a:avLst/>
              <a:gdLst/>
              <a:ahLst/>
              <a:cxnLst/>
              <a:rect l="l" t="t" r="r" b="b"/>
              <a:pathLst>
                <a:path w="45296" h="2848" extrusionOk="0">
                  <a:moveTo>
                    <a:pt x="508" y="1"/>
                  </a:moveTo>
                  <a:cubicBezTo>
                    <a:pt x="254" y="712"/>
                    <a:pt x="102" y="1475"/>
                    <a:pt x="51" y="2238"/>
                  </a:cubicBezTo>
                  <a:cubicBezTo>
                    <a:pt x="0" y="2441"/>
                    <a:pt x="0" y="2644"/>
                    <a:pt x="0" y="2848"/>
                  </a:cubicBezTo>
                  <a:lnTo>
                    <a:pt x="45295" y="2848"/>
                  </a:lnTo>
                  <a:cubicBezTo>
                    <a:pt x="45143" y="1933"/>
                    <a:pt x="44990" y="1068"/>
                    <a:pt x="44736" y="153"/>
                  </a:cubicBezTo>
                  <a:lnTo>
                    <a:pt x="44685" y="1"/>
                  </a:ln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45"/>
            <p:cNvSpPr/>
            <p:nvPr/>
          </p:nvSpPr>
          <p:spPr>
            <a:xfrm>
              <a:off x="901572" y="2957670"/>
              <a:ext cx="706829" cy="44904"/>
            </a:xfrm>
            <a:custGeom>
              <a:avLst/>
              <a:gdLst/>
              <a:ahLst/>
              <a:cxnLst/>
              <a:rect l="l" t="t" r="r" b="b"/>
              <a:pathLst>
                <a:path w="44736" h="2842" extrusionOk="0">
                  <a:moveTo>
                    <a:pt x="44736" y="0"/>
                  </a:moveTo>
                  <a:lnTo>
                    <a:pt x="44736" y="0"/>
                  </a:lnTo>
                  <a:cubicBezTo>
                    <a:pt x="41362" y="12"/>
                    <a:pt x="37985" y="15"/>
                    <a:pt x="34606" y="15"/>
                  </a:cubicBezTo>
                  <a:cubicBezTo>
                    <a:pt x="28581" y="15"/>
                    <a:pt x="22550" y="3"/>
                    <a:pt x="16522" y="3"/>
                  </a:cubicBezTo>
                  <a:cubicBezTo>
                    <a:pt x="11011" y="3"/>
                    <a:pt x="5502" y="13"/>
                    <a:pt x="0" y="51"/>
                  </a:cubicBezTo>
                  <a:cubicBezTo>
                    <a:pt x="203" y="1017"/>
                    <a:pt x="508" y="1932"/>
                    <a:pt x="915" y="2796"/>
                  </a:cubicBezTo>
                  <a:cubicBezTo>
                    <a:pt x="8735" y="2796"/>
                    <a:pt x="16539" y="2841"/>
                    <a:pt x="24320" y="2841"/>
                  </a:cubicBezTo>
                  <a:cubicBezTo>
                    <a:pt x="30804" y="2841"/>
                    <a:pt x="37272" y="2810"/>
                    <a:pt x="43719" y="2694"/>
                  </a:cubicBezTo>
                  <a:cubicBezTo>
                    <a:pt x="43923" y="2288"/>
                    <a:pt x="44075" y="1881"/>
                    <a:pt x="44228" y="1474"/>
                  </a:cubicBezTo>
                  <a:cubicBezTo>
                    <a:pt x="44431" y="966"/>
                    <a:pt x="44583" y="508"/>
                    <a:pt x="44736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45"/>
            <p:cNvSpPr/>
            <p:nvPr/>
          </p:nvSpPr>
          <p:spPr>
            <a:xfrm>
              <a:off x="919236" y="3648431"/>
              <a:ext cx="633754" cy="49802"/>
            </a:xfrm>
            <a:custGeom>
              <a:avLst/>
              <a:gdLst/>
              <a:ahLst/>
              <a:cxnLst/>
              <a:rect l="l" t="t" r="r" b="b"/>
              <a:pathLst>
                <a:path w="40111" h="3152" extrusionOk="0">
                  <a:moveTo>
                    <a:pt x="38178" y="0"/>
                  </a:moveTo>
                  <a:cubicBezTo>
                    <a:pt x="28774" y="102"/>
                    <a:pt x="10117" y="254"/>
                    <a:pt x="2288" y="305"/>
                  </a:cubicBezTo>
                  <a:cubicBezTo>
                    <a:pt x="1475" y="1169"/>
                    <a:pt x="712" y="2135"/>
                    <a:pt x="1" y="3152"/>
                  </a:cubicBezTo>
                  <a:cubicBezTo>
                    <a:pt x="5948" y="3050"/>
                    <a:pt x="29638" y="2847"/>
                    <a:pt x="40110" y="2694"/>
                  </a:cubicBezTo>
                  <a:cubicBezTo>
                    <a:pt x="39551" y="1779"/>
                    <a:pt x="38890" y="864"/>
                    <a:pt x="38178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45"/>
            <p:cNvSpPr/>
            <p:nvPr/>
          </p:nvSpPr>
          <p:spPr>
            <a:xfrm>
              <a:off x="948150" y="2711886"/>
              <a:ext cx="620103" cy="48206"/>
            </a:xfrm>
            <a:custGeom>
              <a:avLst/>
              <a:gdLst/>
              <a:ahLst/>
              <a:cxnLst/>
              <a:rect l="l" t="t" r="r" b="b"/>
              <a:pathLst>
                <a:path w="39247" h="3051" extrusionOk="0">
                  <a:moveTo>
                    <a:pt x="37111" y="0"/>
                  </a:moveTo>
                  <a:cubicBezTo>
                    <a:pt x="34569" y="51"/>
                    <a:pt x="31977" y="51"/>
                    <a:pt x="29435" y="102"/>
                  </a:cubicBezTo>
                  <a:cubicBezTo>
                    <a:pt x="27212" y="167"/>
                    <a:pt x="25000" y="186"/>
                    <a:pt x="22788" y="186"/>
                  </a:cubicBezTo>
                  <a:cubicBezTo>
                    <a:pt x="19839" y="186"/>
                    <a:pt x="16893" y="153"/>
                    <a:pt x="13930" y="153"/>
                  </a:cubicBezTo>
                  <a:lnTo>
                    <a:pt x="2695" y="153"/>
                  </a:lnTo>
                  <a:cubicBezTo>
                    <a:pt x="2237" y="610"/>
                    <a:pt x="1780" y="1017"/>
                    <a:pt x="1322" y="1474"/>
                  </a:cubicBezTo>
                  <a:cubicBezTo>
                    <a:pt x="865" y="1983"/>
                    <a:pt x="407" y="2440"/>
                    <a:pt x="1" y="2999"/>
                  </a:cubicBezTo>
                  <a:cubicBezTo>
                    <a:pt x="7575" y="2949"/>
                    <a:pt x="15150" y="3050"/>
                    <a:pt x="22724" y="2847"/>
                  </a:cubicBezTo>
                  <a:cubicBezTo>
                    <a:pt x="25470" y="2796"/>
                    <a:pt x="28227" y="2783"/>
                    <a:pt x="30985" y="2783"/>
                  </a:cubicBezTo>
                  <a:cubicBezTo>
                    <a:pt x="33743" y="2783"/>
                    <a:pt x="36501" y="2796"/>
                    <a:pt x="39246" y="2796"/>
                  </a:cubicBezTo>
                  <a:cubicBezTo>
                    <a:pt x="38636" y="1830"/>
                    <a:pt x="37924" y="864"/>
                    <a:pt x="37111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45"/>
            <p:cNvSpPr/>
            <p:nvPr/>
          </p:nvSpPr>
          <p:spPr>
            <a:xfrm>
              <a:off x="934513" y="3070126"/>
              <a:ext cx="616719" cy="45786"/>
            </a:xfrm>
            <a:custGeom>
              <a:avLst/>
              <a:gdLst/>
              <a:ahLst/>
              <a:cxnLst/>
              <a:rect l="l" t="t" r="r" b="b"/>
              <a:pathLst>
                <a:path w="37264" h="3102" extrusionOk="0">
                  <a:moveTo>
                    <a:pt x="37264" y="1"/>
                  </a:moveTo>
                  <a:cubicBezTo>
                    <a:pt x="33756" y="1"/>
                    <a:pt x="30197" y="1"/>
                    <a:pt x="26690" y="102"/>
                  </a:cubicBezTo>
                  <a:cubicBezTo>
                    <a:pt x="24554" y="175"/>
                    <a:pt x="22419" y="189"/>
                    <a:pt x="20283" y="189"/>
                  </a:cubicBezTo>
                  <a:cubicBezTo>
                    <a:pt x="18871" y="189"/>
                    <a:pt x="17459" y="183"/>
                    <a:pt x="16047" y="183"/>
                  </a:cubicBezTo>
                  <a:cubicBezTo>
                    <a:pt x="13596" y="183"/>
                    <a:pt x="11145" y="202"/>
                    <a:pt x="8694" y="306"/>
                  </a:cubicBezTo>
                  <a:cubicBezTo>
                    <a:pt x="7499" y="357"/>
                    <a:pt x="6304" y="369"/>
                    <a:pt x="5116" y="369"/>
                  </a:cubicBezTo>
                  <a:cubicBezTo>
                    <a:pt x="3928" y="369"/>
                    <a:pt x="2746" y="357"/>
                    <a:pt x="1577" y="357"/>
                  </a:cubicBezTo>
                  <a:cubicBezTo>
                    <a:pt x="1017" y="357"/>
                    <a:pt x="509" y="357"/>
                    <a:pt x="1" y="306"/>
                  </a:cubicBezTo>
                  <a:lnTo>
                    <a:pt x="1" y="306"/>
                  </a:lnTo>
                  <a:cubicBezTo>
                    <a:pt x="865" y="1322"/>
                    <a:pt x="1831" y="2238"/>
                    <a:pt x="2847" y="3102"/>
                  </a:cubicBezTo>
                  <a:cubicBezTo>
                    <a:pt x="5084" y="3102"/>
                    <a:pt x="7321" y="3102"/>
                    <a:pt x="9507" y="3051"/>
                  </a:cubicBezTo>
                  <a:cubicBezTo>
                    <a:pt x="11680" y="2956"/>
                    <a:pt x="13847" y="2939"/>
                    <a:pt x="16009" y="2939"/>
                  </a:cubicBezTo>
                  <a:cubicBezTo>
                    <a:pt x="17247" y="2939"/>
                    <a:pt x="18485" y="2945"/>
                    <a:pt x="19721" y="2945"/>
                  </a:cubicBezTo>
                  <a:cubicBezTo>
                    <a:pt x="22131" y="2945"/>
                    <a:pt x="24537" y="2923"/>
                    <a:pt x="26944" y="2797"/>
                  </a:cubicBezTo>
                  <a:cubicBezTo>
                    <a:pt x="27588" y="2763"/>
                    <a:pt x="28226" y="2752"/>
                    <a:pt x="28862" y="2752"/>
                  </a:cubicBezTo>
                  <a:cubicBezTo>
                    <a:pt x="30135" y="2752"/>
                    <a:pt x="31400" y="2797"/>
                    <a:pt x="32688" y="2797"/>
                  </a:cubicBezTo>
                  <a:lnTo>
                    <a:pt x="34874" y="2797"/>
                  </a:lnTo>
                  <a:cubicBezTo>
                    <a:pt x="35738" y="1933"/>
                    <a:pt x="36552" y="967"/>
                    <a:pt x="37264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45"/>
            <p:cNvSpPr/>
            <p:nvPr/>
          </p:nvSpPr>
          <p:spPr>
            <a:xfrm>
              <a:off x="1050961" y="3530357"/>
              <a:ext cx="391982" cy="44193"/>
            </a:xfrm>
            <a:custGeom>
              <a:avLst/>
              <a:gdLst/>
              <a:ahLst/>
              <a:cxnLst/>
              <a:rect l="l" t="t" r="r" b="b"/>
              <a:pathLst>
                <a:path w="24809" h="2797" extrusionOk="0">
                  <a:moveTo>
                    <a:pt x="4271" y="0"/>
                  </a:moveTo>
                  <a:cubicBezTo>
                    <a:pt x="3102" y="763"/>
                    <a:pt x="1983" y="1525"/>
                    <a:pt x="814" y="2237"/>
                  </a:cubicBezTo>
                  <a:cubicBezTo>
                    <a:pt x="509" y="2440"/>
                    <a:pt x="255" y="2644"/>
                    <a:pt x="1" y="2796"/>
                  </a:cubicBezTo>
                  <a:lnTo>
                    <a:pt x="24809" y="2796"/>
                  </a:lnTo>
                  <a:cubicBezTo>
                    <a:pt x="23589" y="1830"/>
                    <a:pt x="22267" y="864"/>
                    <a:pt x="20945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45"/>
            <p:cNvSpPr/>
            <p:nvPr/>
          </p:nvSpPr>
          <p:spPr>
            <a:xfrm>
              <a:off x="905585" y="2022295"/>
              <a:ext cx="714871" cy="45425"/>
            </a:xfrm>
            <a:custGeom>
              <a:avLst/>
              <a:gdLst/>
              <a:ahLst/>
              <a:cxnLst/>
              <a:rect l="l" t="t" r="r" b="b"/>
              <a:pathLst>
                <a:path w="45245" h="2875" extrusionOk="0">
                  <a:moveTo>
                    <a:pt x="16427" y="1"/>
                  </a:moveTo>
                  <a:cubicBezTo>
                    <a:pt x="10381" y="1"/>
                    <a:pt x="4597" y="23"/>
                    <a:pt x="0" y="79"/>
                  </a:cubicBezTo>
                  <a:cubicBezTo>
                    <a:pt x="102" y="1044"/>
                    <a:pt x="305" y="1960"/>
                    <a:pt x="661" y="2875"/>
                  </a:cubicBezTo>
                  <a:cubicBezTo>
                    <a:pt x="10381" y="2875"/>
                    <a:pt x="26152" y="2810"/>
                    <a:pt x="36939" y="2810"/>
                  </a:cubicBezTo>
                  <a:cubicBezTo>
                    <a:pt x="39636" y="2810"/>
                    <a:pt x="42021" y="2814"/>
                    <a:pt x="43923" y="2824"/>
                  </a:cubicBezTo>
                  <a:cubicBezTo>
                    <a:pt x="44228" y="2214"/>
                    <a:pt x="44482" y="1553"/>
                    <a:pt x="44736" y="892"/>
                  </a:cubicBezTo>
                  <a:cubicBezTo>
                    <a:pt x="44838" y="587"/>
                    <a:pt x="44990" y="333"/>
                    <a:pt x="45244" y="129"/>
                  </a:cubicBezTo>
                  <a:cubicBezTo>
                    <a:pt x="38010" y="65"/>
                    <a:pt x="26831" y="1"/>
                    <a:pt x="16427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45"/>
            <p:cNvSpPr/>
            <p:nvPr/>
          </p:nvSpPr>
          <p:spPr>
            <a:xfrm>
              <a:off x="942526" y="2117174"/>
              <a:ext cx="628129" cy="47732"/>
            </a:xfrm>
            <a:custGeom>
              <a:avLst/>
              <a:gdLst/>
              <a:ahLst/>
              <a:cxnLst/>
              <a:rect l="l" t="t" r="r" b="b"/>
              <a:pathLst>
                <a:path w="39755" h="3021" extrusionOk="0">
                  <a:moveTo>
                    <a:pt x="31948" y="1"/>
                  </a:moveTo>
                  <a:cubicBezTo>
                    <a:pt x="21315" y="1"/>
                    <a:pt x="10676" y="225"/>
                    <a:pt x="1" y="225"/>
                  </a:cubicBezTo>
                  <a:cubicBezTo>
                    <a:pt x="357" y="733"/>
                    <a:pt x="763" y="1292"/>
                    <a:pt x="1170" y="1801"/>
                  </a:cubicBezTo>
                  <a:cubicBezTo>
                    <a:pt x="1475" y="2207"/>
                    <a:pt x="1780" y="2614"/>
                    <a:pt x="2136" y="3021"/>
                  </a:cubicBezTo>
                  <a:cubicBezTo>
                    <a:pt x="6101" y="3021"/>
                    <a:pt x="10066" y="3021"/>
                    <a:pt x="14082" y="2868"/>
                  </a:cubicBezTo>
                  <a:cubicBezTo>
                    <a:pt x="15825" y="2803"/>
                    <a:pt x="17568" y="2784"/>
                    <a:pt x="19427" y="2784"/>
                  </a:cubicBezTo>
                  <a:cubicBezTo>
                    <a:pt x="21906" y="2784"/>
                    <a:pt x="24591" y="2817"/>
                    <a:pt x="27757" y="2817"/>
                  </a:cubicBezTo>
                  <a:cubicBezTo>
                    <a:pt x="29206" y="2843"/>
                    <a:pt x="30782" y="2856"/>
                    <a:pt x="32447" y="2856"/>
                  </a:cubicBezTo>
                  <a:cubicBezTo>
                    <a:pt x="34112" y="2856"/>
                    <a:pt x="35866" y="2843"/>
                    <a:pt x="37670" y="2817"/>
                  </a:cubicBezTo>
                  <a:cubicBezTo>
                    <a:pt x="38433" y="1902"/>
                    <a:pt x="39094" y="987"/>
                    <a:pt x="39755" y="21"/>
                  </a:cubicBezTo>
                  <a:lnTo>
                    <a:pt x="37264" y="21"/>
                  </a:lnTo>
                  <a:cubicBezTo>
                    <a:pt x="35492" y="7"/>
                    <a:pt x="33720" y="1"/>
                    <a:pt x="31948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45"/>
            <p:cNvSpPr/>
            <p:nvPr/>
          </p:nvSpPr>
          <p:spPr>
            <a:xfrm>
              <a:off x="1050961" y="2237190"/>
              <a:ext cx="412064" cy="44983"/>
            </a:xfrm>
            <a:custGeom>
              <a:avLst/>
              <a:gdLst/>
              <a:ahLst/>
              <a:cxnLst/>
              <a:rect l="l" t="t" r="r" b="b"/>
              <a:pathLst>
                <a:path w="26080" h="2847" extrusionOk="0">
                  <a:moveTo>
                    <a:pt x="1" y="0"/>
                  </a:moveTo>
                  <a:cubicBezTo>
                    <a:pt x="1221" y="1017"/>
                    <a:pt x="2542" y="1983"/>
                    <a:pt x="3864" y="2847"/>
                  </a:cubicBezTo>
                  <a:lnTo>
                    <a:pt x="22318" y="2847"/>
                  </a:lnTo>
                  <a:cubicBezTo>
                    <a:pt x="23639" y="1932"/>
                    <a:pt x="24860" y="1017"/>
                    <a:pt x="26080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45"/>
            <p:cNvSpPr/>
            <p:nvPr/>
          </p:nvSpPr>
          <p:spPr>
            <a:xfrm>
              <a:off x="1071043" y="2604256"/>
              <a:ext cx="387969" cy="46594"/>
            </a:xfrm>
            <a:custGeom>
              <a:avLst/>
              <a:gdLst/>
              <a:ahLst/>
              <a:cxnLst/>
              <a:rect l="l" t="t" r="r" b="b"/>
              <a:pathLst>
                <a:path w="24555" h="2949" extrusionOk="0">
                  <a:moveTo>
                    <a:pt x="20335" y="0"/>
                  </a:moveTo>
                  <a:cubicBezTo>
                    <a:pt x="19318" y="0"/>
                    <a:pt x="18251" y="0"/>
                    <a:pt x="17234" y="51"/>
                  </a:cubicBezTo>
                  <a:cubicBezTo>
                    <a:pt x="12964" y="153"/>
                    <a:pt x="8643" y="153"/>
                    <a:pt x="4322" y="153"/>
                  </a:cubicBezTo>
                  <a:cubicBezTo>
                    <a:pt x="2847" y="1068"/>
                    <a:pt x="1424" y="1983"/>
                    <a:pt x="1" y="2949"/>
                  </a:cubicBezTo>
                  <a:cubicBezTo>
                    <a:pt x="204" y="2949"/>
                    <a:pt x="356" y="2949"/>
                    <a:pt x="560" y="2898"/>
                  </a:cubicBezTo>
                  <a:cubicBezTo>
                    <a:pt x="1232" y="2892"/>
                    <a:pt x="1906" y="2889"/>
                    <a:pt x="2580" y="2889"/>
                  </a:cubicBezTo>
                  <a:cubicBezTo>
                    <a:pt x="4899" y="2889"/>
                    <a:pt x="7226" y="2918"/>
                    <a:pt x="9551" y="2918"/>
                  </a:cubicBezTo>
                  <a:cubicBezTo>
                    <a:pt x="12065" y="2918"/>
                    <a:pt x="14579" y="2884"/>
                    <a:pt x="17081" y="2745"/>
                  </a:cubicBezTo>
                  <a:cubicBezTo>
                    <a:pt x="17776" y="2711"/>
                    <a:pt x="18465" y="2700"/>
                    <a:pt x="19151" y="2700"/>
                  </a:cubicBezTo>
                  <a:cubicBezTo>
                    <a:pt x="20521" y="2700"/>
                    <a:pt x="21877" y="2745"/>
                    <a:pt x="23233" y="2745"/>
                  </a:cubicBezTo>
                  <a:lnTo>
                    <a:pt x="24554" y="2745"/>
                  </a:lnTo>
                  <a:cubicBezTo>
                    <a:pt x="23843" y="2237"/>
                    <a:pt x="23080" y="1729"/>
                    <a:pt x="22318" y="1220"/>
                  </a:cubicBezTo>
                  <a:cubicBezTo>
                    <a:pt x="21657" y="814"/>
                    <a:pt x="20996" y="407"/>
                    <a:pt x="20335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45"/>
            <p:cNvSpPr/>
            <p:nvPr/>
          </p:nvSpPr>
          <p:spPr>
            <a:xfrm>
              <a:off x="1068641" y="3163292"/>
              <a:ext cx="381538" cy="45788"/>
            </a:xfrm>
            <a:custGeom>
              <a:avLst/>
              <a:gdLst/>
              <a:ahLst/>
              <a:cxnLst/>
              <a:rect l="l" t="t" r="r" b="b"/>
              <a:pathLst>
                <a:path w="24148" h="2898" extrusionOk="0">
                  <a:moveTo>
                    <a:pt x="0" y="0"/>
                  </a:moveTo>
                  <a:lnTo>
                    <a:pt x="0" y="0"/>
                  </a:lnTo>
                  <a:cubicBezTo>
                    <a:pt x="1373" y="966"/>
                    <a:pt x="2745" y="1881"/>
                    <a:pt x="4118" y="2847"/>
                  </a:cubicBezTo>
                  <a:cubicBezTo>
                    <a:pt x="6812" y="2872"/>
                    <a:pt x="9506" y="2872"/>
                    <a:pt x="12207" y="2872"/>
                  </a:cubicBezTo>
                  <a:cubicBezTo>
                    <a:pt x="14908" y="2872"/>
                    <a:pt x="17615" y="2872"/>
                    <a:pt x="20334" y="2898"/>
                  </a:cubicBezTo>
                  <a:cubicBezTo>
                    <a:pt x="21605" y="2034"/>
                    <a:pt x="22876" y="1118"/>
                    <a:pt x="24147" y="203"/>
                  </a:cubicBezTo>
                  <a:cubicBezTo>
                    <a:pt x="22215" y="203"/>
                    <a:pt x="20334" y="153"/>
                    <a:pt x="18403" y="51"/>
                  </a:cubicBezTo>
                  <a:cubicBezTo>
                    <a:pt x="17742" y="17"/>
                    <a:pt x="17081" y="6"/>
                    <a:pt x="16420" y="6"/>
                  </a:cubicBezTo>
                  <a:cubicBezTo>
                    <a:pt x="15098" y="6"/>
                    <a:pt x="13777" y="51"/>
                    <a:pt x="12455" y="51"/>
                  </a:cubicBezTo>
                  <a:cubicBezTo>
                    <a:pt x="11545" y="29"/>
                    <a:pt x="10637" y="21"/>
                    <a:pt x="9731" y="21"/>
                  </a:cubicBezTo>
                  <a:cubicBezTo>
                    <a:pt x="7712" y="21"/>
                    <a:pt x="5699" y="59"/>
                    <a:pt x="3681" y="59"/>
                  </a:cubicBezTo>
                  <a:cubicBezTo>
                    <a:pt x="2457" y="59"/>
                    <a:pt x="1231" y="45"/>
                    <a:pt x="0" y="0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45"/>
            <p:cNvSpPr/>
            <p:nvPr/>
          </p:nvSpPr>
          <p:spPr>
            <a:xfrm>
              <a:off x="1329673" y="2446825"/>
              <a:ext cx="424925" cy="920492"/>
            </a:xfrm>
            <a:custGeom>
              <a:avLst/>
              <a:gdLst/>
              <a:ahLst/>
              <a:cxnLst/>
              <a:rect l="l" t="t" r="r" b="b"/>
              <a:pathLst>
                <a:path w="26894" h="58259" extrusionOk="0">
                  <a:moveTo>
                    <a:pt x="5084" y="0"/>
                  </a:moveTo>
                  <a:cubicBezTo>
                    <a:pt x="4271" y="559"/>
                    <a:pt x="3407" y="1068"/>
                    <a:pt x="2593" y="1627"/>
                  </a:cubicBezTo>
                  <a:cubicBezTo>
                    <a:pt x="4424" y="2542"/>
                    <a:pt x="6152" y="3559"/>
                    <a:pt x="7880" y="4677"/>
                  </a:cubicBezTo>
                  <a:cubicBezTo>
                    <a:pt x="10880" y="6609"/>
                    <a:pt x="13574" y="8947"/>
                    <a:pt x="15963" y="11591"/>
                  </a:cubicBezTo>
                  <a:cubicBezTo>
                    <a:pt x="19471" y="15658"/>
                    <a:pt x="22165" y="20182"/>
                    <a:pt x="22775" y="25672"/>
                  </a:cubicBezTo>
                  <a:cubicBezTo>
                    <a:pt x="22775" y="25978"/>
                    <a:pt x="22928" y="26283"/>
                    <a:pt x="22928" y="26588"/>
                  </a:cubicBezTo>
                  <a:cubicBezTo>
                    <a:pt x="22928" y="27147"/>
                    <a:pt x="22928" y="27706"/>
                    <a:pt x="22928" y="28316"/>
                  </a:cubicBezTo>
                  <a:cubicBezTo>
                    <a:pt x="22928" y="31620"/>
                    <a:pt x="21911" y="34874"/>
                    <a:pt x="20081" y="37670"/>
                  </a:cubicBezTo>
                  <a:cubicBezTo>
                    <a:pt x="18505" y="40364"/>
                    <a:pt x="16573" y="42855"/>
                    <a:pt x="14438" y="45143"/>
                  </a:cubicBezTo>
                  <a:cubicBezTo>
                    <a:pt x="11439" y="48091"/>
                    <a:pt x="8135" y="50786"/>
                    <a:pt x="4627" y="53124"/>
                  </a:cubicBezTo>
                  <a:cubicBezTo>
                    <a:pt x="3102" y="54141"/>
                    <a:pt x="1577" y="55157"/>
                    <a:pt x="1" y="56123"/>
                  </a:cubicBezTo>
                  <a:cubicBezTo>
                    <a:pt x="306" y="56327"/>
                    <a:pt x="560" y="56479"/>
                    <a:pt x="865" y="56632"/>
                  </a:cubicBezTo>
                  <a:cubicBezTo>
                    <a:pt x="1831" y="57191"/>
                    <a:pt x="2746" y="57699"/>
                    <a:pt x="3712" y="58258"/>
                  </a:cubicBezTo>
                  <a:cubicBezTo>
                    <a:pt x="4373" y="57903"/>
                    <a:pt x="5084" y="57547"/>
                    <a:pt x="5745" y="57191"/>
                  </a:cubicBezTo>
                  <a:cubicBezTo>
                    <a:pt x="10371" y="54954"/>
                    <a:pt x="14642" y="51955"/>
                    <a:pt x="18200" y="48244"/>
                  </a:cubicBezTo>
                  <a:cubicBezTo>
                    <a:pt x="20742" y="45600"/>
                    <a:pt x="22877" y="42652"/>
                    <a:pt x="24555" y="39398"/>
                  </a:cubicBezTo>
                  <a:cubicBezTo>
                    <a:pt x="26131" y="36196"/>
                    <a:pt x="26893" y="32637"/>
                    <a:pt x="26741" y="29079"/>
                  </a:cubicBezTo>
                  <a:cubicBezTo>
                    <a:pt x="26588" y="24554"/>
                    <a:pt x="25368" y="20131"/>
                    <a:pt x="23080" y="16268"/>
                  </a:cubicBezTo>
                  <a:cubicBezTo>
                    <a:pt x="20589" y="11693"/>
                    <a:pt x="16878" y="8083"/>
                    <a:pt x="12811" y="4881"/>
                  </a:cubicBezTo>
                  <a:cubicBezTo>
                    <a:pt x="10371" y="3050"/>
                    <a:pt x="7779" y="1373"/>
                    <a:pt x="5084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45"/>
            <p:cNvSpPr/>
            <p:nvPr/>
          </p:nvSpPr>
          <p:spPr>
            <a:xfrm>
              <a:off x="1255776" y="2482959"/>
              <a:ext cx="420896" cy="840987"/>
            </a:xfrm>
            <a:custGeom>
              <a:avLst/>
              <a:gdLst/>
              <a:ahLst/>
              <a:cxnLst/>
              <a:rect l="l" t="t" r="r" b="b"/>
              <a:pathLst>
                <a:path w="26639" h="53227" extrusionOk="0">
                  <a:moveTo>
                    <a:pt x="6152" y="1"/>
                  </a:moveTo>
                  <a:cubicBezTo>
                    <a:pt x="5898" y="153"/>
                    <a:pt x="5644" y="357"/>
                    <a:pt x="5389" y="509"/>
                  </a:cubicBezTo>
                  <a:cubicBezTo>
                    <a:pt x="3814" y="1424"/>
                    <a:pt x="2238" y="2288"/>
                    <a:pt x="662" y="3204"/>
                  </a:cubicBezTo>
                  <a:cubicBezTo>
                    <a:pt x="3356" y="4627"/>
                    <a:pt x="6050" y="6050"/>
                    <a:pt x="8643" y="7677"/>
                  </a:cubicBezTo>
                  <a:cubicBezTo>
                    <a:pt x="9304" y="8084"/>
                    <a:pt x="9965" y="8491"/>
                    <a:pt x="10626" y="8897"/>
                  </a:cubicBezTo>
                  <a:cubicBezTo>
                    <a:pt x="11388" y="9406"/>
                    <a:pt x="12151" y="9914"/>
                    <a:pt x="12862" y="10422"/>
                  </a:cubicBezTo>
                  <a:cubicBezTo>
                    <a:pt x="14591" y="11541"/>
                    <a:pt x="16167" y="12862"/>
                    <a:pt x="17539" y="14387"/>
                  </a:cubicBezTo>
                  <a:lnTo>
                    <a:pt x="17641" y="14489"/>
                  </a:lnTo>
                  <a:cubicBezTo>
                    <a:pt x="18454" y="15353"/>
                    <a:pt x="19166" y="16319"/>
                    <a:pt x="19776" y="17285"/>
                  </a:cubicBezTo>
                  <a:cubicBezTo>
                    <a:pt x="20691" y="18759"/>
                    <a:pt x="21454" y="20386"/>
                    <a:pt x="21962" y="22064"/>
                  </a:cubicBezTo>
                  <a:lnTo>
                    <a:pt x="22013" y="22216"/>
                  </a:lnTo>
                  <a:cubicBezTo>
                    <a:pt x="22267" y="23131"/>
                    <a:pt x="22420" y="23996"/>
                    <a:pt x="22572" y="24911"/>
                  </a:cubicBezTo>
                  <a:cubicBezTo>
                    <a:pt x="22826" y="26639"/>
                    <a:pt x="22725" y="28367"/>
                    <a:pt x="22318" y="30045"/>
                  </a:cubicBezTo>
                  <a:cubicBezTo>
                    <a:pt x="22165" y="30553"/>
                    <a:pt x="22013" y="31011"/>
                    <a:pt x="21860" y="31519"/>
                  </a:cubicBezTo>
                  <a:cubicBezTo>
                    <a:pt x="21657" y="31926"/>
                    <a:pt x="21505" y="32333"/>
                    <a:pt x="21301" y="32739"/>
                  </a:cubicBezTo>
                  <a:cubicBezTo>
                    <a:pt x="20590" y="34214"/>
                    <a:pt x="19725" y="35637"/>
                    <a:pt x="18709" y="36959"/>
                  </a:cubicBezTo>
                  <a:cubicBezTo>
                    <a:pt x="17997" y="37975"/>
                    <a:pt x="17183" y="38891"/>
                    <a:pt x="16319" y="39755"/>
                  </a:cubicBezTo>
                  <a:cubicBezTo>
                    <a:pt x="15455" y="40670"/>
                    <a:pt x="14540" y="41483"/>
                    <a:pt x="13523" y="42297"/>
                  </a:cubicBezTo>
                  <a:cubicBezTo>
                    <a:pt x="13117" y="42602"/>
                    <a:pt x="12710" y="42957"/>
                    <a:pt x="12303" y="43262"/>
                  </a:cubicBezTo>
                  <a:cubicBezTo>
                    <a:pt x="11032" y="44228"/>
                    <a:pt x="9761" y="45093"/>
                    <a:pt x="8490" y="45957"/>
                  </a:cubicBezTo>
                  <a:cubicBezTo>
                    <a:pt x="5745" y="47787"/>
                    <a:pt x="2899" y="49464"/>
                    <a:pt x="1" y="51040"/>
                  </a:cubicBezTo>
                  <a:cubicBezTo>
                    <a:pt x="1221" y="51803"/>
                    <a:pt x="2441" y="52515"/>
                    <a:pt x="3661" y="53226"/>
                  </a:cubicBezTo>
                  <a:cubicBezTo>
                    <a:pt x="6864" y="51193"/>
                    <a:pt x="10066" y="49058"/>
                    <a:pt x="13167" y="46770"/>
                  </a:cubicBezTo>
                  <a:cubicBezTo>
                    <a:pt x="17844" y="43212"/>
                    <a:pt x="21759" y="38687"/>
                    <a:pt x="24606" y="33502"/>
                  </a:cubicBezTo>
                  <a:cubicBezTo>
                    <a:pt x="25927" y="31214"/>
                    <a:pt x="26639" y="28571"/>
                    <a:pt x="26588" y="25927"/>
                  </a:cubicBezTo>
                  <a:cubicBezTo>
                    <a:pt x="26436" y="21911"/>
                    <a:pt x="25266" y="17997"/>
                    <a:pt x="23182" y="14642"/>
                  </a:cubicBezTo>
                  <a:cubicBezTo>
                    <a:pt x="19522" y="8694"/>
                    <a:pt x="14337" y="4474"/>
                    <a:pt x="8287" y="1119"/>
                  </a:cubicBezTo>
                  <a:cubicBezTo>
                    <a:pt x="7575" y="763"/>
                    <a:pt x="6864" y="357"/>
                    <a:pt x="6152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45"/>
            <p:cNvSpPr/>
            <p:nvPr/>
          </p:nvSpPr>
          <p:spPr>
            <a:xfrm>
              <a:off x="739322" y="2005057"/>
              <a:ext cx="522901" cy="449810"/>
            </a:xfrm>
            <a:custGeom>
              <a:avLst/>
              <a:gdLst/>
              <a:ahLst/>
              <a:cxnLst/>
              <a:rect l="l" t="t" r="r" b="b"/>
              <a:pathLst>
                <a:path w="33095" h="28469" extrusionOk="0">
                  <a:moveTo>
                    <a:pt x="864" y="0"/>
                  </a:moveTo>
                  <a:cubicBezTo>
                    <a:pt x="305" y="0"/>
                    <a:pt x="0" y="153"/>
                    <a:pt x="153" y="814"/>
                  </a:cubicBezTo>
                  <a:cubicBezTo>
                    <a:pt x="458" y="1830"/>
                    <a:pt x="661" y="2898"/>
                    <a:pt x="1017" y="3966"/>
                  </a:cubicBezTo>
                  <a:cubicBezTo>
                    <a:pt x="3305" y="11235"/>
                    <a:pt x="8083" y="16725"/>
                    <a:pt x="13777" y="21555"/>
                  </a:cubicBezTo>
                  <a:cubicBezTo>
                    <a:pt x="17030" y="24198"/>
                    <a:pt x="20487" y="26486"/>
                    <a:pt x="24198" y="28469"/>
                  </a:cubicBezTo>
                  <a:cubicBezTo>
                    <a:pt x="25723" y="27554"/>
                    <a:pt x="27198" y="26639"/>
                    <a:pt x="28723" y="25723"/>
                  </a:cubicBezTo>
                  <a:cubicBezTo>
                    <a:pt x="27757" y="25317"/>
                    <a:pt x="26842" y="24910"/>
                    <a:pt x="25876" y="24453"/>
                  </a:cubicBezTo>
                  <a:cubicBezTo>
                    <a:pt x="21555" y="22368"/>
                    <a:pt x="17335" y="20081"/>
                    <a:pt x="13675" y="16827"/>
                  </a:cubicBezTo>
                  <a:cubicBezTo>
                    <a:pt x="10218" y="13828"/>
                    <a:pt x="7524" y="10117"/>
                    <a:pt x="5796" y="5847"/>
                  </a:cubicBezTo>
                  <a:cubicBezTo>
                    <a:pt x="5236" y="4321"/>
                    <a:pt x="4830" y="2746"/>
                    <a:pt x="4626" y="1170"/>
                  </a:cubicBezTo>
                  <a:cubicBezTo>
                    <a:pt x="4575" y="814"/>
                    <a:pt x="4423" y="305"/>
                    <a:pt x="4982" y="204"/>
                  </a:cubicBezTo>
                  <a:cubicBezTo>
                    <a:pt x="5036" y="195"/>
                    <a:pt x="5086" y="192"/>
                    <a:pt x="5131" y="192"/>
                  </a:cubicBezTo>
                  <a:cubicBezTo>
                    <a:pt x="5651" y="192"/>
                    <a:pt x="5698" y="690"/>
                    <a:pt x="5745" y="1017"/>
                  </a:cubicBezTo>
                  <a:cubicBezTo>
                    <a:pt x="6101" y="3559"/>
                    <a:pt x="6914" y="6050"/>
                    <a:pt x="8185" y="8287"/>
                  </a:cubicBezTo>
                  <a:cubicBezTo>
                    <a:pt x="9761" y="11235"/>
                    <a:pt x="11896" y="13879"/>
                    <a:pt x="14489" y="16115"/>
                  </a:cubicBezTo>
                  <a:cubicBezTo>
                    <a:pt x="18810" y="19826"/>
                    <a:pt x="23893" y="22368"/>
                    <a:pt x="29078" y="24656"/>
                  </a:cubicBezTo>
                  <a:cubicBezTo>
                    <a:pt x="29333" y="24758"/>
                    <a:pt x="29638" y="24910"/>
                    <a:pt x="29943" y="25012"/>
                  </a:cubicBezTo>
                  <a:cubicBezTo>
                    <a:pt x="30248" y="24859"/>
                    <a:pt x="30502" y="24656"/>
                    <a:pt x="30807" y="24503"/>
                  </a:cubicBezTo>
                  <a:cubicBezTo>
                    <a:pt x="31569" y="24046"/>
                    <a:pt x="32332" y="23588"/>
                    <a:pt x="33095" y="23131"/>
                  </a:cubicBezTo>
                  <a:cubicBezTo>
                    <a:pt x="30756" y="21911"/>
                    <a:pt x="28468" y="20640"/>
                    <a:pt x="26181" y="19267"/>
                  </a:cubicBezTo>
                  <a:cubicBezTo>
                    <a:pt x="25317" y="18708"/>
                    <a:pt x="24452" y="18149"/>
                    <a:pt x="23588" y="17539"/>
                  </a:cubicBezTo>
                  <a:cubicBezTo>
                    <a:pt x="22266" y="16675"/>
                    <a:pt x="20945" y="15709"/>
                    <a:pt x="19725" y="14692"/>
                  </a:cubicBezTo>
                  <a:cubicBezTo>
                    <a:pt x="17996" y="13319"/>
                    <a:pt x="16420" y="11794"/>
                    <a:pt x="14997" y="10117"/>
                  </a:cubicBezTo>
                  <a:cubicBezTo>
                    <a:pt x="14641" y="9710"/>
                    <a:pt x="14336" y="9303"/>
                    <a:pt x="14031" y="8897"/>
                  </a:cubicBezTo>
                  <a:cubicBezTo>
                    <a:pt x="13624" y="8388"/>
                    <a:pt x="13218" y="7829"/>
                    <a:pt x="12862" y="7321"/>
                  </a:cubicBezTo>
                  <a:cubicBezTo>
                    <a:pt x="12201" y="6253"/>
                    <a:pt x="11591" y="5135"/>
                    <a:pt x="11184" y="3966"/>
                  </a:cubicBezTo>
                  <a:cubicBezTo>
                    <a:pt x="10828" y="3051"/>
                    <a:pt x="10625" y="2135"/>
                    <a:pt x="10523" y="1170"/>
                  </a:cubicBezTo>
                  <a:cubicBezTo>
                    <a:pt x="10472" y="966"/>
                    <a:pt x="10472" y="814"/>
                    <a:pt x="10422" y="661"/>
                  </a:cubicBezTo>
                  <a:cubicBezTo>
                    <a:pt x="10422" y="102"/>
                    <a:pt x="10015" y="0"/>
                    <a:pt x="9557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45"/>
            <p:cNvSpPr/>
            <p:nvPr/>
          </p:nvSpPr>
          <p:spPr>
            <a:xfrm>
              <a:off x="723427" y="3372120"/>
              <a:ext cx="523533" cy="454345"/>
            </a:xfrm>
            <a:custGeom>
              <a:avLst/>
              <a:gdLst/>
              <a:ahLst/>
              <a:cxnLst/>
              <a:rect l="l" t="t" r="r" b="b"/>
              <a:pathLst>
                <a:path w="33135" h="28756" extrusionOk="0">
                  <a:moveTo>
                    <a:pt x="23933" y="0"/>
                  </a:moveTo>
                  <a:cubicBezTo>
                    <a:pt x="23527" y="204"/>
                    <a:pt x="23120" y="407"/>
                    <a:pt x="22764" y="610"/>
                  </a:cubicBezTo>
                  <a:cubicBezTo>
                    <a:pt x="19307" y="2593"/>
                    <a:pt x="16105" y="4881"/>
                    <a:pt x="13054" y="7423"/>
                  </a:cubicBezTo>
                  <a:cubicBezTo>
                    <a:pt x="10665" y="9507"/>
                    <a:pt x="8377" y="11744"/>
                    <a:pt x="6242" y="14133"/>
                  </a:cubicBezTo>
                  <a:cubicBezTo>
                    <a:pt x="3599" y="17031"/>
                    <a:pt x="2125" y="20589"/>
                    <a:pt x="1057" y="24249"/>
                  </a:cubicBezTo>
                  <a:cubicBezTo>
                    <a:pt x="701" y="25317"/>
                    <a:pt x="447" y="26435"/>
                    <a:pt x="244" y="27503"/>
                  </a:cubicBezTo>
                  <a:cubicBezTo>
                    <a:pt x="146" y="27846"/>
                    <a:pt x="1" y="28471"/>
                    <a:pt x="535" y="28471"/>
                  </a:cubicBezTo>
                  <a:cubicBezTo>
                    <a:pt x="556" y="28471"/>
                    <a:pt x="577" y="28471"/>
                    <a:pt x="600" y="28469"/>
                  </a:cubicBezTo>
                  <a:cubicBezTo>
                    <a:pt x="852" y="28469"/>
                    <a:pt x="2231" y="28617"/>
                    <a:pt x="3831" y="28700"/>
                  </a:cubicBezTo>
                  <a:lnTo>
                    <a:pt x="3831" y="28700"/>
                  </a:lnTo>
                  <a:cubicBezTo>
                    <a:pt x="3791" y="28695"/>
                    <a:pt x="3747" y="28686"/>
                    <a:pt x="3701" y="28672"/>
                  </a:cubicBezTo>
                  <a:cubicBezTo>
                    <a:pt x="3243" y="28520"/>
                    <a:pt x="3243" y="28164"/>
                    <a:pt x="3345" y="27757"/>
                  </a:cubicBezTo>
                  <a:cubicBezTo>
                    <a:pt x="4209" y="23944"/>
                    <a:pt x="5480" y="20335"/>
                    <a:pt x="8022" y="17234"/>
                  </a:cubicBezTo>
                  <a:cubicBezTo>
                    <a:pt x="9547" y="15302"/>
                    <a:pt x="11529" y="13879"/>
                    <a:pt x="13512" y="12404"/>
                  </a:cubicBezTo>
                  <a:cubicBezTo>
                    <a:pt x="18392" y="8744"/>
                    <a:pt x="23577" y="5592"/>
                    <a:pt x="28763" y="2390"/>
                  </a:cubicBezTo>
                  <a:cubicBezTo>
                    <a:pt x="27136" y="1627"/>
                    <a:pt x="25509" y="814"/>
                    <a:pt x="23933" y="0"/>
                  </a:cubicBezTo>
                  <a:close/>
                  <a:moveTo>
                    <a:pt x="29881" y="2898"/>
                  </a:moveTo>
                  <a:cubicBezTo>
                    <a:pt x="25763" y="5491"/>
                    <a:pt x="21646" y="8083"/>
                    <a:pt x="17630" y="10829"/>
                  </a:cubicBezTo>
                  <a:cubicBezTo>
                    <a:pt x="14884" y="12709"/>
                    <a:pt x="12088" y="14590"/>
                    <a:pt x="9750" y="16980"/>
                  </a:cubicBezTo>
                  <a:cubicBezTo>
                    <a:pt x="7666" y="19166"/>
                    <a:pt x="6141" y="21860"/>
                    <a:pt x="5327" y="24758"/>
                  </a:cubicBezTo>
                  <a:cubicBezTo>
                    <a:pt x="4971" y="25876"/>
                    <a:pt x="4717" y="26994"/>
                    <a:pt x="4412" y="28062"/>
                  </a:cubicBezTo>
                  <a:cubicBezTo>
                    <a:pt x="4327" y="28361"/>
                    <a:pt x="4242" y="28695"/>
                    <a:pt x="3916" y="28705"/>
                  </a:cubicBezTo>
                  <a:lnTo>
                    <a:pt x="3916" y="28705"/>
                  </a:lnTo>
                  <a:cubicBezTo>
                    <a:pt x="3887" y="28703"/>
                    <a:pt x="3859" y="28702"/>
                    <a:pt x="3831" y="28700"/>
                  </a:cubicBezTo>
                  <a:lnTo>
                    <a:pt x="3831" y="28700"/>
                  </a:lnTo>
                  <a:cubicBezTo>
                    <a:pt x="3856" y="28703"/>
                    <a:pt x="3879" y="28705"/>
                    <a:pt x="3901" y="28705"/>
                  </a:cubicBezTo>
                  <a:cubicBezTo>
                    <a:pt x="3906" y="28705"/>
                    <a:pt x="3911" y="28705"/>
                    <a:pt x="3916" y="28705"/>
                  </a:cubicBezTo>
                  <a:lnTo>
                    <a:pt x="3916" y="28705"/>
                  </a:lnTo>
                  <a:cubicBezTo>
                    <a:pt x="4516" y="28735"/>
                    <a:pt x="5145" y="28756"/>
                    <a:pt x="5755" y="28756"/>
                  </a:cubicBezTo>
                  <a:cubicBezTo>
                    <a:pt x="7428" y="28756"/>
                    <a:pt x="8963" y="28601"/>
                    <a:pt x="9394" y="28062"/>
                  </a:cubicBezTo>
                  <a:cubicBezTo>
                    <a:pt x="9445" y="27960"/>
                    <a:pt x="9496" y="27909"/>
                    <a:pt x="9496" y="27808"/>
                  </a:cubicBezTo>
                  <a:cubicBezTo>
                    <a:pt x="9699" y="26944"/>
                    <a:pt x="9953" y="26079"/>
                    <a:pt x="10208" y="25215"/>
                  </a:cubicBezTo>
                  <a:cubicBezTo>
                    <a:pt x="10716" y="23639"/>
                    <a:pt x="11377" y="22165"/>
                    <a:pt x="12292" y="20792"/>
                  </a:cubicBezTo>
                  <a:lnTo>
                    <a:pt x="12394" y="20640"/>
                  </a:lnTo>
                  <a:cubicBezTo>
                    <a:pt x="13105" y="19623"/>
                    <a:pt x="13868" y="18657"/>
                    <a:pt x="14681" y="17793"/>
                  </a:cubicBezTo>
                  <a:cubicBezTo>
                    <a:pt x="16511" y="15912"/>
                    <a:pt x="18545" y="14285"/>
                    <a:pt x="20731" y="12811"/>
                  </a:cubicBezTo>
                  <a:cubicBezTo>
                    <a:pt x="20985" y="12659"/>
                    <a:pt x="21239" y="12455"/>
                    <a:pt x="21544" y="12252"/>
                  </a:cubicBezTo>
                  <a:cubicBezTo>
                    <a:pt x="22713" y="11540"/>
                    <a:pt x="23882" y="10778"/>
                    <a:pt x="25001" y="10015"/>
                  </a:cubicBezTo>
                  <a:cubicBezTo>
                    <a:pt x="27390" y="8439"/>
                    <a:pt x="29830" y="6863"/>
                    <a:pt x="32169" y="5287"/>
                  </a:cubicBezTo>
                  <a:cubicBezTo>
                    <a:pt x="32525" y="5084"/>
                    <a:pt x="32830" y="4881"/>
                    <a:pt x="33135" y="4677"/>
                  </a:cubicBezTo>
                  <a:cubicBezTo>
                    <a:pt x="32118" y="4017"/>
                    <a:pt x="31000" y="3457"/>
                    <a:pt x="29881" y="2898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45"/>
            <p:cNvSpPr/>
            <p:nvPr/>
          </p:nvSpPr>
          <p:spPr>
            <a:xfrm>
              <a:off x="809189" y="2008075"/>
              <a:ext cx="403232" cy="403421"/>
            </a:xfrm>
            <a:custGeom>
              <a:avLst/>
              <a:gdLst/>
              <a:ahLst/>
              <a:cxnLst/>
              <a:rect l="l" t="t" r="r" b="b"/>
              <a:pathLst>
                <a:path w="25521" h="25533" extrusionOk="0">
                  <a:moveTo>
                    <a:pt x="709" y="1"/>
                  </a:moveTo>
                  <a:cubicBezTo>
                    <a:pt x="664" y="1"/>
                    <a:pt x="614" y="4"/>
                    <a:pt x="560" y="13"/>
                  </a:cubicBezTo>
                  <a:cubicBezTo>
                    <a:pt x="1" y="114"/>
                    <a:pt x="153" y="623"/>
                    <a:pt x="204" y="979"/>
                  </a:cubicBezTo>
                  <a:cubicBezTo>
                    <a:pt x="408" y="2555"/>
                    <a:pt x="814" y="4130"/>
                    <a:pt x="1374" y="5656"/>
                  </a:cubicBezTo>
                  <a:cubicBezTo>
                    <a:pt x="3102" y="9926"/>
                    <a:pt x="5796" y="13637"/>
                    <a:pt x="9253" y="16636"/>
                  </a:cubicBezTo>
                  <a:cubicBezTo>
                    <a:pt x="12913" y="19890"/>
                    <a:pt x="17133" y="22177"/>
                    <a:pt x="21454" y="24262"/>
                  </a:cubicBezTo>
                  <a:cubicBezTo>
                    <a:pt x="22420" y="24719"/>
                    <a:pt x="23335" y="25126"/>
                    <a:pt x="24301" y="25532"/>
                  </a:cubicBezTo>
                  <a:cubicBezTo>
                    <a:pt x="24707" y="25278"/>
                    <a:pt x="25114" y="25075"/>
                    <a:pt x="25521" y="24821"/>
                  </a:cubicBezTo>
                  <a:cubicBezTo>
                    <a:pt x="25216" y="24719"/>
                    <a:pt x="24911" y="24567"/>
                    <a:pt x="24656" y="24465"/>
                  </a:cubicBezTo>
                  <a:cubicBezTo>
                    <a:pt x="19471" y="22177"/>
                    <a:pt x="14388" y="19635"/>
                    <a:pt x="10067" y="15924"/>
                  </a:cubicBezTo>
                  <a:cubicBezTo>
                    <a:pt x="7474" y="13688"/>
                    <a:pt x="5339" y="11044"/>
                    <a:pt x="3763" y="8096"/>
                  </a:cubicBezTo>
                  <a:cubicBezTo>
                    <a:pt x="2492" y="5859"/>
                    <a:pt x="1679" y="3368"/>
                    <a:pt x="1323" y="826"/>
                  </a:cubicBezTo>
                  <a:cubicBezTo>
                    <a:pt x="1276" y="499"/>
                    <a:pt x="1229" y="1"/>
                    <a:pt x="709" y="1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45"/>
            <p:cNvSpPr/>
            <p:nvPr/>
          </p:nvSpPr>
          <p:spPr>
            <a:xfrm>
              <a:off x="1313620" y="2472531"/>
              <a:ext cx="378315" cy="861053"/>
            </a:xfrm>
            <a:custGeom>
              <a:avLst/>
              <a:gdLst/>
              <a:ahLst/>
              <a:cxnLst/>
              <a:rect l="l" t="t" r="r" b="b"/>
              <a:pathLst>
                <a:path w="23944" h="54497" extrusionOk="0">
                  <a:moveTo>
                    <a:pt x="3609" y="0"/>
                  </a:moveTo>
                  <a:cubicBezTo>
                    <a:pt x="3254" y="203"/>
                    <a:pt x="2847" y="458"/>
                    <a:pt x="2491" y="661"/>
                  </a:cubicBezTo>
                  <a:cubicBezTo>
                    <a:pt x="3203" y="1017"/>
                    <a:pt x="3914" y="1423"/>
                    <a:pt x="4626" y="1779"/>
                  </a:cubicBezTo>
                  <a:cubicBezTo>
                    <a:pt x="10676" y="5134"/>
                    <a:pt x="15861" y="9354"/>
                    <a:pt x="19521" y="15302"/>
                  </a:cubicBezTo>
                  <a:cubicBezTo>
                    <a:pt x="21605" y="18657"/>
                    <a:pt x="22775" y="22571"/>
                    <a:pt x="22927" y="26587"/>
                  </a:cubicBezTo>
                  <a:cubicBezTo>
                    <a:pt x="22978" y="29231"/>
                    <a:pt x="22266" y="31874"/>
                    <a:pt x="20945" y="34162"/>
                  </a:cubicBezTo>
                  <a:cubicBezTo>
                    <a:pt x="18098" y="39347"/>
                    <a:pt x="14183" y="43821"/>
                    <a:pt x="9506" y="47379"/>
                  </a:cubicBezTo>
                  <a:cubicBezTo>
                    <a:pt x="6405" y="49718"/>
                    <a:pt x="3203" y="51853"/>
                    <a:pt x="0" y="53886"/>
                  </a:cubicBezTo>
                  <a:cubicBezTo>
                    <a:pt x="356" y="54090"/>
                    <a:pt x="661" y="54293"/>
                    <a:pt x="1017" y="54496"/>
                  </a:cubicBezTo>
                  <a:cubicBezTo>
                    <a:pt x="2593" y="53530"/>
                    <a:pt x="4118" y="52514"/>
                    <a:pt x="5643" y="51497"/>
                  </a:cubicBezTo>
                  <a:cubicBezTo>
                    <a:pt x="9151" y="49159"/>
                    <a:pt x="12455" y="46464"/>
                    <a:pt x="15454" y="43516"/>
                  </a:cubicBezTo>
                  <a:cubicBezTo>
                    <a:pt x="17589" y="41228"/>
                    <a:pt x="19521" y="38737"/>
                    <a:pt x="21097" y="36043"/>
                  </a:cubicBezTo>
                  <a:cubicBezTo>
                    <a:pt x="22927" y="33247"/>
                    <a:pt x="23944" y="29993"/>
                    <a:pt x="23944" y="26689"/>
                  </a:cubicBezTo>
                  <a:cubicBezTo>
                    <a:pt x="23944" y="26079"/>
                    <a:pt x="23944" y="25520"/>
                    <a:pt x="23944" y="24961"/>
                  </a:cubicBezTo>
                  <a:cubicBezTo>
                    <a:pt x="23944" y="24656"/>
                    <a:pt x="23791" y="24351"/>
                    <a:pt x="23791" y="24045"/>
                  </a:cubicBezTo>
                  <a:cubicBezTo>
                    <a:pt x="23181" y="18555"/>
                    <a:pt x="20487" y="14031"/>
                    <a:pt x="16979" y="9964"/>
                  </a:cubicBezTo>
                  <a:cubicBezTo>
                    <a:pt x="14590" y="7320"/>
                    <a:pt x="11896" y="4982"/>
                    <a:pt x="8896" y="3050"/>
                  </a:cubicBezTo>
                  <a:cubicBezTo>
                    <a:pt x="7168" y="1932"/>
                    <a:pt x="5440" y="915"/>
                    <a:pt x="3609" y="0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45"/>
            <p:cNvSpPr/>
            <p:nvPr/>
          </p:nvSpPr>
          <p:spPr>
            <a:xfrm>
              <a:off x="774666" y="3409866"/>
              <a:ext cx="420896" cy="415793"/>
            </a:xfrm>
            <a:custGeom>
              <a:avLst/>
              <a:gdLst/>
              <a:ahLst/>
              <a:cxnLst/>
              <a:rect l="l" t="t" r="r" b="b"/>
              <a:pathLst>
                <a:path w="26639" h="26316" extrusionOk="0">
                  <a:moveTo>
                    <a:pt x="25520" y="1"/>
                  </a:moveTo>
                  <a:cubicBezTo>
                    <a:pt x="20334" y="3203"/>
                    <a:pt x="15149" y="6355"/>
                    <a:pt x="10269" y="10015"/>
                  </a:cubicBezTo>
                  <a:cubicBezTo>
                    <a:pt x="8286" y="11490"/>
                    <a:pt x="6304" y="12913"/>
                    <a:pt x="4779" y="14845"/>
                  </a:cubicBezTo>
                  <a:cubicBezTo>
                    <a:pt x="2237" y="17946"/>
                    <a:pt x="966" y="21555"/>
                    <a:pt x="102" y="25368"/>
                  </a:cubicBezTo>
                  <a:cubicBezTo>
                    <a:pt x="0" y="25775"/>
                    <a:pt x="0" y="26131"/>
                    <a:pt x="458" y="26283"/>
                  </a:cubicBezTo>
                  <a:cubicBezTo>
                    <a:pt x="533" y="26306"/>
                    <a:pt x="599" y="26316"/>
                    <a:pt x="658" y="26316"/>
                  </a:cubicBezTo>
                  <a:cubicBezTo>
                    <a:pt x="996" y="26316"/>
                    <a:pt x="1083" y="25976"/>
                    <a:pt x="1169" y="25673"/>
                  </a:cubicBezTo>
                  <a:cubicBezTo>
                    <a:pt x="1474" y="24605"/>
                    <a:pt x="1728" y="23487"/>
                    <a:pt x="2084" y="22369"/>
                  </a:cubicBezTo>
                  <a:cubicBezTo>
                    <a:pt x="2898" y="19471"/>
                    <a:pt x="4423" y="16777"/>
                    <a:pt x="6507" y="14591"/>
                  </a:cubicBezTo>
                  <a:cubicBezTo>
                    <a:pt x="8845" y="12201"/>
                    <a:pt x="11641" y="10320"/>
                    <a:pt x="14387" y="8440"/>
                  </a:cubicBezTo>
                  <a:cubicBezTo>
                    <a:pt x="18403" y="5694"/>
                    <a:pt x="22520" y="3102"/>
                    <a:pt x="26638" y="509"/>
                  </a:cubicBezTo>
                  <a:cubicBezTo>
                    <a:pt x="26587" y="458"/>
                    <a:pt x="26486" y="458"/>
                    <a:pt x="26435" y="407"/>
                  </a:cubicBezTo>
                  <a:cubicBezTo>
                    <a:pt x="26130" y="255"/>
                    <a:pt x="25825" y="102"/>
                    <a:pt x="25520" y="1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45"/>
            <p:cNvSpPr/>
            <p:nvPr/>
          </p:nvSpPr>
          <p:spPr>
            <a:xfrm>
              <a:off x="835702" y="2019514"/>
              <a:ext cx="928408" cy="1786443"/>
            </a:xfrm>
            <a:custGeom>
              <a:avLst/>
              <a:gdLst/>
              <a:ahLst/>
              <a:cxnLst/>
              <a:rect l="l" t="t" r="r" b="b"/>
              <a:pathLst>
                <a:path w="58760" h="113066" extrusionOk="0">
                  <a:moveTo>
                    <a:pt x="54802" y="0"/>
                  </a:moveTo>
                  <a:cubicBezTo>
                    <a:pt x="54802" y="102"/>
                    <a:pt x="54802" y="153"/>
                    <a:pt x="54802" y="255"/>
                  </a:cubicBezTo>
                  <a:cubicBezTo>
                    <a:pt x="54497" y="2085"/>
                    <a:pt x="53734" y="3813"/>
                    <a:pt x="52667" y="5338"/>
                  </a:cubicBezTo>
                  <a:cubicBezTo>
                    <a:pt x="50583" y="8592"/>
                    <a:pt x="48142" y="11591"/>
                    <a:pt x="45397" y="14336"/>
                  </a:cubicBezTo>
                  <a:cubicBezTo>
                    <a:pt x="42296" y="17234"/>
                    <a:pt x="38992" y="19877"/>
                    <a:pt x="35535" y="22317"/>
                  </a:cubicBezTo>
                  <a:cubicBezTo>
                    <a:pt x="30350" y="26029"/>
                    <a:pt x="24809" y="29028"/>
                    <a:pt x="19420" y="32383"/>
                  </a:cubicBezTo>
                  <a:cubicBezTo>
                    <a:pt x="16116" y="34467"/>
                    <a:pt x="12964" y="36806"/>
                    <a:pt x="10015" y="39348"/>
                  </a:cubicBezTo>
                  <a:cubicBezTo>
                    <a:pt x="6914" y="42042"/>
                    <a:pt x="4423" y="45346"/>
                    <a:pt x="2695" y="49006"/>
                  </a:cubicBezTo>
                  <a:cubicBezTo>
                    <a:pt x="814" y="52768"/>
                    <a:pt x="1" y="56937"/>
                    <a:pt x="407" y="61105"/>
                  </a:cubicBezTo>
                  <a:cubicBezTo>
                    <a:pt x="814" y="65071"/>
                    <a:pt x="2441" y="68782"/>
                    <a:pt x="4982" y="71781"/>
                  </a:cubicBezTo>
                  <a:cubicBezTo>
                    <a:pt x="7016" y="74221"/>
                    <a:pt x="9710" y="75746"/>
                    <a:pt x="12405" y="77271"/>
                  </a:cubicBezTo>
                  <a:cubicBezTo>
                    <a:pt x="16522" y="79610"/>
                    <a:pt x="20742" y="81897"/>
                    <a:pt x="24910" y="84134"/>
                  </a:cubicBezTo>
                  <a:cubicBezTo>
                    <a:pt x="26791" y="85151"/>
                    <a:pt x="28723" y="85964"/>
                    <a:pt x="30604" y="86930"/>
                  </a:cubicBezTo>
                  <a:cubicBezTo>
                    <a:pt x="35586" y="89574"/>
                    <a:pt x="40466" y="92421"/>
                    <a:pt x="44635" y="96233"/>
                  </a:cubicBezTo>
                  <a:cubicBezTo>
                    <a:pt x="48702" y="99995"/>
                    <a:pt x="52158" y="104265"/>
                    <a:pt x="54243" y="109451"/>
                  </a:cubicBezTo>
                  <a:cubicBezTo>
                    <a:pt x="54649" y="110366"/>
                    <a:pt x="54853" y="111332"/>
                    <a:pt x="54904" y="112348"/>
                  </a:cubicBezTo>
                  <a:cubicBezTo>
                    <a:pt x="54904" y="112602"/>
                    <a:pt x="55107" y="112958"/>
                    <a:pt x="54700" y="113060"/>
                  </a:cubicBezTo>
                  <a:cubicBezTo>
                    <a:pt x="55243" y="113060"/>
                    <a:pt x="56056" y="113037"/>
                    <a:pt x="56794" y="113037"/>
                  </a:cubicBezTo>
                  <a:cubicBezTo>
                    <a:pt x="57163" y="113037"/>
                    <a:pt x="57513" y="113043"/>
                    <a:pt x="57801" y="113060"/>
                  </a:cubicBezTo>
                  <a:cubicBezTo>
                    <a:pt x="57855" y="113064"/>
                    <a:pt x="57907" y="113065"/>
                    <a:pt x="57955" y="113065"/>
                  </a:cubicBezTo>
                  <a:cubicBezTo>
                    <a:pt x="58591" y="113065"/>
                    <a:pt x="58760" y="112755"/>
                    <a:pt x="58665" y="112094"/>
                  </a:cubicBezTo>
                  <a:cubicBezTo>
                    <a:pt x="58462" y="110772"/>
                    <a:pt x="58157" y="109552"/>
                    <a:pt x="57750" y="108281"/>
                  </a:cubicBezTo>
                  <a:cubicBezTo>
                    <a:pt x="56734" y="104418"/>
                    <a:pt x="54802" y="100808"/>
                    <a:pt x="52158" y="97758"/>
                  </a:cubicBezTo>
                  <a:cubicBezTo>
                    <a:pt x="49464" y="94861"/>
                    <a:pt x="46414" y="92319"/>
                    <a:pt x="43059" y="90184"/>
                  </a:cubicBezTo>
                  <a:cubicBezTo>
                    <a:pt x="40466" y="88404"/>
                    <a:pt x="37721" y="86829"/>
                    <a:pt x="34976" y="85253"/>
                  </a:cubicBezTo>
                  <a:cubicBezTo>
                    <a:pt x="34010" y="84744"/>
                    <a:pt x="33095" y="84185"/>
                    <a:pt x="32129" y="83677"/>
                  </a:cubicBezTo>
                  <a:cubicBezTo>
                    <a:pt x="31824" y="83524"/>
                    <a:pt x="31570" y="83321"/>
                    <a:pt x="31265" y="83168"/>
                  </a:cubicBezTo>
                  <a:cubicBezTo>
                    <a:pt x="30909" y="82965"/>
                    <a:pt x="30604" y="82762"/>
                    <a:pt x="30248" y="82558"/>
                  </a:cubicBezTo>
                  <a:cubicBezTo>
                    <a:pt x="29028" y="81847"/>
                    <a:pt x="27808" y="81135"/>
                    <a:pt x="26588" y="80372"/>
                  </a:cubicBezTo>
                  <a:cubicBezTo>
                    <a:pt x="23995" y="78695"/>
                    <a:pt x="21403" y="76966"/>
                    <a:pt x="18861" y="75238"/>
                  </a:cubicBezTo>
                  <a:cubicBezTo>
                    <a:pt x="17488" y="74272"/>
                    <a:pt x="16116" y="73357"/>
                    <a:pt x="14743" y="72391"/>
                  </a:cubicBezTo>
                  <a:lnTo>
                    <a:pt x="14692" y="72340"/>
                  </a:lnTo>
                  <a:cubicBezTo>
                    <a:pt x="13370" y="71425"/>
                    <a:pt x="12100" y="70459"/>
                    <a:pt x="10879" y="69392"/>
                  </a:cubicBezTo>
                  <a:cubicBezTo>
                    <a:pt x="9863" y="68528"/>
                    <a:pt x="8897" y="67612"/>
                    <a:pt x="8033" y="66596"/>
                  </a:cubicBezTo>
                  <a:cubicBezTo>
                    <a:pt x="7677" y="66240"/>
                    <a:pt x="7372" y="65884"/>
                    <a:pt x="7067" y="65477"/>
                  </a:cubicBezTo>
                  <a:cubicBezTo>
                    <a:pt x="6253" y="64461"/>
                    <a:pt x="5593" y="63393"/>
                    <a:pt x="5084" y="62173"/>
                  </a:cubicBezTo>
                  <a:cubicBezTo>
                    <a:pt x="4677" y="61309"/>
                    <a:pt x="4372" y="60394"/>
                    <a:pt x="4169" y="59428"/>
                  </a:cubicBezTo>
                  <a:cubicBezTo>
                    <a:pt x="3813" y="57750"/>
                    <a:pt x="3712" y="55971"/>
                    <a:pt x="3864" y="54243"/>
                  </a:cubicBezTo>
                  <a:cubicBezTo>
                    <a:pt x="3864" y="54039"/>
                    <a:pt x="3864" y="53836"/>
                    <a:pt x="3915" y="53633"/>
                  </a:cubicBezTo>
                  <a:cubicBezTo>
                    <a:pt x="3966" y="52870"/>
                    <a:pt x="4169" y="52107"/>
                    <a:pt x="4372" y="51396"/>
                  </a:cubicBezTo>
                  <a:cubicBezTo>
                    <a:pt x="4982" y="49718"/>
                    <a:pt x="5898" y="48142"/>
                    <a:pt x="7118" y="46820"/>
                  </a:cubicBezTo>
                  <a:cubicBezTo>
                    <a:pt x="7524" y="46261"/>
                    <a:pt x="7982" y="45804"/>
                    <a:pt x="8490" y="45295"/>
                  </a:cubicBezTo>
                  <a:cubicBezTo>
                    <a:pt x="8897" y="44838"/>
                    <a:pt x="9354" y="44380"/>
                    <a:pt x="9812" y="43974"/>
                  </a:cubicBezTo>
                  <a:cubicBezTo>
                    <a:pt x="11439" y="42499"/>
                    <a:pt x="13116" y="41178"/>
                    <a:pt x="14896" y="39958"/>
                  </a:cubicBezTo>
                  <a:cubicBezTo>
                    <a:pt x="16319" y="38992"/>
                    <a:pt x="17742" y="38077"/>
                    <a:pt x="19217" y="37162"/>
                  </a:cubicBezTo>
                  <a:cubicBezTo>
                    <a:pt x="19572" y="36958"/>
                    <a:pt x="19928" y="36755"/>
                    <a:pt x="20284" y="36501"/>
                  </a:cubicBezTo>
                  <a:cubicBezTo>
                    <a:pt x="22572" y="35128"/>
                    <a:pt x="24910" y="33806"/>
                    <a:pt x="27249" y="32536"/>
                  </a:cubicBezTo>
                  <a:cubicBezTo>
                    <a:pt x="28825" y="31620"/>
                    <a:pt x="30401" y="30756"/>
                    <a:pt x="31976" y="29841"/>
                  </a:cubicBezTo>
                  <a:cubicBezTo>
                    <a:pt x="32231" y="29689"/>
                    <a:pt x="32485" y="29485"/>
                    <a:pt x="32739" y="29333"/>
                  </a:cubicBezTo>
                  <a:cubicBezTo>
                    <a:pt x="33095" y="29130"/>
                    <a:pt x="33502" y="28875"/>
                    <a:pt x="33857" y="28672"/>
                  </a:cubicBezTo>
                  <a:cubicBezTo>
                    <a:pt x="34722" y="28113"/>
                    <a:pt x="35535" y="27604"/>
                    <a:pt x="36348" y="27045"/>
                  </a:cubicBezTo>
                  <a:cubicBezTo>
                    <a:pt x="38992" y="25266"/>
                    <a:pt x="41534" y="23334"/>
                    <a:pt x="43974" y="21301"/>
                  </a:cubicBezTo>
                  <a:cubicBezTo>
                    <a:pt x="47075" y="18759"/>
                    <a:pt x="50227" y="16268"/>
                    <a:pt x="52819" y="13218"/>
                  </a:cubicBezTo>
                  <a:cubicBezTo>
                    <a:pt x="55819" y="9710"/>
                    <a:pt x="57903" y="5745"/>
                    <a:pt x="58564" y="1119"/>
                  </a:cubicBezTo>
                  <a:cubicBezTo>
                    <a:pt x="58716" y="153"/>
                    <a:pt x="58665" y="0"/>
                    <a:pt x="57649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45"/>
            <p:cNvSpPr/>
            <p:nvPr/>
          </p:nvSpPr>
          <p:spPr>
            <a:xfrm>
              <a:off x="743335" y="2019308"/>
              <a:ext cx="951018" cy="1786553"/>
            </a:xfrm>
            <a:custGeom>
              <a:avLst/>
              <a:gdLst/>
              <a:ahLst/>
              <a:cxnLst/>
              <a:rect l="l" t="t" r="r" b="b"/>
              <a:pathLst>
                <a:path w="60191" h="113073" extrusionOk="0">
                  <a:moveTo>
                    <a:pt x="56429" y="1"/>
                  </a:moveTo>
                  <a:cubicBezTo>
                    <a:pt x="56092" y="1"/>
                    <a:pt x="55768" y="107"/>
                    <a:pt x="55513" y="318"/>
                  </a:cubicBezTo>
                  <a:cubicBezTo>
                    <a:pt x="55259" y="522"/>
                    <a:pt x="55107" y="776"/>
                    <a:pt x="55005" y="1081"/>
                  </a:cubicBezTo>
                  <a:cubicBezTo>
                    <a:pt x="54751" y="1742"/>
                    <a:pt x="54497" y="2403"/>
                    <a:pt x="54192" y="3013"/>
                  </a:cubicBezTo>
                  <a:cubicBezTo>
                    <a:pt x="53633" y="4131"/>
                    <a:pt x="53073" y="5199"/>
                    <a:pt x="52362" y="6215"/>
                  </a:cubicBezTo>
                  <a:cubicBezTo>
                    <a:pt x="51701" y="7181"/>
                    <a:pt x="51040" y="8096"/>
                    <a:pt x="50277" y="9011"/>
                  </a:cubicBezTo>
                  <a:cubicBezTo>
                    <a:pt x="49616" y="9825"/>
                    <a:pt x="48905" y="10587"/>
                    <a:pt x="48193" y="11350"/>
                  </a:cubicBezTo>
                  <a:cubicBezTo>
                    <a:pt x="47380" y="12214"/>
                    <a:pt x="46465" y="13027"/>
                    <a:pt x="45550" y="13841"/>
                  </a:cubicBezTo>
                  <a:cubicBezTo>
                    <a:pt x="44330" y="14807"/>
                    <a:pt x="43109" y="15773"/>
                    <a:pt x="41788" y="16637"/>
                  </a:cubicBezTo>
                  <a:cubicBezTo>
                    <a:pt x="41330" y="16993"/>
                    <a:pt x="40873" y="17298"/>
                    <a:pt x="40364" y="17603"/>
                  </a:cubicBezTo>
                  <a:cubicBezTo>
                    <a:pt x="37924" y="19280"/>
                    <a:pt x="35382" y="20755"/>
                    <a:pt x="32841" y="22229"/>
                  </a:cubicBezTo>
                  <a:cubicBezTo>
                    <a:pt x="32078" y="22686"/>
                    <a:pt x="31315" y="23144"/>
                    <a:pt x="30553" y="23601"/>
                  </a:cubicBezTo>
                  <a:cubicBezTo>
                    <a:pt x="30248" y="23754"/>
                    <a:pt x="29943" y="23957"/>
                    <a:pt x="29689" y="24110"/>
                  </a:cubicBezTo>
                  <a:cubicBezTo>
                    <a:pt x="29282" y="24364"/>
                    <a:pt x="28875" y="24567"/>
                    <a:pt x="28469" y="24821"/>
                  </a:cubicBezTo>
                  <a:cubicBezTo>
                    <a:pt x="26944" y="25737"/>
                    <a:pt x="25418" y="26652"/>
                    <a:pt x="23944" y="27567"/>
                  </a:cubicBezTo>
                  <a:cubicBezTo>
                    <a:pt x="22216" y="28583"/>
                    <a:pt x="20487" y="29600"/>
                    <a:pt x="18708" y="30566"/>
                  </a:cubicBezTo>
                  <a:cubicBezTo>
                    <a:pt x="14692" y="32701"/>
                    <a:pt x="10981" y="35395"/>
                    <a:pt x="7727" y="38547"/>
                  </a:cubicBezTo>
                  <a:cubicBezTo>
                    <a:pt x="3762" y="42614"/>
                    <a:pt x="1170" y="47850"/>
                    <a:pt x="407" y="53493"/>
                  </a:cubicBezTo>
                  <a:cubicBezTo>
                    <a:pt x="51" y="55577"/>
                    <a:pt x="0" y="57763"/>
                    <a:pt x="255" y="59848"/>
                  </a:cubicBezTo>
                  <a:cubicBezTo>
                    <a:pt x="1017" y="64982"/>
                    <a:pt x="3305" y="69761"/>
                    <a:pt x="6762" y="73522"/>
                  </a:cubicBezTo>
                  <a:cubicBezTo>
                    <a:pt x="9761" y="76878"/>
                    <a:pt x="13370" y="79572"/>
                    <a:pt x="16980" y="82114"/>
                  </a:cubicBezTo>
                  <a:cubicBezTo>
                    <a:pt x="18810" y="83385"/>
                    <a:pt x="20691" y="84554"/>
                    <a:pt x="22673" y="85621"/>
                  </a:cubicBezTo>
                  <a:cubicBezTo>
                    <a:pt x="24249" y="86435"/>
                    <a:pt x="25876" y="87248"/>
                    <a:pt x="27503" y="88011"/>
                  </a:cubicBezTo>
                  <a:cubicBezTo>
                    <a:pt x="27808" y="88112"/>
                    <a:pt x="28113" y="88265"/>
                    <a:pt x="28418" y="88417"/>
                  </a:cubicBezTo>
                  <a:cubicBezTo>
                    <a:pt x="28469" y="88468"/>
                    <a:pt x="28570" y="88519"/>
                    <a:pt x="28621" y="88519"/>
                  </a:cubicBezTo>
                  <a:cubicBezTo>
                    <a:pt x="29740" y="89078"/>
                    <a:pt x="30858" y="89638"/>
                    <a:pt x="31875" y="90298"/>
                  </a:cubicBezTo>
                  <a:cubicBezTo>
                    <a:pt x="33501" y="91264"/>
                    <a:pt x="35027" y="92281"/>
                    <a:pt x="36653" y="93247"/>
                  </a:cubicBezTo>
                  <a:cubicBezTo>
                    <a:pt x="37975" y="94009"/>
                    <a:pt x="39195" y="94772"/>
                    <a:pt x="40415" y="95636"/>
                  </a:cubicBezTo>
                  <a:cubicBezTo>
                    <a:pt x="41737" y="96500"/>
                    <a:pt x="43059" y="97466"/>
                    <a:pt x="44279" y="98432"/>
                  </a:cubicBezTo>
                  <a:cubicBezTo>
                    <a:pt x="45143" y="99144"/>
                    <a:pt x="45956" y="99805"/>
                    <a:pt x="46770" y="100516"/>
                  </a:cubicBezTo>
                  <a:cubicBezTo>
                    <a:pt x="47685" y="101330"/>
                    <a:pt x="48549" y="102194"/>
                    <a:pt x="49311" y="103109"/>
                  </a:cubicBezTo>
                  <a:cubicBezTo>
                    <a:pt x="50023" y="103973"/>
                    <a:pt x="50684" y="104888"/>
                    <a:pt x="51243" y="105803"/>
                  </a:cubicBezTo>
                  <a:cubicBezTo>
                    <a:pt x="52057" y="107074"/>
                    <a:pt x="52768" y="108447"/>
                    <a:pt x="53378" y="109819"/>
                  </a:cubicBezTo>
                  <a:cubicBezTo>
                    <a:pt x="53633" y="110429"/>
                    <a:pt x="53887" y="111040"/>
                    <a:pt x="54090" y="111700"/>
                  </a:cubicBezTo>
                  <a:cubicBezTo>
                    <a:pt x="54243" y="112260"/>
                    <a:pt x="54649" y="112717"/>
                    <a:pt x="55208" y="112920"/>
                  </a:cubicBezTo>
                  <a:cubicBezTo>
                    <a:pt x="55463" y="113022"/>
                    <a:pt x="55717" y="113073"/>
                    <a:pt x="56022" y="113073"/>
                  </a:cubicBezTo>
                  <a:lnTo>
                    <a:pt x="60190" y="113073"/>
                  </a:lnTo>
                  <a:cubicBezTo>
                    <a:pt x="59936" y="113022"/>
                    <a:pt x="59784" y="112819"/>
                    <a:pt x="59784" y="112514"/>
                  </a:cubicBezTo>
                  <a:cubicBezTo>
                    <a:pt x="59428" y="110684"/>
                    <a:pt x="58818" y="108904"/>
                    <a:pt x="57903" y="107278"/>
                  </a:cubicBezTo>
                  <a:cubicBezTo>
                    <a:pt x="56683" y="104787"/>
                    <a:pt x="54903" y="102702"/>
                    <a:pt x="53226" y="100618"/>
                  </a:cubicBezTo>
                  <a:cubicBezTo>
                    <a:pt x="49464" y="96094"/>
                    <a:pt x="44736" y="92891"/>
                    <a:pt x="39703" y="89993"/>
                  </a:cubicBezTo>
                  <a:cubicBezTo>
                    <a:pt x="36907" y="88367"/>
                    <a:pt x="34010" y="86994"/>
                    <a:pt x="31163" y="85520"/>
                  </a:cubicBezTo>
                  <a:cubicBezTo>
                    <a:pt x="25266" y="82622"/>
                    <a:pt x="19521" y="79419"/>
                    <a:pt x="13980" y="75912"/>
                  </a:cubicBezTo>
                  <a:cubicBezTo>
                    <a:pt x="8795" y="72506"/>
                    <a:pt x="5999" y="67524"/>
                    <a:pt x="5237" y="61373"/>
                  </a:cubicBezTo>
                  <a:cubicBezTo>
                    <a:pt x="4576" y="55628"/>
                    <a:pt x="6304" y="50443"/>
                    <a:pt x="9253" y="45563"/>
                  </a:cubicBezTo>
                  <a:cubicBezTo>
                    <a:pt x="11388" y="41953"/>
                    <a:pt x="14387" y="39208"/>
                    <a:pt x="17590" y="36565"/>
                  </a:cubicBezTo>
                  <a:cubicBezTo>
                    <a:pt x="22775" y="32294"/>
                    <a:pt x="28672" y="29143"/>
                    <a:pt x="34416" y="25635"/>
                  </a:cubicBezTo>
                  <a:cubicBezTo>
                    <a:pt x="38839" y="22890"/>
                    <a:pt x="43059" y="19890"/>
                    <a:pt x="47126" y="16586"/>
                  </a:cubicBezTo>
                  <a:cubicBezTo>
                    <a:pt x="51091" y="13282"/>
                    <a:pt x="54548" y="9418"/>
                    <a:pt x="57394" y="5148"/>
                  </a:cubicBezTo>
                  <a:cubicBezTo>
                    <a:pt x="58360" y="3775"/>
                    <a:pt x="59072" y="2250"/>
                    <a:pt x="59479" y="674"/>
                  </a:cubicBezTo>
                  <a:cubicBezTo>
                    <a:pt x="59530" y="420"/>
                    <a:pt x="59580" y="217"/>
                    <a:pt x="59682" y="13"/>
                  </a:cubicBezTo>
                  <a:lnTo>
                    <a:pt x="56632" y="13"/>
                  </a:lnTo>
                  <a:cubicBezTo>
                    <a:pt x="56564" y="5"/>
                    <a:pt x="56496" y="1"/>
                    <a:pt x="56429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45"/>
            <p:cNvSpPr/>
            <p:nvPr/>
          </p:nvSpPr>
          <p:spPr>
            <a:xfrm>
              <a:off x="815620" y="2016796"/>
              <a:ext cx="891578" cy="1789066"/>
            </a:xfrm>
            <a:custGeom>
              <a:avLst/>
              <a:gdLst/>
              <a:ahLst/>
              <a:cxnLst/>
              <a:rect l="l" t="t" r="r" b="b"/>
              <a:pathLst>
                <a:path w="56429" h="113232" extrusionOk="0">
                  <a:moveTo>
                    <a:pt x="55680" y="1"/>
                  </a:moveTo>
                  <a:cubicBezTo>
                    <a:pt x="55612" y="1"/>
                    <a:pt x="55539" y="7"/>
                    <a:pt x="55463" y="20"/>
                  </a:cubicBezTo>
                  <a:cubicBezTo>
                    <a:pt x="55310" y="20"/>
                    <a:pt x="55209" y="71"/>
                    <a:pt x="55107" y="172"/>
                  </a:cubicBezTo>
                  <a:cubicBezTo>
                    <a:pt x="55005" y="376"/>
                    <a:pt x="54955" y="579"/>
                    <a:pt x="54904" y="833"/>
                  </a:cubicBezTo>
                  <a:cubicBezTo>
                    <a:pt x="54497" y="2409"/>
                    <a:pt x="53785" y="3934"/>
                    <a:pt x="52819" y="5307"/>
                  </a:cubicBezTo>
                  <a:cubicBezTo>
                    <a:pt x="49973" y="9577"/>
                    <a:pt x="46516" y="13441"/>
                    <a:pt x="42551" y="16745"/>
                  </a:cubicBezTo>
                  <a:cubicBezTo>
                    <a:pt x="38484" y="20049"/>
                    <a:pt x="34264" y="23049"/>
                    <a:pt x="29841" y="25794"/>
                  </a:cubicBezTo>
                  <a:cubicBezTo>
                    <a:pt x="24097" y="29302"/>
                    <a:pt x="18200" y="32453"/>
                    <a:pt x="13015" y="36724"/>
                  </a:cubicBezTo>
                  <a:cubicBezTo>
                    <a:pt x="9812" y="39367"/>
                    <a:pt x="6813" y="42112"/>
                    <a:pt x="4678" y="45722"/>
                  </a:cubicBezTo>
                  <a:cubicBezTo>
                    <a:pt x="1729" y="50602"/>
                    <a:pt x="1" y="55787"/>
                    <a:pt x="662" y="61532"/>
                  </a:cubicBezTo>
                  <a:cubicBezTo>
                    <a:pt x="1424" y="67683"/>
                    <a:pt x="4220" y="72665"/>
                    <a:pt x="9405" y="76071"/>
                  </a:cubicBezTo>
                  <a:cubicBezTo>
                    <a:pt x="14946" y="79578"/>
                    <a:pt x="20691" y="82781"/>
                    <a:pt x="26588" y="85679"/>
                  </a:cubicBezTo>
                  <a:cubicBezTo>
                    <a:pt x="29435" y="87153"/>
                    <a:pt x="32332" y="88526"/>
                    <a:pt x="35128" y="90152"/>
                  </a:cubicBezTo>
                  <a:cubicBezTo>
                    <a:pt x="40161" y="93050"/>
                    <a:pt x="44889" y="96253"/>
                    <a:pt x="48651" y="100777"/>
                  </a:cubicBezTo>
                  <a:cubicBezTo>
                    <a:pt x="50328" y="102861"/>
                    <a:pt x="52108" y="104946"/>
                    <a:pt x="53328" y="107437"/>
                  </a:cubicBezTo>
                  <a:cubicBezTo>
                    <a:pt x="54243" y="109063"/>
                    <a:pt x="54853" y="110843"/>
                    <a:pt x="55209" y="112673"/>
                  </a:cubicBezTo>
                  <a:cubicBezTo>
                    <a:pt x="55209" y="112978"/>
                    <a:pt x="55361" y="113181"/>
                    <a:pt x="55615" y="113232"/>
                  </a:cubicBezTo>
                  <a:lnTo>
                    <a:pt x="55971" y="113232"/>
                  </a:lnTo>
                  <a:cubicBezTo>
                    <a:pt x="56429" y="113130"/>
                    <a:pt x="56175" y="112774"/>
                    <a:pt x="56175" y="112520"/>
                  </a:cubicBezTo>
                  <a:cubicBezTo>
                    <a:pt x="56124" y="111504"/>
                    <a:pt x="55920" y="110538"/>
                    <a:pt x="55514" y="109623"/>
                  </a:cubicBezTo>
                  <a:cubicBezTo>
                    <a:pt x="53429" y="104437"/>
                    <a:pt x="49973" y="100167"/>
                    <a:pt x="45906" y="96405"/>
                  </a:cubicBezTo>
                  <a:cubicBezTo>
                    <a:pt x="41737" y="92593"/>
                    <a:pt x="36857" y="89746"/>
                    <a:pt x="31875" y="87102"/>
                  </a:cubicBezTo>
                  <a:cubicBezTo>
                    <a:pt x="29994" y="86136"/>
                    <a:pt x="28062" y="85323"/>
                    <a:pt x="26181" y="84357"/>
                  </a:cubicBezTo>
                  <a:cubicBezTo>
                    <a:pt x="22013" y="82069"/>
                    <a:pt x="17793" y="79782"/>
                    <a:pt x="13676" y="77443"/>
                  </a:cubicBezTo>
                  <a:cubicBezTo>
                    <a:pt x="10981" y="75918"/>
                    <a:pt x="8287" y="74393"/>
                    <a:pt x="6253" y="71953"/>
                  </a:cubicBezTo>
                  <a:cubicBezTo>
                    <a:pt x="3712" y="68954"/>
                    <a:pt x="2085" y="65243"/>
                    <a:pt x="1678" y="61277"/>
                  </a:cubicBezTo>
                  <a:cubicBezTo>
                    <a:pt x="1272" y="57109"/>
                    <a:pt x="2085" y="52940"/>
                    <a:pt x="3966" y="49178"/>
                  </a:cubicBezTo>
                  <a:cubicBezTo>
                    <a:pt x="5694" y="45518"/>
                    <a:pt x="8185" y="42214"/>
                    <a:pt x="11286" y="39570"/>
                  </a:cubicBezTo>
                  <a:cubicBezTo>
                    <a:pt x="14235" y="36978"/>
                    <a:pt x="17387" y="34639"/>
                    <a:pt x="20691" y="32555"/>
                  </a:cubicBezTo>
                  <a:cubicBezTo>
                    <a:pt x="26080" y="29200"/>
                    <a:pt x="31672" y="26201"/>
                    <a:pt x="36806" y="22489"/>
                  </a:cubicBezTo>
                  <a:cubicBezTo>
                    <a:pt x="40263" y="20049"/>
                    <a:pt x="43567" y="17406"/>
                    <a:pt x="46668" y="14508"/>
                  </a:cubicBezTo>
                  <a:cubicBezTo>
                    <a:pt x="49413" y="11763"/>
                    <a:pt x="51854" y="8764"/>
                    <a:pt x="53938" y="5510"/>
                  </a:cubicBezTo>
                  <a:cubicBezTo>
                    <a:pt x="55005" y="3985"/>
                    <a:pt x="55768" y="2257"/>
                    <a:pt x="56073" y="427"/>
                  </a:cubicBezTo>
                  <a:cubicBezTo>
                    <a:pt x="56073" y="325"/>
                    <a:pt x="56073" y="274"/>
                    <a:pt x="56073" y="172"/>
                  </a:cubicBezTo>
                  <a:cubicBezTo>
                    <a:pt x="56035" y="58"/>
                    <a:pt x="55882" y="1"/>
                    <a:pt x="55680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45"/>
            <p:cNvSpPr/>
            <p:nvPr/>
          </p:nvSpPr>
          <p:spPr>
            <a:xfrm>
              <a:off x="817232" y="2384968"/>
              <a:ext cx="489168" cy="420264"/>
            </a:xfrm>
            <a:custGeom>
              <a:avLst/>
              <a:gdLst/>
              <a:ahLst/>
              <a:cxnLst/>
              <a:rect l="l" t="t" r="r" b="b"/>
              <a:pathLst>
                <a:path w="30960" h="26599" extrusionOk="0">
                  <a:moveTo>
                    <a:pt x="29841" y="1"/>
                  </a:moveTo>
                  <a:cubicBezTo>
                    <a:pt x="29180" y="1"/>
                    <a:pt x="28519" y="153"/>
                    <a:pt x="27960" y="458"/>
                  </a:cubicBezTo>
                  <a:cubicBezTo>
                    <a:pt x="24249" y="2288"/>
                    <a:pt x="20589" y="4322"/>
                    <a:pt x="17132" y="6559"/>
                  </a:cubicBezTo>
                  <a:cubicBezTo>
                    <a:pt x="12709" y="9355"/>
                    <a:pt x="8693" y="12812"/>
                    <a:pt x="5287" y="16777"/>
                  </a:cubicBezTo>
                  <a:cubicBezTo>
                    <a:pt x="3152" y="19217"/>
                    <a:pt x="1780" y="22115"/>
                    <a:pt x="305" y="24911"/>
                  </a:cubicBezTo>
                  <a:cubicBezTo>
                    <a:pt x="0" y="25419"/>
                    <a:pt x="204" y="26131"/>
                    <a:pt x="712" y="26385"/>
                  </a:cubicBezTo>
                  <a:cubicBezTo>
                    <a:pt x="919" y="26530"/>
                    <a:pt x="1143" y="26599"/>
                    <a:pt x="1360" y="26599"/>
                  </a:cubicBezTo>
                  <a:cubicBezTo>
                    <a:pt x="1675" y="26599"/>
                    <a:pt x="1975" y="26453"/>
                    <a:pt x="2186" y="26181"/>
                  </a:cubicBezTo>
                  <a:cubicBezTo>
                    <a:pt x="2644" y="25724"/>
                    <a:pt x="2949" y="25165"/>
                    <a:pt x="3203" y="24606"/>
                  </a:cubicBezTo>
                  <a:cubicBezTo>
                    <a:pt x="4830" y="21047"/>
                    <a:pt x="7168" y="17844"/>
                    <a:pt x="10015" y="15150"/>
                  </a:cubicBezTo>
                  <a:cubicBezTo>
                    <a:pt x="12964" y="12303"/>
                    <a:pt x="16217" y="9812"/>
                    <a:pt x="19776" y="7728"/>
                  </a:cubicBezTo>
                  <a:cubicBezTo>
                    <a:pt x="23131" y="5796"/>
                    <a:pt x="26384" y="3610"/>
                    <a:pt x="30095" y="2238"/>
                  </a:cubicBezTo>
                  <a:cubicBezTo>
                    <a:pt x="30604" y="2034"/>
                    <a:pt x="30960" y="1526"/>
                    <a:pt x="30909" y="1018"/>
                  </a:cubicBezTo>
                  <a:cubicBezTo>
                    <a:pt x="30858" y="458"/>
                    <a:pt x="30400" y="52"/>
                    <a:pt x="29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45"/>
            <p:cNvSpPr/>
            <p:nvPr/>
          </p:nvSpPr>
          <p:spPr>
            <a:xfrm>
              <a:off x="1471036" y="2928598"/>
              <a:ext cx="265882" cy="334296"/>
            </a:xfrm>
            <a:custGeom>
              <a:avLst/>
              <a:gdLst/>
              <a:ahLst/>
              <a:cxnLst/>
              <a:rect l="l" t="t" r="r" b="b"/>
              <a:pathLst>
                <a:path w="16828" h="21158" extrusionOk="0">
                  <a:moveTo>
                    <a:pt x="15544" y="1"/>
                  </a:moveTo>
                  <a:cubicBezTo>
                    <a:pt x="15170" y="1"/>
                    <a:pt x="14805" y="197"/>
                    <a:pt x="14591" y="518"/>
                  </a:cubicBezTo>
                  <a:cubicBezTo>
                    <a:pt x="14337" y="925"/>
                    <a:pt x="14184" y="1332"/>
                    <a:pt x="14083" y="1789"/>
                  </a:cubicBezTo>
                  <a:cubicBezTo>
                    <a:pt x="12761" y="6364"/>
                    <a:pt x="10219" y="10584"/>
                    <a:pt x="6762" y="13939"/>
                  </a:cubicBezTo>
                  <a:cubicBezTo>
                    <a:pt x="4983" y="15820"/>
                    <a:pt x="2949" y="17447"/>
                    <a:pt x="713" y="18870"/>
                  </a:cubicBezTo>
                  <a:cubicBezTo>
                    <a:pt x="204" y="19124"/>
                    <a:pt x="1" y="19734"/>
                    <a:pt x="153" y="20243"/>
                  </a:cubicBezTo>
                  <a:cubicBezTo>
                    <a:pt x="255" y="20802"/>
                    <a:pt x="763" y="21158"/>
                    <a:pt x="1272" y="21158"/>
                  </a:cubicBezTo>
                  <a:cubicBezTo>
                    <a:pt x="1780" y="21158"/>
                    <a:pt x="2085" y="20954"/>
                    <a:pt x="2899" y="20395"/>
                  </a:cubicBezTo>
                  <a:cubicBezTo>
                    <a:pt x="5847" y="18209"/>
                    <a:pt x="8541" y="15718"/>
                    <a:pt x="10931" y="12922"/>
                  </a:cubicBezTo>
                  <a:cubicBezTo>
                    <a:pt x="13828" y="9618"/>
                    <a:pt x="15404" y="5602"/>
                    <a:pt x="16624" y="1484"/>
                  </a:cubicBezTo>
                  <a:cubicBezTo>
                    <a:pt x="16828" y="925"/>
                    <a:pt x="16574" y="366"/>
                    <a:pt x="16014" y="112"/>
                  </a:cubicBezTo>
                  <a:cubicBezTo>
                    <a:pt x="15863" y="36"/>
                    <a:pt x="15703" y="1"/>
                    <a:pt x="15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45"/>
            <p:cNvSpPr/>
            <p:nvPr/>
          </p:nvSpPr>
          <p:spPr>
            <a:xfrm>
              <a:off x="777874" y="3489878"/>
              <a:ext cx="223301" cy="239086"/>
            </a:xfrm>
            <a:custGeom>
              <a:avLst/>
              <a:gdLst/>
              <a:ahLst/>
              <a:cxnLst/>
              <a:rect l="l" t="t" r="r" b="b"/>
              <a:pathLst>
                <a:path w="14133" h="15132" extrusionOk="0">
                  <a:moveTo>
                    <a:pt x="12992" y="1"/>
                  </a:moveTo>
                  <a:cubicBezTo>
                    <a:pt x="12931" y="1"/>
                    <a:pt x="12871" y="7"/>
                    <a:pt x="12811" y="20"/>
                  </a:cubicBezTo>
                  <a:cubicBezTo>
                    <a:pt x="12455" y="20"/>
                    <a:pt x="12201" y="71"/>
                    <a:pt x="11947" y="275"/>
                  </a:cubicBezTo>
                  <a:cubicBezTo>
                    <a:pt x="10168" y="1240"/>
                    <a:pt x="8744" y="2664"/>
                    <a:pt x="7219" y="3884"/>
                  </a:cubicBezTo>
                  <a:cubicBezTo>
                    <a:pt x="4016" y="6375"/>
                    <a:pt x="2085" y="9781"/>
                    <a:pt x="407" y="13390"/>
                  </a:cubicBezTo>
                  <a:cubicBezTo>
                    <a:pt x="0" y="14153"/>
                    <a:pt x="458" y="15068"/>
                    <a:pt x="1322" y="15119"/>
                  </a:cubicBezTo>
                  <a:cubicBezTo>
                    <a:pt x="1388" y="15128"/>
                    <a:pt x="1451" y="15132"/>
                    <a:pt x="1511" y="15132"/>
                  </a:cubicBezTo>
                  <a:cubicBezTo>
                    <a:pt x="2137" y="15132"/>
                    <a:pt x="2412" y="14663"/>
                    <a:pt x="2644" y="14153"/>
                  </a:cubicBezTo>
                  <a:cubicBezTo>
                    <a:pt x="4423" y="10086"/>
                    <a:pt x="7219" y="6578"/>
                    <a:pt x="10778" y="3986"/>
                  </a:cubicBezTo>
                  <a:cubicBezTo>
                    <a:pt x="11642" y="3376"/>
                    <a:pt x="12506" y="2766"/>
                    <a:pt x="13370" y="2155"/>
                  </a:cubicBezTo>
                  <a:cubicBezTo>
                    <a:pt x="13879" y="1850"/>
                    <a:pt x="14133" y="1240"/>
                    <a:pt x="13929" y="681"/>
                  </a:cubicBezTo>
                  <a:cubicBezTo>
                    <a:pt x="13797" y="283"/>
                    <a:pt x="13395" y="1"/>
                    <a:pt x="12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45"/>
            <p:cNvSpPr/>
            <p:nvPr/>
          </p:nvSpPr>
          <p:spPr>
            <a:xfrm>
              <a:off x="846951" y="2016259"/>
              <a:ext cx="115672" cy="219146"/>
            </a:xfrm>
            <a:custGeom>
              <a:avLst/>
              <a:gdLst/>
              <a:ahLst/>
              <a:cxnLst/>
              <a:rect l="l" t="t" r="r" b="b"/>
              <a:pathLst>
                <a:path w="7321" h="13870" extrusionOk="0">
                  <a:moveTo>
                    <a:pt x="1338" y="0"/>
                  </a:moveTo>
                  <a:cubicBezTo>
                    <a:pt x="1315" y="0"/>
                    <a:pt x="1293" y="1"/>
                    <a:pt x="1271" y="3"/>
                  </a:cubicBezTo>
                  <a:cubicBezTo>
                    <a:pt x="509" y="156"/>
                    <a:pt x="0" y="918"/>
                    <a:pt x="102" y="1732"/>
                  </a:cubicBezTo>
                  <a:cubicBezTo>
                    <a:pt x="204" y="2342"/>
                    <a:pt x="254" y="2952"/>
                    <a:pt x="407" y="3562"/>
                  </a:cubicBezTo>
                  <a:cubicBezTo>
                    <a:pt x="966" y="6002"/>
                    <a:pt x="1932" y="8340"/>
                    <a:pt x="3254" y="10475"/>
                  </a:cubicBezTo>
                  <a:cubicBezTo>
                    <a:pt x="3762" y="11492"/>
                    <a:pt x="4423" y="12509"/>
                    <a:pt x="5186" y="13424"/>
                  </a:cubicBezTo>
                  <a:cubicBezTo>
                    <a:pt x="5400" y="13709"/>
                    <a:pt x="5739" y="13869"/>
                    <a:pt x="6098" y="13869"/>
                  </a:cubicBezTo>
                  <a:cubicBezTo>
                    <a:pt x="6250" y="13869"/>
                    <a:pt x="6406" y="13840"/>
                    <a:pt x="6558" y="13780"/>
                  </a:cubicBezTo>
                  <a:cubicBezTo>
                    <a:pt x="6965" y="13576"/>
                    <a:pt x="7270" y="13170"/>
                    <a:pt x="7270" y="12712"/>
                  </a:cubicBezTo>
                  <a:cubicBezTo>
                    <a:pt x="7321" y="12356"/>
                    <a:pt x="7168" y="12000"/>
                    <a:pt x="6914" y="11746"/>
                  </a:cubicBezTo>
                  <a:cubicBezTo>
                    <a:pt x="5948" y="10424"/>
                    <a:pt x="5084" y="9052"/>
                    <a:pt x="4423" y="7578"/>
                  </a:cubicBezTo>
                  <a:cubicBezTo>
                    <a:pt x="3355" y="5697"/>
                    <a:pt x="2745" y="3612"/>
                    <a:pt x="2593" y="1477"/>
                  </a:cubicBezTo>
                  <a:cubicBezTo>
                    <a:pt x="2544" y="644"/>
                    <a:pt x="1928" y="0"/>
                    <a:pt x="1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45"/>
            <p:cNvSpPr/>
            <p:nvPr/>
          </p:nvSpPr>
          <p:spPr>
            <a:xfrm>
              <a:off x="1430888" y="3266892"/>
              <a:ext cx="39247" cy="38757"/>
            </a:xfrm>
            <a:custGeom>
              <a:avLst/>
              <a:gdLst/>
              <a:ahLst/>
              <a:cxnLst/>
              <a:rect l="l" t="t" r="r" b="b"/>
              <a:pathLst>
                <a:path w="2484" h="2453" extrusionOk="0">
                  <a:moveTo>
                    <a:pt x="1220" y="1"/>
                  </a:moveTo>
                  <a:cubicBezTo>
                    <a:pt x="509" y="52"/>
                    <a:pt x="0" y="662"/>
                    <a:pt x="0" y="1323"/>
                  </a:cubicBezTo>
                  <a:cubicBezTo>
                    <a:pt x="97" y="1953"/>
                    <a:pt x="287" y="2445"/>
                    <a:pt x="965" y="2445"/>
                  </a:cubicBezTo>
                  <a:cubicBezTo>
                    <a:pt x="998" y="2445"/>
                    <a:pt x="1032" y="2443"/>
                    <a:pt x="1068" y="2441"/>
                  </a:cubicBezTo>
                  <a:cubicBezTo>
                    <a:pt x="1124" y="2449"/>
                    <a:pt x="1179" y="2452"/>
                    <a:pt x="1234" y="2452"/>
                  </a:cubicBezTo>
                  <a:cubicBezTo>
                    <a:pt x="1923" y="2452"/>
                    <a:pt x="2484" y="1877"/>
                    <a:pt x="2389" y="1170"/>
                  </a:cubicBezTo>
                  <a:cubicBezTo>
                    <a:pt x="2389" y="509"/>
                    <a:pt x="1881" y="1"/>
                    <a:pt x="1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45"/>
            <p:cNvSpPr/>
            <p:nvPr/>
          </p:nvSpPr>
          <p:spPr>
            <a:xfrm>
              <a:off x="788318" y="2858067"/>
              <a:ext cx="44998" cy="40969"/>
            </a:xfrm>
            <a:custGeom>
              <a:avLst/>
              <a:gdLst/>
              <a:ahLst/>
              <a:cxnLst/>
              <a:rect l="l" t="t" r="r" b="b"/>
              <a:pathLst>
                <a:path w="2848" h="2593" extrusionOk="0">
                  <a:moveTo>
                    <a:pt x="1627" y="0"/>
                  </a:moveTo>
                  <a:cubicBezTo>
                    <a:pt x="0" y="102"/>
                    <a:pt x="0" y="2440"/>
                    <a:pt x="1576" y="2593"/>
                  </a:cubicBezTo>
                  <a:cubicBezTo>
                    <a:pt x="2237" y="2491"/>
                    <a:pt x="2745" y="1983"/>
                    <a:pt x="2847" y="1373"/>
                  </a:cubicBezTo>
                  <a:cubicBezTo>
                    <a:pt x="2796" y="661"/>
                    <a:pt x="2288" y="102"/>
                    <a:pt x="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45"/>
            <p:cNvSpPr/>
            <p:nvPr/>
          </p:nvSpPr>
          <p:spPr>
            <a:xfrm>
              <a:off x="756180" y="3759268"/>
              <a:ext cx="40954" cy="36372"/>
            </a:xfrm>
            <a:custGeom>
              <a:avLst/>
              <a:gdLst/>
              <a:ahLst/>
              <a:cxnLst/>
              <a:rect l="l" t="t" r="r" b="b"/>
              <a:pathLst>
                <a:path w="2592" h="2302" extrusionOk="0">
                  <a:moveTo>
                    <a:pt x="1526" y="0"/>
                  </a:moveTo>
                  <a:cubicBezTo>
                    <a:pt x="712" y="0"/>
                    <a:pt x="1" y="611"/>
                    <a:pt x="102" y="1271"/>
                  </a:cubicBezTo>
                  <a:cubicBezTo>
                    <a:pt x="102" y="1829"/>
                    <a:pt x="612" y="2301"/>
                    <a:pt x="1165" y="2301"/>
                  </a:cubicBezTo>
                  <a:cubicBezTo>
                    <a:pt x="1217" y="2301"/>
                    <a:pt x="1270" y="2297"/>
                    <a:pt x="1323" y="2288"/>
                  </a:cubicBezTo>
                  <a:cubicBezTo>
                    <a:pt x="1353" y="2290"/>
                    <a:pt x="1383" y="2291"/>
                    <a:pt x="1412" y="2291"/>
                  </a:cubicBezTo>
                  <a:cubicBezTo>
                    <a:pt x="2081" y="2291"/>
                    <a:pt x="2591" y="1752"/>
                    <a:pt x="2543" y="1119"/>
                  </a:cubicBezTo>
                  <a:cubicBezTo>
                    <a:pt x="2543" y="509"/>
                    <a:pt x="2136" y="51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45"/>
            <p:cNvSpPr/>
            <p:nvPr/>
          </p:nvSpPr>
          <p:spPr>
            <a:xfrm>
              <a:off x="966621" y="2233778"/>
              <a:ext cx="36972" cy="38110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1155" y="1"/>
                  </a:moveTo>
                  <a:cubicBezTo>
                    <a:pt x="518" y="1"/>
                    <a:pt x="1" y="527"/>
                    <a:pt x="1" y="1182"/>
                  </a:cubicBezTo>
                  <a:cubicBezTo>
                    <a:pt x="1" y="1707"/>
                    <a:pt x="583" y="2411"/>
                    <a:pt x="1117" y="2411"/>
                  </a:cubicBezTo>
                  <a:cubicBezTo>
                    <a:pt x="1152" y="2411"/>
                    <a:pt x="1187" y="2408"/>
                    <a:pt x="1221" y="2402"/>
                  </a:cubicBezTo>
                  <a:cubicBezTo>
                    <a:pt x="1882" y="2402"/>
                    <a:pt x="2339" y="1843"/>
                    <a:pt x="2238" y="1182"/>
                  </a:cubicBezTo>
                  <a:cubicBezTo>
                    <a:pt x="2339" y="572"/>
                    <a:pt x="1882" y="64"/>
                    <a:pt x="1323" y="13"/>
                  </a:cubicBezTo>
                  <a:cubicBezTo>
                    <a:pt x="1266" y="5"/>
                    <a:pt x="1210" y="1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2" name="Google Shape;15752;p45"/>
          <p:cNvSpPr txBox="1"/>
          <p:nvPr/>
        </p:nvSpPr>
        <p:spPr>
          <a:xfrm>
            <a:off x="203885" y="2519910"/>
            <a:ext cx="2275672" cy="16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During the genetic algorithm, the </a:t>
            </a:r>
            <a:r>
              <a:rPr lang="en-US" sz="11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distribution</a:t>
            </a: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of data to train our model is strongly </a:t>
            </a:r>
            <a:r>
              <a:rPr lang="en-US" sz="11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unbalanced</a:t>
            </a: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 Furthermore, it is difficult for the model to evaluate genes that have a </a:t>
            </a:r>
            <a:r>
              <a:rPr lang="en-US" sz="11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higher fitness </a:t>
            </a: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than that obtained during the training phase. 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55" name="Google Shape;15755;p45"/>
          <p:cNvSpPr txBox="1"/>
          <p:nvPr/>
        </p:nvSpPr>
        <p:spPr>
          <a:xfrm>
            <a:off x="652778" y="2207410"/>
            <a:ext cx="1379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PROBLEMS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758" name="Google Shape;15758;p45"/>
          <p:cNvGrpSpPr/>
          <p:nvPr/>
        </p:nvGrpSpPr>
        <p:grpSpPr>
          <a:xfrm>
            <a:off x="3163125" y="3021634"/>
            <a:ext cx="1094050" cy="292379"/>
            <a:chOff x="3164350" y="1060796"/>
            <a:chExt cx="1094050" cy="292379"/>
          </a:xfrm>
        </p:grpSpPr>
        <p:sp>
          <p:nvSpPr>
            <p:cNvPr id="15759" name="Google Shape;15759;p45"/>
            <p:cNvSpPr/>
            <p:nvPr/>
          </p:nvSpPr>
          <p:spPr>
            <a:xfrm rot="8580">
              <a:off x="3176598" y="1166787"/>
              <a:ext cx="1081803" cy="6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45"/>
            <p:cNvSpPr/>
            <p:nvPr/>
          </p:nvSpPr>
          <p:spPr>
            <a:xfrm rot="-1791736">
              <a:off x="3162921" y="1119949"/>
              <a:ext cx="254259" cy="6169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45"/>
            <p:cNvSpPr/>
            <p:nvPr/>
          </p:nvSpPr>
          <p:spPr>
            <a:xfrm rot="2430098">
              <a:off x="3162229" y="1212973"/>
              <a:ext cx="224491" cy="7640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5DFD843-2E97-1F2D-95C8-26BD90DF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55248" y="1580233"/>
            <a:ext cx="3038227" cy="2383437"/>
          </a:xfrm>
          <a:prstGeom prst="rect">
            <a:avLst/>
          </a:prstGeom>
        </p:spPr>
      </p:pic>
      <p:pic>
        <p:nvPicPr>
          <p:cNvPr id="5" name="Picture 4" descr="A white and red megaphone&#10;&#10;Description automatically generated">
            <a:extLst>
              <a:ext uri="{FF2B5EF4-FFF2-40B4-BE49-F238E27FC236}">
                <a16:creationId xmlns:a16="http://schemas.microsoft.com/office/drawing/2014/main" id="{4C3B2DEE-37D3-776E-D3E5-33FE3B34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164" y="2937751"/>
            <a:ext cx="573079" cy="498683"/>
          </a:xfrm>
          <a:prstGeom prst="rect">
            <a:avLst/>
          </a:prstGeom>
        </p:spPr>
      </p:pic>
      <p:sp>
        <p:nvSpPr>
          <p:cNvPr id="44" name="Google Shape;15547;p42">
            <a:extLst>
              <a:ext uri="{FF2B5EF4-FFF2-40B4-BE49-F238E27FC236}">
                <a16:creationId xmlns:a16="http://schemas.microsoft.com/office/drawing/2014/main" id="{C7B6829B-9AD0-68A2-079A-BA4AF64F1998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Neural</a:t>
            </a:r>
            <a:r>
              <a:rPr lang="it-IT" sz="3600"/>
              <a:t> Network to </a:t>
            </a:r>
            <a:r>
              <a:rPr lang="it-IT" sz="3600" err="1"/>
              <a:t>evaluate</a:t>
            </a:r>
            <a:r>
              <a:rPr lang="it-IT" sz="3600"/>
              <a:t> fitness</a:t>
            </a:r>
          </a:p>
        </p:txBody>
      </p:sp>
    </p:spTree>
    <p:extLst>
      <p:ext uri="{BB962C8B-B14F-4D97-AF65-F5344CB8AC3E}">
        <p14:creationId xmlns:p14="http://schemas.microsoft.com/office/powerpoint/2010/main" val="366410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2219153" y="3283339"/>
            <a:ext cx="345328" cy="352833"/>
            <a:chOff x="-24353875" y="3147725"/>
            <a:chExt cx="289875" cy="296175"/>
          </a:xfrm>
        </p:grpSpPr>
        <p:sp>
          <p:nvSpPr>
            <p:cNvPr id="267" name="Google Shape;267;p19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457211" y="1218555"/>
            <a:ext cx="1489370" cy="3516698"/>
            <a:chOff x="1050825" y="751676"/>
            <a:chExt cx="1664658" cy="3984927"/>
          </a:xfrm>
        </p:grpSpPr>
        <p:sp>
          <p:nvSpPr>
            <p:cNvPr id="271" name="Google Shape;271;p19"/>
            <p:cNvSpPr/>
            <p:nvPr/>
          </p:nvSpPr>
          <p:spPr>
            <a:xfrm>
              <a:off x="1206182" y="2531916"/>
              <a:ext cx="1329110" cy="1463140"/>
            </a:xfrm>
            <a:custGeom>
              <a:avLst/>
              <a:gdLst/>
              <a:ahLst/>
              <a:cxnLst/>
              <a:rect l="l" t="t" r="r" b="b"/>
              <a:pathLst>
                <a:path w="14022" h="15436" extrusionOk="0">
                  <a:moveTo>
                    <a:pt x="11805" y="337"/>
                  </a:moveTo>
                  <a:cubicBezTo>
                    <a:pt x="12898" y="2740"/>
                    <a:pt x="9927" y="4874"/>
                    <a:pt x="6685" y="7082"/>
                  </a:cubicBezTo>
                  <a:cubicBezTo>
                    <a:pt x="3511" y="9245"/>
                    <a:pt x="1408" y="10510"/>
                    <a:pt x="704" y="11416"/>
                  </a:cubicBezTo>
                  <a:cubicBezTo>
                    <a:pt x="1" y="12322"/>
                    <a:pt x="2853" y="15436"/>
                    <a:pt x="2561" y="15077"/>
                  </a:cubicBezTo>
                  <a:cubicBezTo>
                    <a:pt x="1468" y="12988"/>
                    <a:pt x="7209" y="9650"/>
                    <a:pt x="8669" y="8744"/>
                  </a:cubicBezTo>
                  <a:cubicBezTo>
                    <a:pt x="10129" y="7830"/>
                    <a:pt x="13550" y="4956"/>
                    <a:pt x="13744" y="4170"/>
                  </a:cubicBezTo>
                  <a:cubicBezTo>
                    <a:pt x="14021" y="3077"/>
                    <a:pt x="12142" y="1"/>
                    <a:pt x="11805" y="337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188457" y="3745220"/>
              <a:ext cx="1359537" cy="991382"/>
            </a:xfrm>
            <a:custGeom>
              <a:avLst/>
              <a:gdLst/>
              <a:ahLst/>
              <a:cxnLst/>
              <a:rect l="l" t="t" r="r" b="b"/>
              <a:pathLst>
                <a:path w="14343" h="10459" extrusionOk="0">
                  <a:moveTo>
                    <a:pt x="13774" y="3766"/>
                  </a:moveTo>
                  <a:cubicBezTo>
                    <a:pt x="13205" y="4425"/>
                    <a:pt x="11177" y="6521"/>
                    <a:pt x="9006" y="7861"/>
                  </a:cubicBezTo>
                  <a:cubicBezTo>
                    <a:pt x="6842" y="9208"/>
                    <a:pt x="4327" y="10458"/>
                    <a:pt x="4327" y="10458"/>
                  </a:cubicBezTo>
                  <a:lnTo>
                    <a:pt x="0" y="10458"/>
                  </a:lnTo>
                  <a:cubicBezTo>
                    <a:pt x="0" y="10458"/>
                    <a:pt x="4881" y="7838"/>
                    <a:pt x="6603" y="6663"/>
                  </a:cubicBezTo>
                  <a:cubicBezTo>
                    <a:pt x="8325" y="5488"/>
                    <a:pt x="13647" y="1977"/>
                    <a:pt x="12254" y="1"/>
                  </a:cubicBezTo>
                  <a:cubicBezTo>
                    <a:pt x="13946" y="1109"/>
                    <a:pt x="14343" y="3100"/>
                    <a:pt x="13774" y="3766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192722" y="1402974"/>
              <a:ext cx="1362381" cy="1421339"/>
            </a:xfrm>
            <a:custGeom>
              <a:avLst/>
              <a:gdLst/>
              <a:ahLst/>
              <a:cxnLst/>
              <a:rect l="l" t="t" r="r" b="b"/>
              <a:pathLst>
                <a:path w="14373" h="14995" extrusionOk="0">
                  <a:moveTo>
                    <a:pt x="2456" y="14897"/>
                  </a:moveTo>
                  <a:cubicBezTo>
                    <a:pt x="1572" y="12599"/>
                    <a:pt x="7988" y="9276"/>
                    <a:pt x="9118" y="8437"/>
                  </a:cubicBezTo>
                  <a:cubicBezTo>
                    <a:pt x="10241" y="7599"/>
                    <a:pt x="14373" y="4372"/>
                    <a:pt x="14305" y="3295"/>
                  </a:cubicBezTo>
                  <a:cubicBezTo>
                    <a:pt x="14238" y="2217"/>
                    <a:pt x="11970" y="1"/>
                    <a:pt x="12015" y="532"/>
                  </a:cubicBezTo>
                  <a:cubicBezTo>
                    <a:pt x="13505" y="3721"/>
                    <a:pt x="7014" y="6648"/>
                    <a:pt x="5847" y="7486"/>
                  </a:cubicBezTo>
                  <a:cubicBezTo>
                    <a:pt x="4671" y="8325"/>
                    <a:pt x="614" y="10840"/>
                    <a:pt x="307" y="11753"/>
                  </a:cubicBezTo>
                  <a:cubicBezTo>
                    <a:pt x="0" y="12659"/>
                    <a:pt x="2680" y="14995"/>
                    <a:pt x="2456" y="14897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1154428" y="765799"/>
              <a:ext cx="1414229" cy="946643"/>
            </a:xfrm>
            <a:custGeom>
              <a:avLst/>
              <a:gdLst/>
              <a:ahLst/>
              <a:cxnLst/>
              <a:rect l="l" t="t" r="r" b="b"/>
              <a:pathLst>
                <a:path w="14920" h="9987" extrusionOk="0">
                  <a:moveTo>
                    <a:pt x="2837" y="9987"/>
                  </a:moveTo>
                  <a:cubicBezTo>
                    <a:pt x="2388" y="9762"/>
                    <a:pt x="1153" y="8557"/>
                    <a:pt x="1153" y="8557"/>
                  </a:cubicBezTo>
                  <a:cubicBezTo>
                    <a:pt x="1153" y="8557"/>
                    <a:pt x="0" y="7075"/>
                    <a:pt x="839" y="6236"/>
                  </a:cubicBezTo>
                  <a:cubicBezTo>
                    <a:pt x="1550" y="5518"/>
                    <a:pt x="2920" y="4073"/>
                    <a:pt x="5128" y="2696"/>
                  </a:cubicBezTo>
                  <a:cubicBezTo>
                    <a:pt x="7179" y="1423"/>
                    <a:pt x="11176" y="1"/>
                    <a:pt x="11176" y="1"/>
                  </a:cubicBezTo>
                  <a:lnTo>
                    <a:pt x="14919" y="143"/>
                  </a:lnTo>
                  <a:cubicBezTo>
                    <a:pt x="14919" y="143"/>
                    <a:pt x="10353" y="2516"/>
                    <a:pt x="9222" y="3309"/>
                  </a:cubicBezTo>
                  <a:cubicBezTo>
                    <a:pt x="8100" y="4103"/>
                    <a:pt x="696" y="7329"/>
                    <a:pt x="2837" y="9987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060778" y="2491441"/>
              <a:ext cx="1582383" cy="1610819"/>
            </a:xfrm>
            <a:custGeom>
              <a:avLst/>
              <a:gdLst/>
              <a:ahLst/>
              <a:cxnLst/>
              <a:rect l="l" t="t" r="r" b="b"/>
              <a:pathLst>
                <a:path w="16694" h="16994" extrusionOk="0">
                  <a:moveTo>
                    <a:pt x="1856" y="1"/>
                  </a:moveTo>
                  <a:cubicBezTo>
                    <a:pt x="1565" y="390"/>
                    <a:pt x="0" y="3085"/>
                    <a:pt x="1542" y="4822"/>
                  </a:cubicBezTo>
                  <a:cubicBezTo>
                    <a:pt x="2568" y="5982"/>
                    <a:pt x="5509" y="7674"/>
                    <a:pt x="7037" y="8879"/>
                  </a:cubicBezTo>
                  <a:cubicBezTo>
                    <a:pt x="8564" y="10077"/>
                    <a:pt x="11161" y="11948"/>
                    <a:pt x="12688" y="13018"/>
                  </a:cubicBezTo>
                  <a:cubicBezTo>
                    <a:pt x="14635" y="14381"/>
                    <a:pt x="15173" y="16252"/>
                    <a:pt x="15121" y="16993"/>
                  </a:cubicBezTo>
                  <a:cubicBezTo>
                    <a:pt x="15256" y="16851"/>
                    <a:pt x="16693" y="14987"/>
                    <a:pt x="16311" y="13078"/>
                  </a:cubicBezTo>
                  <a:cubicBezTo>
                    <a:pt x="15870" y="10877"/>
                    <a:pt x="9919" y="8257"/>
                    <a:pt x="3908" y="3025"/>
                  </a:cubicBezTo>
                  <a:cubicBezTo>
                    <a:pt x="2934" y="2172"/>
                    <a:pt x="1976" y="1333"/>
                    <a:pt x="1856" y="1"/>
                  </a:cubicBezTo>
                  <a:close/>
                </a:path>
              </a:pathLst>
            </a:custGeom>
            <a:solidFill>
              <a:srgbClr val="D7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050825" y="3611852"/>
              <a:ext cx="1454609" cy="1117639"/>
            </a:xfrm>
            <a:custGeom>
              <a:avLst/>
              <a:gdLst/>
              <a:ahLst/>
              <a:cxnLst/>
              <a:rect l="l" t="t" r="r" b="b"/>
              <a:pathLst>
                <a:path w="15346" h="11791" extrusionOk="0">
                  <a:moveTo>
                    <a:pt x="2343" y="1"/>
                  </a:moveTo>
                  <a:cubicBezTo>
                    <a:pt x="2141" y="233"/>
                    <a:pt x="0" y="3639"/>
                    <a:pt x="2141" y="5338"/>
                  </a:cubicBezTo>
                  <a:cubicBezTo>
                    <a:pt x="4282" y="7037"/>
                    <a:pt x="7486" y="9537"/>
                    <a:pt x="8175" y="10016"/>
                  </a:cubicBezTo>
                  <a:cubicBezTo>
                    <a:pt x="8856" y="10496"/>
                    <a:pt x="10705" y="11791"/>
                    <a:pt x="10705" y="11791"/>
                  </a:cubicBezTo>
                  <a:lnTo>
                    <a:pt x="15346" y="11551"/>
                  </a:lnTo>
                  <a:cubicBezTo>
                    <a:pt x="15346" y="11551"/>
                    <a:pt x="8788" y="7374"/>
                    <a:pt x="7329" y="6086"/>
                  </a:cubicBezTo>
                  <a:cubicBezTo>
                    <a:pt x="6438" y="5286"/>
                    <a:pt x="5562" y="4657"/>
                    <a:pt x="4327" y="3332"/>
                  </a:cubicBezTo>
                  <a:cubicBezTo>
                    <a:pt x="3563" y="2501"/>
                    <a:pt x="2246" y="1423"/>
                    <a:pt x="2343" y="1"/>
                  </a:cubicBezTo>
                  <a:close/>
                </a:path>
              </a:pathLst>
            </a:custGeom>
            <a:solidFill>
              <a:srgbClr val="D7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052247" y="1354062"/>
              <a:ext cx="1595842" cy="1586648"/>
            </a:xfrm>
            <a:custGeom>
              <a:avLst/>
              <a:gdLst/>
              <a:ahLst/>
              <a:cxnLst/>
              <a:rect l="l" t="t" r="r" b="b"/>
              <a:pathLst>
                <a:path w="16836" h="16739" extrusionOk="0">
                  <a:moveTo>
                    <a:pt x="1939" y="0"/>
                  </a:moveTo>
                  <a:cubicBezTo>
                    <a:pt x="831" y="831"/>
                    <a:pt x="0" y="3781"/>
                    <a:pt x="1340" y="5210"/>
                  </a:cubicBezTo>
                  <a:cubicBezTo>
                    <a:pt x="2688" y="6633"/>
                    <a:pt x="4200" y="7478"/>
                    <a:pt x="7441" y="9634"/>
                  </a:cubicBezTo>
                  <a:cubicBezTo>
                    <a:pt x="9245" y="10832"/>
                    <a:pt x="11304" y="11977"/>
                    <a:pt x="13160" y="13220"/>
                  </a:cubicBezTo>
                  <a:cubicBezTo>
                    <a:pt x="15024" y="14463"/>
                    <a:pt x="15503" y="15975"/>
                    <a:pt x="15308" y="16738"/>
                  </a:cubicBezTo>
                  <a:cubicBezTo>
                    <a:pt x="15713" y="16229"/>
                    <a:pt x="16835" y="14298"/>
                    <a:pt x="16461" y="13033"/>
                  </a:cubicBezTo>
                  <a:cubicBezTo>
                    <a:pt x="16079" y="11760"/>
                    <a:pt x="14912" y="10832"/>
                    <a:pt x="13482" y="9821"/>
                  </a:cubicBezTo>
                  <a:cubicBezTo>
                    <a:pt x="11199" y="8212"/>
                    <a:pt x="5832" y="5368"/>
                    <a:pt x="4656" y="4185"/>
                  </a:cubicBezTo>
                  <a:cubicBezTo>
                    <a:pt x="3481" y="3002"/>
                    <a:pt x="2021" y="2164"/>
                    <a:pt x="1939" y="0"/>
                  </a:cubicBezTo>
                  <a:close/>
                </a:path>
              </a:pathLst>
            </a:custGeom>
            <a:solidFill>
              <a:srgbClr val="D7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06182" y="751676"/>
              <a:ext cx="1509301" cy="1035269"/>
            </a:xfrm>
            <a:custGeom>
              <a:avLst/>
              <a:gdLst/>
              <a:ahLst/>
              <a:cxnLst/>
              <a:rect l="l" t="t" r="r" b="b"/>
              <a:pathLst>
                <a:path w="15923" h="10922" extrusionOk="0">
                  <a:moveTo>
                    <a:pt x="1" y="0"/>
                  </a:moveTo>
                  <a:lnTo>
                    <a:pt x="4440" y="0"/>
                  </a:lnTo>
                  <a:cubicBezTo>
                    <a:pt x="4440" y="0"/>
                    <a:pt x="11484" y="3818"/>
                    <a:pt x="13864" y="5914"/>
                  </a:cubicBezTo>
                  <a:cubicBezTo>
                    <a:pt x="15923" y="7725"/>
                    <a:pt x="14837" y="9671"/>
                    <a:pt x="13827" y="10922"/>
                  </a:cubicBezTo>
                  <a:cubicBezTo>
                    <a:pt x="14598" y="9222"/>
                    <a:pt x="9732" y="6370"/>
                    <a:pt x="8766" y="5659"/>
                  </a:cubicBezTo>
                  <a:cubicBezTo>
                    <a:pt x="6730" y="417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7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9"/>
          <p:cNvSpPr/>
          <p:nvPr/>
        </p:nvSpPr>
        <p:spPr>
          <a:xfrm>
            <a:off x="2194939" y="2232502"/>
            <a:ext cx="393647" cy="407672"/>
          </a:xfrm>
          <a:custGeom>
            <a:avLst/>
            <a:gdLst/>
            <a:ahLst/>
            <a:cxnLst/>
            <a:rect l="l" t="t" r="r" b="b"/>
            <a:pathLst>
              <a:path w="4365" h="4582" extrusionOk="0">
                <a:moveTo>
                  <a:pt x="2163" y="195"/>
                </a:moveTo>
                <a:cubicBezTo>
                  <a:pt x="2193" y="195"/>
                  <a:pt x="2216" y="202"/>
                  <a:pt x="2238" y="217"/>
                </a:cubicBezTo>
                <a:cubicBezTo>
                  <a:pt x="2276" y="240"/>
                  <a:pt x="2298" y="270"/>
                  <a:pt x="2313" y="315"/>
                </a:cubicBezTo>
                <a:cubicBezTo>
                  <a:pt x="2321" y="360"/>
                  <a:pt x="2321" y="404"/>
                  <a:pt x="2298" y="442"/>
                </a:cubicBezTo>
                <a:cubicBezTo>
                  <a:pt x="2273" y="493"/>
                  <a:pt x="2219" y="520"/>
                  <a:pt x="2164" y="520"/>
                </a:cubicBezTo>
                <a:cubicBezTo>
                  <a:pt x="2139" y="520"/>
                  <a:pt x="2112" y="514"/>
                  <a:pt x="2089" y="502"/>
                </a:cubicBezTo>
                <a:cubicBezTo>
                  <a:pt x="2014" y="449"/>
                  <a:pt x="1991" y="352"/>
                  <a:pt x="2036" y="277"/>
                </a:cubicBezTo>
                <a:cubicBezTo>
                  <a:pt x="2059" y="225"/>
                  <a:pt x="2111" y="195"/>
                  <a:pt x="2163" y="195"/>
                </a:cubicBezTo>
                <a:close/>
                <a:moveTo>
                  <a:pt x="1273" y="711"/>
                </a:moveTo>
                <a:cubicBezTo>
                  <a:pt x="1310" y="711"/>
                  <a:pt x="1347" y="726"/>
                  <a:pt x="1377" y="756"/>
                </a:cubicBezTo>
                <a:cubicBezTo>
                  <a:pt x="1407" y="794"/>
                  <a:pt x="1422" y="831"/>
                  <a:pt x="1422" y="876"/>
                </a:cubicBezTo>
                <a:cubicBezTo>
                  <a:pt x="1422" y="958"/>
                  <a:pt x="1355" y="1033"/>
                  <a:pt x="1265" y="1041"/>
                </a:cubicBezTo>
                <a:cubicBezTo>
                  <a:pt x="1183" y="1033"/>
                  <a:pt x="1115" y="958"/>
                  <a:pt x="1115" y="869"/>
                </a:cubicBezTo>
                <a:cubicBezTo>
                  <a:pt x="1115" y="786"/>
                  <a:pt x="1183" y="711"/>
                  <a:pt x="1273" y="711"/>
                </a:cubicBezTo>
                <a:close/>
                <a:moveTo>
                  <a:pt x="3092" y="741"/>
                </a:moveTo>
                <a:cubicBezTo>
                  <a:pt x="3137" y="741"/>
                  <a:pt x="3174" y="756"/>
                  <a:pt x="3204" y="786"/>
                </a:cubicBezTo>
                <a:cubicBezTo>
                  <a:pt x="3226" y="824"/>
                  <a:pt x="3241" y="861"/>
                  <a:pt x="3241" y="906"/>
                </a:cubicBezTo>
                <a:cubicBezTo>
                  <a:pt x="3249" y="988"/>
                  <a:pt x="3181" y="1063"/>
                  <a:pt x="3092" y="1071"/>
                </a:cubicBezTo>
                <a:cubicBezTo>
                  <a:pt x="2890" y="1048"/>
                  <a:pt x="2890" y="749"/>
                  <a:pt x="3092" y="741"/>
                </a:cubicBezTo>
                <a:close/>
                <a:moveTo>
                  <a:pt x="1273" y="1834"/>
                </a:moveTo>
                <a:cubicBezTo>
                  <a:pt x="1303" y="1834"/>
                  <a:pt x="1325" y="1842"/>
                  <a:pt x="1347" y="1857"/>
                </a:cubicBezTo>
                <a:cubicBezTo>
                  <a:pt x="1385" y="1879"/>
                  <a:pt x="1415" y="1917"/>
                  <a:pt x="1422" y="1954"/>
                </a:cubicBezTo>
                <a:cubicBezTo>
                  <a:pt x="1430" y="1999"/>
                  <a:pt x="1430" y="2044"/>
                  <a:pt x="1407" y="2081"/>
                </a:cubicBezTo>
                <a:cubicBezTo>
                  <a:pt x="1382" y="2132"/>
                  <a:pt x="1329" y="2162"/>
                  <a:pt x="1274" y="2162"/>
                </a:cubicBezTo>
                <a:cubicBezTo>
                  <a:pt x="1248" y="2162"/>
                  <a:pt x="1222" y="2156"/>
                  <a:pt x="1198" y="2141"/>
                </a:cubicBezTo>
                <a:cubicBezTo>
                  <a:pt x="1123" y="2096"/>
                  <a:pt x="1100" y="1999"/>
                  <a:pt x="1145" y="1917"/>
                </a:cubicBezTo>
                <a:cubicBezTo>
                  <a:pt x="1168" y="1864"/>
                  <a:pt x="1220" y="1834"/>
                  <a:pt x="1273" y="1834"/>
                </a:cubicBezTo>
                <a:close/>
                <a:moveTo>
                  <a:pt x="3099" y="1864"/>
                </a:moveTo>
                <a:cubicBezTo>
                  <a:pt x="3129" y="1864"/>
                  <a:pt x="3152" y="1872"/>
                  <a:pt x="3174" y="1887"/>
                </a:cubicBezTo>
                <a:cubicBezTo>
                  <a:pt x="3211" y="1909"/>
                  <a:pt x="3234" y="1946"/>
                  <a:pt x="3241" y="1984"/>
                </a:cubicBezTo>
                <a:cubicBezTo>
                  <a:pt x="3256" y="2029"/>
                  <a:pt x="3249" y="2074"/>
                  <a:pt x="3234" y="2111"/>
                </a:cubicBezTo>
                <a:cubicBezTo>
                  <a:pt x="3203" y="2162"/>
                  <a:pt x="3152" y="2192"/>
                  <a:pt x="3099" y="2192"/>
                </a:cubicBezTo>
                <a:cubicBezTo>
                  <a:pt x="3074" y="2192"/>
                  <a:pt x="3048" y="2185"/>
                  <a:pt x="3024" y="2171"/>
                </a:cubicBezTo>
                <a:cubicBezTo>
                  <a:pt x="2949" y="2119"/>
                  <a:pt x="2927" y="2021"/>
                  <a:pt x="2964" y="1946"/>
                </a:cubicBezTo>
                <a:cubicBezTo>
                  <a:pt x="2994" y="1894"/>
                  <a:pt x="3047" y="1864"/>
                  <a:pt x="3099" y="1864"/>
                </a:cubicBezTo>
                <a:close/>
                <a:moveTo>
                  <a:pt x="1886" y="547"/>
                </a:moveTo>
                <a:cubicBezTo>
                  <a:pt x="1916" y="592"/>
                  <a:pt x="1954" y="637"/>
                  <a:pt x="1999" y="666"/>
                </a:cubicBezTo>
                <a:cubicBezTo>
                  <a:pt x="2051" y="696"/>
                  <a:pt x="2104" y="719"/>
                  <a:pt x="2163" y="719"/>
                </a:cubicBezTo>
                <a:cubicBezTo>
                  <a:pt x="2253" y="711"/>
                  <a:pt x="2336" y="674"/>
                  <a:pt x="2395" y="614"/>
                </a:cubicBezTo>
                <a:lnTo>
                  <a:pt x="2770" y="846"/>
                </a:lnTo>
                <a:cubicBezTo>
                  <a:pt x="2762" y="861"/>
                  <a:pt x="2762" y="884"/>
                  <a:pt x="2762" y="899"/>
                </a:cubicBezTo>
                <a:cubicBezTo>
                  <a:pt x="2755" y="1078"/>
                  <a:pt x="2882" y="1228"/>
                  <a:pt x="3054" y="1258"/>
                </a:cubicBezTo>
                <a:lnTo>
                  <a:pt x="3062" y="1670"/>
                </a:lnTo>
                <a:cubicBezTo>
                  <a:pt x="2957" y="1685"/>
                  <a:pt x="2860" y="1752"/>
                  <a:pt x="2815" y="1849"/>
                </a:cubicBezTo>
                <a:cubicBezTo>
                  <a:pt x="2785" y="1902"/>
                  <a:pt x="2770" y="1961"/>
                  <a:pt x="2770" y="2021"/>
                </a:cubicBezTo>
                <a:lnTo>
                  <a:pt x="2395" y="2253"/>
                </a:lnTo>
                <a:cubicBezTo>
                  <a:pt x="2340" y="2207"/>
                  <a:pt x="2273" y="2185"/>
                  <a:pt x="2206" y="2185"/>
                </a:cubicBezTo>
                <a:cubicBezTo>
                  <a:pt x="2111" y="2185"/>
                  <a:pt x="2015" y="2230"/>
                  <a:pt x="1954" y="2313"/>
                </a:cubicBezTo>
                <a:lnTo>
                  <a:pt x="1595" y="2089"/>
                </a:lnTo>
                <a:cubicBezTo>
                  <a:pt x="1609" y="2029"/>
                  <a:pt x="1609" y="1969"/>
                  <a:pt x="1595" y="1909"/>
                </a:cubicBezTo>
                <a:cubicBezTo>
                  <a:pt x="1572" y="1834"/>
                  <a:pt x="1535" y="1767"/>
                  <a:pt x="1475" y="1714"/>
                </a:cubicBezTo>
                <a:lnTo>
                  <a:pt x="1482" y="1714"/>
                </a:lnTo>
                <a:cubicBezTo>
                  <a:pt x="1460" y="1699"/>
                  <a:pt x="1437" y="1685"/>
                  <a:pt x="1415" y="1670"/>
                </a:cubicBezTo>
                <a:lnTo>
                  <a:pt x="1407" y="1198"/>
                </a:lnTo>
                <a:cubicBezTo>
                  <a:pt x="1527" y="1131"/>
                  <a:pt x="1595" y="1011"/>
                  <a:pt x="1595" y="876"/>
                </a:cubicBezTo>
                <a:cubicBezTo>
                  <a:pt x="1602" y="831"/>
                  <a:pt x="1587" y="786"/>
                  <a:pt x="1572" y="734"/>
                </a:cubicBezTo>
                <a:lnTo>
                  <a:pt x="1886" y="547"/>
                </a:lnTo>
                <a:close/>
                <a:moveTo>
                  <a:pt x="374" y="2366"/>
                </a:moveTo>
                <a:cubicBezTo>
                  <a:pt x="427" y="2366"/>
                  <a:pt x="479" y="2396"/>
                  <a:pt x="509" y="2448"/>
                </a:cubicBezTo>
                <a:cubicBezTo>
                  <a:pt x="524" y="2485"/>
                  <a:pt x="532" y="2530"/>
                  <a:pt x="524" y="2568"/>
                </a:cubicBezTo>
                <a:cubicBezTo>
                  <a:pt x="517" y="2613"/>
                  <a:pt x="487" y="2650"/>
                  <a:pt x="457" y="2673"/>
                </a:cubicBezTo>
                <a:cubicBezTo>
                  <a:pt x="433" y="2687"/>
                  <a:pt x="406" y="2694"/>
                  <a:pt x="380" y="2694"/>
                </a:cubicBezTo>
                <a:cubicBezTo>
                  <a:pt x="326" y="2694"/>
                  <a:pt x="273" y="2664"/>
                  <a:pt x="247" y="2613"/>
                </a:cubicBezTo>
                <a:cubicBezTo>
                  <a:pt x="202" y="2538"/>
                  <a:pt x="225" y="2441"/>
                  <a:pt x="299" y="2388"/>
                </a:cubicBezTo>
                <a:cubicBezTo>
                  <a:pt x="322" y="2373"/>
                  <a:pt x="344" y="2366"/>
                  <a:pt x="374" y="2366"/>
                </a:cubicBezTo>
                <a:close/>
                <a:moveTo>
                  <a:pt x="2201" y="2381"/>
                </a:moveTo>
                <a:cubicBezTo>
                  <a:pt x="2246" y="2381"/>
                  <a:pt x="2283" y="2396"/>
                  <a:pt x="2313" y="2433"/>
                </a:cubicBezTo>
                <a:cubicBezTo>
                  <a:pt x="2336" y="2463"/>
                  <a:pt x="2358" y="2500"/>
                  <a:pt x="2351" y="2545"/>
                </a:cubicBezTo>
                <a:cubicBezTo>
                  <a:pt x="2358" y="2635"/>
                  <a:pt x="2291" y="2703"/>
                  <a:pt x="2201" y="2710"/>
                </a:cubicBezTo>
                <a:cubicBezTo>
                  <a:pt x="1999" y="2688"/>
                  <a:pt x="1999" y="2396"/>
                  <a:pt x="2201" y="2381"/>
                </a:cubicBezTo>
                <a:close/>
                <a:moveTo>
                  <a:pt x="4027" y="2411"/>
                </a:moveTo>
                <a:cubicBezTo>
                  <a:pt x="4072" y="2411"/>
                  <a:pt x="4110" y="2426"/>
                  <a:pt x="4132" y="2456"/>
                </a:cubicBezTo>
                <a:cubicBezTo>
                  <a:pt x="4162" y="2493"/>
                  <a:pt x="4177" y="2530"/>
                  <a:pt x="4177" y="2575"/>
                </a:cubicBezTo>
                <a:cubicBezTo>
                  <a:pt x="4177" y="2665"/>
                  <a:pt x="4110" y="2732"/>
                  <a:pt x="4027" y="2740"/>
                </a:cubicBezTo>
                <a:cubicBezTo>
                  <a:pt x="3825" y="2718"/>
                  <a:pt x="3825" y="2426"/>
                  <a:pt x="4027" y="2411"/>
                </a:cubicBezTo>
                <a:close/>
                <a:moveTo>
                  <a:pt x="397" y="3489"/>
                </a:moveTo>
                <a:cubicBezTo>
                  <a:pt x="427" y="3489"/>
                  <a:pt x="449" y="3496"/>
                  <a:pt x="472" y="3511"/>
                </a:cubicBezTo>
                <a:cubicBezTo>
                  <a:pt x="547" y="3563"/>
                  <a:pt x="569" y="3661"/>
                  <a:pt x="532" y="3736"/>
                </a:cubicBezTo>
                <a:cubicBezTo>
                  <a:pt x="506" y="3786"/>
                  <a:pt x="453" y="3817"/>
                  <a:pt x="398" y="3817"/>
                </a:cubicBezTo>
                <a:cubicBezTo>
                  <a:pt x="372" y="3817"/>
                  <a:pt x="346" y="3810"/>
                  <a:pt x="322" y="3795"/>
                </a:cubicBezTo>
                <a:cubicBezTo>
                  <a:pt x="285" y="3773"/>
                  <a:pt x="262" y="3736"/>
                  <a:pt x="255" y="3698"/>
                </a:cubicBezTo>
                <a:cubicBezTo>
                  <a:pt x="240" y="3653"/>
                  <a:pt x="247" y="3608"/>
                  <a:pt x="270" y="3571"/>
                </a:cubicBezTo>
                <a:cubicBezTo>
                  <a:pt x="292" y="3518"/>
                  <a:pt x="344" y="3489"/>
                  <a:pt x="397" y="3489"/>
                </a:cubicBezTo>
                <a:close/>
                <a:moveTo>
                  <a:pt x="4029" y="3551"/>
                </a:moveTo>
                <a:cubicBezTo>
                  <a:pt x="4068" y="3551"/>
                  <a:pt x="4108" y="3566"/>
                  <a:pt x="4140" y="3601"/>
                </a:cubicBezTo>
                <a:cubicBezTo>
                  <a:pt x="4229" y="3698"/>
                  <a:pt x="4162" y="3855"/>
                  <a:pt x="4027" y="3855"/>
                </a:cubicBezTo>
                <a:cubicBezTo>
                  <a:pt x="3990" y="3855"/>
                  <a:pt x="3945" y="3833"/>
                  <a:pt x="3923" y="3803"/>
                </a:cubicBezTo>
                <a:cubicBezTo>
                  <a:pt x="3893" y="3773"/>
                  <a:pt x="3878" y="3728"/>
                  <a:pt x="3878" y="3691"/>
                </a:cubicBezTo>
                <a:cubicBezTo>
                  <a:pt x="3887" y="3603"/>
                  <a:pt x="3957" y="3551"/>
                  <a:pt x="4029" y="3551"/>
                </a:cubicBezTo>
                <a:close/>
                <a:moveTo>
                  <a:pt x="2208" y="3518"/>
                </a:moveTo>
                <a:cubicBezTo>
                  <a:pt x="2388" y="3518"/>
                  <a:pt x="2433" y="3825"/>
                  <a:pt x="2208" y="3825"/>
                </a:cubicBezTo>
                <a:lnTo>
                  <a:pt x="2208" y="3923"/>
                </a:lnTo>
                <a:lnTo>
                  <a:pt x="2201" y="3825"/>
                </a:lnTo>
                <a:cubicBezTo>
                  <a:pt x="1976" y="3825"/>
                  <a:pt x="2021" y="3518"/>
                  <a:pt x="2208" y="3518"/>
                </a:cubicBezTo>
                <a:close/>
                <a:moveTo>
                  <a:pt x="996" y="2186"/>
                </a:moveTo>
                <a:cubicBezTo>
                  <a:pt x="1026" y="2238"/>
                  <a:pt x="1063" y="2276"/>
                  <a:pt x="1108" y="2313"/>
                </a:cubicBezTo>
                <a:cubicBezTo>
                  <a:pt x="1160" y="2343"/>
                  <a:pt x="1220" y="2358"/>
                  <a:pt x="1273" y="2358"/>
                </a:cubicBezTo>
                <a:cubicBezTo>
                  <a:pt x="1362" y="2358"/>
                  <a:pt x="1445" y="2321"/>
                  <a:pt x="1505" y="2253"/>
                </a:cubicBezTo>
                <a:lnTo>
                  <a:pt x="1879" y="2485"/>
                </a:lnTo>
                <a:cubicBezTo>
                  <a:pt x="1871" y="2508"/>
                  <a:pt x="1871" y="2523"/>
                  <a:pt x="1871" y="2538"/>
                </a:cubicBezTo>
                <a:cubicBezTo>
                  <a:pt x="1871" y="2688"/>
                  <a:pt x="1961" y="2830"/>
                  <a:pt x="2096" y="2882"/>
                </a:cubicBezTo>
                <a:lnTo>
                  <a:pt x="2104" y="3324"/>
                </a:lnTo>
                <a:cubicBezTo>
                  <a:pt x="1969" y="3376"/>
                  <a:pt x="1871" y="3511"/>
                  <a:pt x="1879" y="3661"/>
                </a:cubicBezTo>
                <a:lnTo>
                  <a:pt x="1879" y="3653"/>
                </a:lnTo>
                <a:cubicBezTo>
                  <a:pt x="1879" y="3691"/>
                  <a:pt x="1879" y="3728"/>
                  <a:pt x="1894" y="3766"/>
                </a:cubicBezTo>
                <a:lnTo>
                  <a:pt x="1557" y="3968"/>
                </a:lnTo>
                <a:cubicBezTo>
                  <a:pt x="1535" y="3938"/>
                  <a:pt x="1497" y="3908"/>
                  <a:pt x="1467" y="3885"/>
                </a:cubicBezTo>
                <a:cubicBezTo>
                  <a:pt x="1415" y="3855"/>
                  <a:pt x="1362" y="3833"/>
                  <a:pt x="1303" y="3833"/>
                </a:cubicBezTo>
                <a:cubicBezTo>
                  <a:pt x="1190" y="3840"/>
                  <a:pt x="1085" y="3893"/>
                  <a:pt x="1033" y="3990"/>
                </a:cubicBezTo>
                <a:lnTo>
                  <a:pt x="704" y="3788"/>
                </a:lnTo>
                <a:cubicBezTo>
                  <a:pt x="764" y="3623"/>
                  <a:pt x="711" y="3436"/>
                  <a:pt x="561" y="3346"/>
                </a:cubicBezTo>
                <a:cubicBezTo>
                  <a:pt x="532" y="3324"/>
                  <a:pt x="494" y="3309"/>
                  <a:pt x="457" y="3301"/>
                </a:cubicBezTo>
                <a:lnTo>
                  <a:pt x="449" y="2882"/>
                </a:lnTo>
                <a:cubicBezTo>
                  <a:pt x="487" y="2867"/>
                  <a:pt x="517" y="2860"/>
                  <a:pt x="547" y="2837"/>
                </a:cubicBezTo>
                <a:cubicBezTo>
                  <a:pt x="621" y="2785"/>
                  <a:pt x="674" y="2710"/>
                  <a:pt x="696" y="2620"/>
                </a:cubicBezTo>
                <a:cubicBezTo>
                  <a:pt x="711" y="2538"/>
                  <a:pt x="704" y="2456"/>
                  <a:pt x="674" y="2381"/>
                </a:cubicBezTo>
                <a:lnTo>
                  <a:pt x="996" y="2186"/>
                </a:lnTo>
                <a:close/>
                <a:moveTo>
                  <a:pt x="2822" y="2216"/>
                </a:moveTo>
                <a:cubicBezTo>
                  <a:pt x="2845" y="2268"/>
                  <a:pt x="2890" y="2306"/>
                  <a:pt x="2934" y="2336"/>
                </a:cubicBezTo>
                <a:cubicBezTo>
                  <a:pt x="2987" y="2366"/>
                  <a:pt x="3039" y="2388"/>
                  <a:pt x="3099" y="2388"/>
                </a:cubicBezTo>
                <a:cubicBezTo>
                  <a:pt x="3189" y="2388"/>
                  <a:pt x="3271" y="2351"/>
                  <a:pt x="3331" y="2283"/>
                </a:cubicBezTo>
                <a:lnTo>
                  <a:pt x="3705" y="2515"/>
                </a:lnTo>
                <a:cubicBezTo>
                  <a:pt x="3698" y="2530"/>
                  <a:pt x="3698" y="2553"/>
                  <a:pt x="3698" y="2568"/>
                </a:cubicBezTo>
                <a:cubicBezTo>
                  <a:pt x="3690" y="2747"/>
                  <a:pt x="3818" y="2897"/>
                  <a:pt x="3990" y="2927"/>
                </a:cubicBezTo>
                <a:lnTo>
                  <a:pt x="3997" y="3339"/>
                </a:lnTo>
                <a:cubicBezTo>
                  <a:pt x="3825" y="3361"/>
                  <a:pt x="3698" y="3511"/>
                  <a:pt x="3698" y="3683"/>
                </a:cubicBezTo>
                <a:cubicBezTo>
                  <a:pt x="3698" y="3721"/>
                  <a:pt x="3705" y="3758"/>
                  <a:pt x="3713" y="3795"/>
                </a:cubicBezTo>
                <a:lnTo>
                  <a:pt x="3384" y="3998"/>
                </a:lnTo>
                <a:cubicBezTo>
                  <a:pt x="3354" y="3960"/>
                  <a:pt x="3324" y="3938"/>
                  <a:pt x="3286" y="3915"/>
                </a:cubicBezTo>
                <a:cubicBezTo>
                  <a:pt x="3241" y="3878"/>
                  <a:pt x="3181" y="3863"/>
                  <a:pt x="3122" y="3863"/>
                </a:cubicBezTo>
                <a:cubicBezTo>
                  <a:pt x="3017" y="3863"/>
                  <a:pt x="2912" y="3923"/>
                  <a:pt x="2852" y="4020"/>
                </a:cubicBezTo>
                <a:lnTo>
                  <a:pt x="2508" y="3803"/>
                </a:lnTo>
                <a:cubicBezTo>
                  <a:pt x="2523" y="3758"/>
                  <a:pt x="2538" y="3713"/>
                  <a:pt x="2538" y="3668"/>
                </a:cubicBezTo>
                <a:cubicBezTo>
                  <a:pt x="2538" y="3533"/>
                  <a:pt x="2470" y="3406"/>
                  <a:pt x="2351" y="3339"/>
                </a:cubicBezTo>
                <a:lnTo>
                  <a:pt x="2343" y="2867"/>
                </a:lnTo>
                <a:cubicBezTo>
                  <a:pt x="2463" y="2800"/>
                  <a:pt x="2530" y="2680"/>
                  <a:pt x="2530" y="2545"/>
                </a:cubicBezTo>
                <a:cubicBezTo>
                  <a:pt x="2530" y="2500"/>
                  <a:pt x="2523" y="2456"/>
                  <a:pt x="2508" y="2411"/>
                </a:cubicBezTo>
                <a:lnTo>
                  <a:pt x="2822" y="2216"/>
                </a:lnTo>
                <a:close/>
                <a:moveTo>
                  <a:pt x="1303" y="4028"/>
                </a:moveTo>
                <a:cubicBezTo>
                  <a:pt x="1325" y="4028"/>
                  <a:pt x="1355" y="4035"/>
                  <a:pt x="1377" y="4050"/>
                </a:cubicBezTo>
                <a:cubicBezTo>
                  <a:pt x="1452" y="4102"/>
                  <a:pt x="1475" y="4200"/>
                  <a:pt x="1430" y="4275"/>
                </a:cubicBezTo>
                <a:cubicBezTo>
                  <a:pt x="1404" y="4325"/>
                  <a:pt x="1351" y="4356"/>
                  <a:pt x="1299" y="4356"/>
                </a:cubicBezTo>
                <a:cubicBezTo>
                  <a:pt x="1274" y="4356"/>
                  <a:pt x="1249" y="4349"/>
                  <a:pt x="1228" y="4334"/>
                </a:cubicBezTo>
                <a:cubicBezTo>
                  <a:pt x="1190" y="4312"/>
                  <a:pt x="1160" y="4275"/>
                  <a:pt x="1153" y="4237"/>
                </a:cubicBezTo>
                <a:cubicBezTo>
                  <a:pt x="1145" y="4192"/>
                  <a:pt x="1145" y="4147"/>
                  <a:pt x="1168" y="4110"/>
                </a:cubicBezTo>
                <a:cubicBezTo>
                  <a:pt x="1198" y="4065"/>
                  <a:pt x="1243" y="4028"/>
                  <a:pt x="1303" y="4028"/>
                </a:cubicBezTo>
                <a:close/>
                <a:moveTo>
                  <a:pt x="3122" y="4057"/>
                </a:moveTo>
                <a:cubicBezTo>
                  <a:pt x="3152" y="4057"/>
                  <a:pt x="3174" y="4065"/>
                  <a:pt x="3196" y="4080"/>
                </a:cubicBezTo>
                <a:cubicBezTo>
                  <a:pt x="3271" y="4132"/>
                  <a:pt x="3301" y="4230"/>
                  <a:pt x="3256" y="4304"/>
                </a:cubicBezTo>
                <a:cubicBezTo>
                  <a:pt x="3231" y="4355"/>
                  <a:pt x="3178" y="4385"/>
                  <a:pt x="3123" y="4385"/>
                </a:cubicBezTo>
                <a:cubicBezTo>
                  <a:pt x="3097" y="4385"/>
                  <a:pt x="3071" y="4379"/>
                  <a:pt x="3047" y="4364"/>
                </a:cubicBezTo>
                <a:cubicBezTo>
                  <a:pt x="3017" y="4342"/>
                  <a:pt x="2987" y="4304"/>
                  <a:pt x="2979" y="4267"/>
                </a:cubicBezTo>
                <a:cubicBezTo>
                  <a:pt x="2964" y="4222"/>
                  <a:pt x="2972" y="4177"/>
                  <a:pt x="2994" y="4140"/>
                </a:cubicBezTo>
                <a:cubicBezTo>
                  <a:pt x="3017" y="4087"/>
                  <a:pt x="3069" y="4057"/>
                  <a:pt x="3122" y="4057"/>
                </a:cubicBezTo>
                <a:close/>
                <a:moveTo>
                  <a:pt x="2163" y="0"/>
                </a:moveTo>
                <a:cubicBezTo>
                  <a:pt x="2044" y="0"/>
                  <a:pt x="1931" y="75"/>
                  <a:pt x="1879" y="180"/>
                </a:cubicBezTo>
                <a:cubicBezTo>
                  <a:pt x="1849" y="232"/>
                  <a:pt x="1842" y="292"/>
                  <a:pt x="1842" y="352"/>
                </a:cubicBezTo>
                <a:lnTo>
                  <a:pt x="1460" y="584"/>
                </a:lnTo>
                <a:cubicBezTo>
                  <a:pt x="1407" y="539"/>
                  <a:pt x="1340" y="517"/>
                  <a:pt x="1273" y="517"/>
                </a:cubicBezTo>
                <a:cubicBezTo>
                  <a:pt x="1175" y="517"/>
                  <a:pt x="1078" y="562"/>
                  <a:pt x="1018" y="644"/>
                </a:cubicBezTo>
                <a:cubicBezTo>
                  <a:pt x="943" y="726"/>
                  <a:pt x="913" y="839"/>
                  <a:pt x="936" y="943"/>
                </a:cubicBezTo>
                <a:cubicBezTo>
                  <a:pt x="951" y="1071"/>
                  <a:pt x="1041" y="1183"/>
                  <a:pt x="1168" y="1213"/>
                </a:cubicBezTo>
                <a:lnTo>
                  <a:pt x="1175" y="1655"/>
                </a:lnTo>
                <a:lnTo>
                  <a:pt x="1183" y="1655"/>
                </a:lnTo>
                <a:cubicBezTo>
                  <a:pt x="1100" y="1685"/>
                  <a:pt x="1033" y="1744"/>
                  <a:pt x="988" y="1819"/>
                </a:cubicBezTo>
                <a:cubicBezTo>
                  <a:pt x="958" y="1879"/>
                  <a:pt x="951" y="1932"/>
                  <a:pt x="951" y="1999"/>
                </a:cubicBezTo>
                <a:lnTo>
                  <a:pt x="561" y="2231"/>
                </a:lnTo>
                <a:cubicBezTo>
                  <a:pt x="509" y="2194"/>
                  <a:pt x="442" y="2171"/>
                  <a:pt x="374" y="2171"/>
                </a:cubicBezTo>
                <a:cubicBezTo>
                  <a:pt x="314" y="2171"/>
                  <a:pt x="255" y="2194"/>
                  <a:pt x="210" y="2223"/>
                </a:cubicBezTo>
                <a:cubicBezTo>
                  <a:pt x="52" y="2336"/>
                  <a:pt x="0" y="2545"/>
                  <a:pt x="97" y="2718"/>
                </a:cubicBezTo>
                <a:cubicBezTo>
                  <a:pt x="135" y="2785"/>
                  <a:pt x="195" y="2845"/>
                  <a:pt x="277" y="2875"/>
                </a:cubicBezTo>
                <a:lnTo>
                  <a:pt x="285" y="3324"/>
                </a:lnTo>
                <a:cubicBezTo>
                  <a:pt x="210" y="3354"/>
                  <a:pt x="150" y="3406"/>
                  <a:pt x="112" y="3474"/>
                </a:cubicBezTo>
                <a:cubicBezTo>
                  <a:pt x="67" y="3556"/>
                  <a:pt x="60" y="3653"/>
                  <a:pt x="82" y="3751"/>
                </a:cubicBezTo>
                <a:cubicBezTo>
                  <a:pt x="105" y="3840"/>
                  <a:pt x="157" y="3915"/>
                  <a:pt x="232" y="3968"/>
                </a:cubicBezTo>
                <a:cubicBezTo>
                  <a:pt x="285" y="3998"/>
                  <a:pt x="344" y="4013"/>
                  <a:pt x="397" y="4013"/>
                </a:cubicBezTo>
                <a:cubicBezTo>
                  <a:pt x="472" y="4013"/>
                  <a:pt x="539" y="3983"/>
                  <a:pt x="599" y="3938"/>
                </a:cubicBezTo>
                <a:lnTo>
                  <a:pt x="973" y="4177"/>
                </a:lnTo>
                <a:cubicBezTo>
                  <a:pt x="973" y="4215"/>
                  <a:pt x="973" y="4252"/>
                  <a:pt x="981" y="4290"/>
                </a:cubicBezTo>
                <a:cubicBezTo>
                  <a:pt x="1003" y="4379"/>
                  <a:pt x="1056" y="4454"/>
                  <a:pt x="1138" y="4507"/>
                </a:cubicBezTo>
                <a:cubicBezTo>
                  <a:pt x="1183" y="4537"/>
                  <a:pt x="1243" y="4552"/>
                  <a:pt x="1303" y="4552"/>
                </a:cubicBezTo>
                <a:cubicBezTo>
                  <a:pt x="1422" y="4552"/>
                  <a:pt x="1535" y="4484"/>
                  <a:pt x="1587" y="4372"/>
                </a:cubicBezTo>
                <a:cubicBezTo>
                  <a:pt x="1624" y="4304"/>
                  <a:pt x="1639" y="4222"/>
                  <a:pt x="1624" y="4147"/>
                </a:cubicBezTo>
                <a:lnTo>
                  <a:pt x="1984" y="3930"/>
                </a:lnTo>
                <a:cubicBezTo>
                  <a:pt x="2044" y="3983"/>
                  <a:pt x="2119" y="4020"/>
                  <a:pt x="2201" y="4020"/>
                </a:cubicBezTo>
                <a:lnTo>
                  <a:pt x="2208" y="4020"/>
                </a:lnTo>
                <a:cubicBezTo>
                  <a:pt x="2276" y="4020"/>
                  <a:pt x="2343" y="3998"/>
                  <a:pt x="2395" y="3953"/>
                </a:cubicBezTo>
                <a:lnTo>
                  <a:pt x="2800" y="4207"/>
                </a:lnTo>
                <a:cubicBezTo>
                  <a:pt x="2792" y="4245"/>
                  <a:pt x="2800" y="4282"/>
                  <a:pt x="2807" y="4319"/>
                </a:cubicBezTo>
                <a:cubicBezTo>
                  <a:pt x="2830" y="4409"/>
                  <a:pt x="2882" y="4484"/>
                  <a:pt x="2957" y="4537"/>
                </a:cubicBezTo>
                <a:cubicBezTo>
                  <a:pt x="3009" y="4566"/>
                  <a:pt x="3069" y="4581"/>
                  <a:pt x="3122" y="4581"/>
                </a:cubicBezTo>
                <a:cubicBezTo>
                  <a:pt x="3249" y="4581"/>
                  <a:pt x="3354" y="4514"/>
                  <a:pt x="3414" y="4402"/>
                </a:cubicBezTo>
                <a:cubicBezTo>
                  <a:pt x="3443" y="4334"/>
                  <a:pt x="3458" y="4252"/>
                  <a:pt x="3451" y="4177"/>
                </a:cubicBezTo>
                <a:lnTo>
                  <a:pt x="3810" y="3960"/>
                </a:lnTo>
                <a:cubicBezTo>
                  <a:pt x="3870" y="4013"/>
                  <a:pt x="3945" y="4050"/>
                  <a:pt x="4027" y="4050"/>
                </a:cubicBezTo>
                <a:cubicBezTo>
                  <a:pt x="4214" y="4042"/>
                  <a:pt x="4364" y="3885"/>
                  <a:pt x="4357" y="3698"/>
                </a:cubicBezTo>
                <a:cubicBezTo>
                  <a:pt x="4364" y="3563"/>
                  <a:pt x="4289" y="3436"/>
                  <a:pt x="4177" y="3369"/>
                </a:cubicBezTo>
                <a:lnTo>
                  <a:pt x="4170" y="2897"/>
                </a:lnTo>
                <a:cubicBezTo>
                  <a:pt x="4282" y="2830"/>
                  <a:pt x="4357" y="2710"/>
                  <a:pt x="4357" y="2575"/>
                </a:cubicBezTo>
                <a:cubicBezTo>
                  <a:pt x="4357" y="2485"/>
                  <a:pt x="4327" y="2396"/>
                  <a:pt x="4259" y="2321"/>
                </a:cubicBezTo>
                <a:cubicBezTo>
                  <a:pt x="4199" y="2249"/>
                  <a:pt x="4114" y="2214"/>
                  <a:pt x="4030" y="2214"/>
                </a:cubicBezTo>
                <a:cubicBezTo>
                  <a:pt x="3937" y="2214"/>
                  <a:pt x="3843" y="2257"/>
                  <a:pt x="3780" y="2343"/>
                </a:cubicBezTo>
                <a:lnTo>
                  <a:pt x="3421" y="2119"/>
                </a:lnTo>
                <a:cubicBezTo>
                  <a:pt x="3429" y="2059"/>
                  <a:pt x="3429" y="1991"/>
                  <a:pt x="3421" y="1939"/>
                </a:cubicBezTo>
                <a:cubicBezTo>
                  <a:pt x="3406" y="1872"/>
                  <a:pt x="3369" y="1812"/>
                  <a:pt x="3324" y="1767"/>
                </a:cubicBezTo>
                <a:lnTo>
                  <a:pt x="3331" y="1767"/>
                </a:lnTo>
                <a:cubicBezTo>
                  <a:pt x="3301" y="1744"/>
                  <a:pt x="3271" y="1722"/>
                  <a:pt x="3241" y="1699"/>
                </a:cubicBezTo>
                <a:lnTo>
                  <a:pt x="3234" y="1220"/>
                </a:lnTo>
                <a:cubicBezTo>
                  <a:pt x="3354" y="1161"/>
                  <a:pt x="3421" y="1041"/>
                  <a:pt x="3421" y="906"/>
                </a:cubicBezTo>
                <a:cubicBezTo>
                  <a:pt x="3429" y="816"/>
                  <a:pt x="3391" y="726"/>
                  <a:pt x="3331" y="651"/>
                </a:cubicBezTo>
                <a:cubicBezTo>
                  <a:pt x="3270" y="579"/>
                  <a:pt x="3183" y="544"/>
                  <a:pt x="3095" y="544"/>
                </a:cubicBezTo>
                <a:cubicBezTo>
                  <a:pt x="3001" y="544"/>
                  <a:pt x="2907" y="585"/>
                  <a:pt x="2845" y="666"/>
                </a:cubicBezTo>
                <a:lnTo>
                  <a:pt x="2485" y="442"/>
                </a:lnTo>
                <a:cubicBezTo>
                  <a:pt x="2500" y="389"/>
                  <a:pt x="2500" y="322"/>
                  <a:pt x="2485" y="262"/>
                </a:cubicBezTo>
                <a:cubicBezTo>
                  <a:pt x="2463" y="172"/>
                  <a:pt x="2410" y="98"/>
                  <a:pt x="2328" y="45"/>
                </a:cubicBezTo>
                <a:cubicBezTo>
                  <a:pt x="2283" y="15"/>
                  <a:pt x="2223" y="0"/>
                  <a:pt x="2163" y="0"/>
                </a:cubicBezTo>
                <a:close/>
              </a:path>
            </a:pathLst>
          </a:custGeom>
          <a:solidFill>
            <a:srgbClr val="B52A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2177758" y="4162190"/>
            <a:ext cx="420611" cy="400821"/>
          </a:xfrm>
          <a:custGeom>
            <a:avLst/>
            <a:gdLst/>
            <a:ahLst/>
            <a:cxnLst/>
            <a:rect l="l" t="t" r="r" b="b"/>
            <a:pathLst>
              <a:path w="4664" h="4505" extrusionOk="0">
                <a:moveTo>
                  <a:pt x="1899" y="0"/>
                </a:moveTo>
                <a:cubicBezTo>
                  <a:pt x="1743" y="0"/>
                  <a:pt x="1587" y="66"/>
                  <a:pt x="1475" y="197"/>
                </a:cubicBezTo>
                <a:cubicBezTo>
                  <a:pt x="1235" y="459"/>
                  <a:pt x="1235" y="856"/>
                  <a:pt x="1475" y="1118"/>
                </a:cubicBezTo>
                <a:cubicBezTo>
                  <a:pt x="1565" y="1222"/>
                  <a:pt x="1692" y="1290"/>
                  <a:pt x="1834" y="1312"/>
                </a:cubicBezTo>
                <a:lnTo>
                  <a:pt x="1977" y="2023"/>
                </a:lnTo>
                <a:cubicBezTo>
                  <a:pt x="1887" y="2053"/>
                  <a:pt x="1812" y="2106"/>
                  <a:pt x="1752" y="2173"/>
                </a:cubicBezTo>
                <a:cubicBezTo>
                  <a:pt x="1722" y="2210"/>
                  <a:pt x="1692" y="2248"/>
                  <a:pt x="1670" y="2285"/>
                </a:cubicBezTo>
                <a:lnTo>
                  <a:pt x="1228" y="2038"/>
                </a:lnTo>
                <a:cubicBezTo>
                  <a:pt x="1235" y="1971"/>
                  <a:pt x="1213" y="1904"/>
                  <a:pt x="1161" y="1851"/>
                </a:cubicBezTo>
                <a:cubicBezTo>
                  <a:pt x="1119" y="1799"/>
                  <a:pt x="1060" y="1773"/>
                  <a:pt x="999" y="1773"/>
                </a:cubicBezTo>
                <a:cubicBezTo>
                  <a:pt x="938" y="1773"/>
                  <a:pt x="876" y="1799"/>
                  <a:pt x="831" y="1851"/>
                </a:cubicBezTo>
                <a:cubicBezTo>
                  <a:pt x="741" y="1948"/>
                  <a:pt x="741" y="2106"/>
                  <a:pt x="831" y="2203"/>
                </a:cubicBezTo>
                <a:cubicBezTo>
                  <a:pt x="874" y="2254"/>
                  <a:pt x="933" y="2278"/>
                  <a:pt x="993" y="2278"/>
                </a:cubicBezTo>
                <a:cubicBezTo>
                  <a:pt x="1048" y="2278"/>
                  <a:pt x="1103" y="2257"/>
                  <a:pt x="1146" y="2218"/>
                </a:cubicBezTo>
                <a:lnTo>
                  <a:pt x="1595" y="2465"/>
                </a:lnTo>
                <a:cubicBezTo>
                  <a:pt x="1565" y="2592"/>
                  <a:pt x="1572" y="2727"/>
                  <a:pt x="1610" y="2847"/>
                </a:cubicBezTo>
                <a:lnTo>
                  <a:pt x="1003" y="3311"/>
                </a:lnTo>
                <a:cubicBezTo>
                  <a:pt x="900" y="3234"/>
                  <a:pt x="781" y="3196"/>
                  <a:pt x="663" y="3196"/>
                </a:cubicBezTo>
                <a:cubicBezTo>
                  <a:pt x="506" y="3196"/>
                  <a:pt x="351" y="3262"/>
                  <a:pt x="240" y="3386"/>
                </a:cubicBezTo>
                <a:cubicBezTo>
                  <a:pt x="0" y="3648"/>
                  <a:pt x="0" y="4052"/>
                  <a:pt x="240" y="4314"/>
                </a:cubicBezTo>
                <a:cubicBezTo>
                  <a:pt x="352" y="4441"/>
                  <a:pt x="509" y="4505"/>
                  <a:pt x="667" y="4505"/>
                </a:cubicBezTo>
                <a:cubicBezTo>
                  <a:pt x="824" y="4505"/>
                  <a:pt x="981" y="4441"/>
                  <a:pt x="1093" y="4314"/>
                </a:cubicBezTo>
                <a:cubicBezTo>
                  <a:pt x="1250" y="4134"/>
                  <a:pt x="1310" y="3887"/>
                  <a:pt x="1243" y="3655"/>
                </a:cubicBezTo>
                <a:lnTo>
                  <a:pt x="1752" y="3101"/>
                </a:lnTo>
                <a:cubicBezTo>
                  <a:pt x="1842" y="3199"/>
                  <a:pt x="1954" y="3258"/>
                  <a:pt x="2081" y="3288"/>
                </a:cubicBezTo>
                <a:lnTo>
                  <a:pt x="2104" y="3603"/>
                </a:lnTo>
                <a:cubicBezTo>
                  <a:pt x="2051" y="3625"/>
                  <a:pt x="2006" y="3655"/>
                  <a:pt x="1969" y="3700"/>
                </a:cubicBezTo>
                <a:cubicBezTo>
                  <a:pt x="1819" y="3872"/>
                  <a:pt x="1819" y="4134"/>
                  <a:pt x="1969" y="4306"/>
                </a:cubicBezTo>
                <a:cubicBezTo>
                  <a:pt x="2044" y="4389"/>
                  <a:pt x="2147" y="4430"/>
                  <a:pt x="2250" y="4430"/>
                </a:cubicBezTo>
                <a:cubicBezTo>
                  <a:pt x="2353" y="4430"/>
                  <a:pt x="2456" y="4389"/>
                  <a:pt x="2530" y="4306"/>
                </a:cubicBezTo>
                <a:cubicBezTo>
                  <a:pt x="2688" y="4134"/>
                  <a:pt x="2688" y="3872"/>
                  <a:pt x="2530" y="3700"/>
                </a:cubicBezTo>
                <a:cubicBezTo>
                  <a:pt x="2471" y="3625"/>
                  <a:pt x="2381" y="3588"/>
                  <a:pt x="2283" y="3573"/>
                </a:cubicBezTo>
                <a:lnTo>
                  <a:pt x="2261" y="3288"/>
                </a:lnTo>
                <a:cubicBezTo>
                  <a:pt x="2396" y="3266"/>
                  <a:pt x="2516" y="3206"/>
                  <a:pt x="2605" y="3101"/>
                </a:cubicBezTo>
                <a:cubicBezTo>
                  <a:pt x="2620" y="3094"/>
                  <a:pt x="2628" y="3079"/>
                  <a:pt x="2635" y="3071"/>
                </a:cubicBezTo>
                <a:lnTo>
                  <a:pt x="3399" y="3610"/>
                </a:lnTo>
                <a:cubicBezTo>
                  <a:pt x="3376" y="3805"/>
                  <a:pt x="3436" y="3999"/>
                  <a:pt x="3571" y="4149"/>
                </a:cubicBezTo>
                <a:cubicBezTo>
                  <a:pt x="3683" y="4276"/>
                  <a:pt x="3840" y="4340"/>
                  <a:pt x="3998" y="4340"/>
                </a:cubicBezTo>
                <a:cubicBezTo>
                  <a:pt x="4155" y="4340"/>
                  <a:pt x="4312" y="4276"/>
                  <a:pt x="4424" y="4149"/>
                </a:cubicBezTo>
                <a:cubicBezTo>
                  <a:pt x="4664" y="3880"/>
                  <a:pt x="4664" y="3483"/>
                  <a:pt x="4424" y="3221"/>
                </a:cubicBezTo>
                <a:cubicBezTo>
                  <a:pt x="4312" y="3090"/>
                  <a:pt x="4155" y="3024"/>
                  <a:pt x="3998" y="3024"/>
                </a:cubicBezTo>
                <a:cubicBezTo>
                  <a:pt x="3840" y="3024"/>
                  <a:pt x="3683" y="3090"/>
                  <a:pt x="3571" y="3221"/>
                </a:cubicBezTo>
                <a:lnTo>
                  <a:pt x="2770" y="2787"/>
                </a:lnTo>
                <a:cubicBezTo>
                  <a:pt x="2807" y="2607"/>
                  <a:pt x="2778" y="2427"/>
                  <a:pt x="2680" y="2270"/>
                </a:cubicBezTo>
                <a:lnTo>
                  <a:pt x="2830" y="2143"/>
                </a:lnTo>
                <a:cubicBezTo>
                  <a:pt x="2898" y="2192"/>
                  <a:pt x="2977" y="2216"/>
                  <a:pt x="3057" y="2216"/>
                </a:cubicBezTo>
                <a:cubicBezTo>
                  <a:pt x="3170" y="2216"/>
                  <a:pt x="3282" y="2168"/>
                  <a:pt x="3361" y="2076"/>
                </a:cubicBezTo>
                <a:cubicBezTo>
                  <a:pt x="3534" y="1889"/>
                  <a:pt x="3534" y="1597"/>
                  <a:pt x="3361" y="1409"/>
                </a:cubicBezTo>
                <a:cubicBezTo>
                  <a:pt x="3283" y="1316"/>
                  <a:pt x="3171" y="1269"/>
                  <a:pt x="3057" y="1269"/>
                </a:cubicBezTo>
                <a:cubicBezTo>
                  <a:pt x="2944" y="1269"/>
                  <a:pt x="2830" y="1316"/>
                  <a:pt x="2748" y="1409"/>
                </a:cubicBezTo>
                <a:cubicBezTo>
                  <a:pt x="2598" y="1574"/>
                  <a:pt x="2575" y="1814"/>
                  <a:pt x="2695" y="2008"/>
                </a:cubicBezTo>
                <a:lnTo>
                  <a:pt x="2553" y="2128"/>
                </a:lnTo>
                <a:cubicBezTo>
                  <a:pt x="2463" y="2046"/>
                  <a:pt x="2351" y="2001"/>
                  <a:pt x="2231" y="1986"/>
                </a:cubicBezTo>
                <a:lnTo>
                  <a:pt x="2156" y="1252"/>
                </a:lnTo>
                <a:cubicBezTo>
                  <a:pt x="2216" y="1215"/>
                  <a:pt x="2276" y="1177"/>
                  <a:pt x="2328" y="1118"/>
                </a:cubicBezTo>
                <a:cubicBezTo>
                  <a:pt x="2560" y="856"/>
                  <a:pt x="2560" y="459"/>
                  <a:pt x="2328" y="197"/>
                </a:cubicBezTo>
                <a:cubicBezTo>
                  <a:pt x="2212" y="66"/>
                  <a:pt x="2055" y="0"/>
                  <a:pt x="1899" y="0"/>
                </a:cubicBezTo>
                <a:close/>
              </a:path>
            </a:pathLst>
          </a:custGeom>
          <a:solidFill>
            <a:srgbClr val="F04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4895199" y="2086254"/>
            <a:ext cx="4027127" cy="71073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Due to time constraints, it was not possible to implement many other methods, parent selections, reproductions, or mutations. It might be interesting to extend the benchmark!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5012912" y="3115430"/>
            <a:ext cx="3791700" cy="6886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</a:rPr>
              <a:t>Formalize the functions and methods used, with a more explanatory README on how each part of the code works, to turn the resulting benchmark into a library open to all!</a:t>
            </a:r>
            <a:endParaRPr lang="it-IT">
              <a:ea typeface="Roboto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5012912" y="4017490"/>
            <a:ext cx="3791700" cy="87489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Train the neural network several times during the genetic algorithm, once the imbalance problem has been solved, avoiding most of the exploitation phase calls.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3722672" y="2161792"/>
            <a:ext cx="1172400" cy="546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Extend the Benchmark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3722672" y="4181638"/>
            <a:ext cx="1172400" cy="546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Improve NN in the loop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3709294" y="3171709"/>
            <a:ext cx="1299210" cy="546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Formalize the Benchmark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5012912" y="1151838"/>
            <a:ext cx="3791700" cy="546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the developed benchmark on new problems, to see if it is indeed applicable to other similar problems.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3722672" y="1151838"/>
            <a:ext cx="1172399" cy="546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Test on new problems</a:t>
            </a:r>
          </a:p>
        </p:txBody>
      </p:sp>
      <p:cxnSp>
        <p:nvCxnSpPr>
          <p:cNvPr id="291" name="Google Shape;291;p19"/>
          <p:cNvCxnSpPr/>
          <p:nvPr/>
        </p:nvCxnSpPr>
        <p:spPr>
          <a:xfrm rot="10800000">
            <a:off x="2808572" y="1425138"/>
            <a:ext cx="9141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2" name="Google Shape;292;p19"/>
          <p:cNvCxnSpPr/>
          <p:nvPr/>
        </p:nvCxnSpPr>
        <p:spPr>
          <a:xfrm rot="10800000">
            <a:off x="2808572" y="2435092"/>
            <a:ext cx="914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3" name="Google Shape;293;p19"/>
          <p:cNvCxnSpPr/>
          <p:nvPr/>
        </p:nvCxnSpPr>
        <p:spPr>
          <a:xfrm rot="10800000">
            <a:off x="2808571" y="3445009"/>
            <a:ext cx="914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4" name="Google Shape;294;p19"/>
          <p:cNvCxnSpPr/>
          <p:nvPr/>
        </p:nvCxnSpPr>
        <p:spPr>
          <a:xfrm rot="10800000">
            <a:off x="2808571" y="4454938"/>
            <a:ext cx="914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99" name="Google Shape;299;p19"/>
          <p:cNvGrpSpPr/>
          <p:nvPr/>
        </p:nvGrpSpPr>
        <p:grpSpPr>
          <a:xfrm>
            <a:off x="2214939" y="1236772"/>
            <a:ext cx="353757" cy="352565"/>
            <a:chOff x="-26980600" y="3175500"/>
            <a:chExt cx="296950" cy="295950"/>
          </a:xfrm>
          <a:solidFill>
            <a:srgbClr val="25AC9B"/>
          </a:solidFill>
        </p:grpSpPr>
        <p:sp>
          <p:nvSpPr>
            <p:cNvPr id="300" name="Google Shape;300;p19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15547;p42">
            <a:extLst>
              <a:ext uri="{FF2B5EF4-FFF2-40B4-BE49-F238E27FC236}">
                <a16:creationId xmlns:a16="http://schemas.microsoft.com/office/drawing/2014/main" id="{A646DF98-883D-C9EA-B8E8-D5AD83CEB219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333423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holding a magnifying glass and a dna strand&#10;&#10;Description automatically generated">
            <a:extLst>
              <a:ext uri="{FF2B5EF4-FFF2-40B4-BE49-F238E27FC236}">
                <a16:creationId xmlns:a16="http://schemas.microsoft.com/office/drawing/2014/main" id="{48B90F0C-66A6-BCCF-3E44-438BE7971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135330" y="0"/>
            <a:ext cx="2972355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01C198-879B-389D-AEDA-A6004982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70401"/>
            <a:ext cx="8520600" cy="841800"/>
          </a:xfrm>
        </p:spPr>
        <p:txBody>
          <a:bodyPr/>
          <a:lstStyle/>
          <a:p>
            <a:r>
              <a:rPr lang="it-IT">
                <a:latin typeface="Fira Sans" panose="020B0503050000020004" pitchFamily="34" charset="0"/>
              </a:rPr>
              <a:t>Thank </a:t>
            </a:r>
            <a:r>
              <a:rPr lang="it-IT" err="1">
                <a:latin typeface="Fira Sans" panose="020B0503050000020004" pitchFamily="34" charset="0"/>
              </a:rPr>
              <a:t>you</a:t>
            </a:r>
            <a:r>
              <a:rPr lang="it-IT">
                <a:latin typeface="Fira Sans" panose="020B0503050000020004" pitchFamily="34" charset="0"/>
              </a:rPr>
              <a:t>!</a:t>
            </a:r>
          </a:p>
        </p:txBody>
      </p:sp>
      <p:pic>
        <p:nvPicPr>
          <p:cNvPr id="5" name="Google Shape;507;p67">
            <a:extLst>
              <a:ext uri="{FF2B5EF4-FFF2-40B4-BE49-F238E27FC236}">
                <a16:creationId xmlns:a16="http://schemas.microsoft.com/office/drawing/2014/main" id="{9A4430F5-0756-2927-03AA-E9D514FAFC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3112"/>
            <a:ext cx="2292927" cy="216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08;p67">
            <a:extLst>
              <a:ext uri="{FF2B5EF4-FFF2-40B4-BE49-F238E27FC236}">
                <a16:creationId xmlns:a16="http://schemas.microsoft.com/office/drawing/2014/main" id="{E99E207E-FD56-B01F-48DF-37D050D7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58" y="2557366"/>
            <a:ext cx="2394869" cy="8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AE2A39C2-9F76-409D-4EDF-3F0A087FD8A7}"/>
              </a:ext>
            </a:extLst>
          </p:cNvPr>
          <p:cNvSpPr txBox="1">
            <a:spLocks/>
          </p:cNvSpPr>
          <p:nvPr/>
        </p:nvSpPr>
        <p:spPr>
          <a:xfrm>
            <a:off x="5989169" y="4300518"/>
            <a:ext cx="3154831" cy="84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/>
            <a:r>
              <a:rPr lang="it-IT">
                <a:latin typeface="Fira Sans" panose="020B0503050000020004" pitchFamily="34" charset="0"/>
              </a:rPr>
              <a:t>Luca Catalano – S308658</a:t>
            </a:r>
          </a:p>
          <a:p>
            <a:pPr marL="0" indent="0" algn="r"/>
            <a:r>
              <a:rPr lang="it-IT">
                <a:latin typeface="Fira Sans" panose="020B0503050000020004" pitchFamily="34" charset="0"/>
              </a:rPr>
              <a:t>Claudio Savelli – S317680</a:t>
            </a:r>
          </a:p>
          <a:p>
            <a:pPr marL="0" indent="0" algn="r"/>
            <a:r>
              <a:rPr lang="it-IT">
                <a:latin typeface="Fira Sans" panose="020B0503050000020004" pitchFamily="34" charset="0"/>
              </a:rPr>
              <a:t>Florentin-Cristian Udrea – S319029</a:t>
            </a:r>
          </a:p>
          <a:p>
            <a:pPr marL="0" indent="0"/>
            <a:endParaRPr lang="it-IT">
              <a:latin typeface="Fira Sans" panose="020B0503050000020004" pitchFamily="34" charset="0"/>
            </a:endParaRPr>
          </a:p>
        </p:txBody>
      </p:sp>
      <p:pic>
        <p:nvPicPr>
          <p:cNvPr id="3" name="Picture 2" descr="A qr code with a cat&#10;&#10;Description automatically generated">
            <a:extLst>
              <a:ext uri="{FF2B5EF4-FFF2-40B4-BE49-F238E27FC236}">
                <a16:creationId xmlns:a16="http://schemas.microsoft.com/office/drawing/2014/main" id="{54B419A9-D91F-9424-E0CB-819DDCCE8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557" y="2109479"/>
            <a:ext cx="1678886" cy="19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4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355626" y="971575"/>
            <a:ext cx="8432749" cy="3522250"/>
            <a:chOff x="355626" y="971575"/>
            <a:chExt cx="8432749" cy="3522250"/>
          </a:xfrm>
        </p:grpSpPr>
        <p:sp>
          <p:nvSpPr>
            <p:cNvPr id="119" name="Google Shape;119;p17"/>
            <p:cNvSpPr/>
            <p:nvPr/>
          </p:nvSpPr>
          <p:spPr>
            <a:xfrm rot="5400000" flipH="1">
              <a:off x="6163524" y="1868975"/>
              <a:ext cx="1384500" cy="386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328176" y="971575"/>
              <a:ext cx="1384500" cy="246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976757" y="971575"/>
              <a:ext cx="1384500" cy="246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5625338" y="971575"/>
              <a:ext cx="1384500" cy="331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 rot="-5400000">
              <a:off x="2143326" y="1321625"/>
              <a:ext cx="1384500" cy="4959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7"/>
          <p:cNvGrpSpPr/>
          <p:nvPr/>
        </p:nvGrpSpPr>
        <p:grpSpPr>
          <a:xfrm rot="-2684354">
            <a:off x="2543307" y="1665510"/>
            <a:ext cx="4251400" cy="4252721"/>
            <a:chOff x="2329097" y="444888"/>
            <a:chExt cx="4485805" cy="4487199"/>
          </a:xfrm>
        </p:grpSpPr>
        <p:sp>
          <p:nvSpPr>
            <p:cNvPr id="125" name="Google Shape;125;p17"/>
            <p:cNvSpPr/>
            <p:nvPr/>
          </p:nvSpPr>
          <p:spPr>
            <a:xfrm>
              <a:off x="3975239" y="1271078"/>
              <a:ext cx="1148391" cy="2816058"/>
            </a:xfrm>
            <a:custGeom>
              <a:avLst/>
              <a:gdLst/>
              <a:ahLst/>
              <a:cxnLst/>
              <a:rect l="l" t="t" r="r" b="b"/>
              <a:pathLst>
                <a:path w="53563" h="131346" extrusionOk="0">
                  <a:moveTo>
                    <a:pt x="1" y="1"/>
                  </a:moveTo>
                  <a:cubicBezTo>
                    <a:pt x="7481" y="5797"/>
                    <a:pt x="11853" y="14703"/>
                    <a:pt x="11853" y="24158"/>
                  </a:cubicBezTo>
                  <a:cubicBezTo>
                    <a:pt x="11853" y="24191"/>
                    <a:pt x="11853" y="24223"/>
                    <a:pt x="11853" y="24223"/>
                  </a:cubicBezTo>
                  <a:lnTo>
                    <a:pt x="11853" y="67843"/>
                  </a:lnTo>
                  <a:lnTo>
                    <a:pt x="11821" y="67875"/>
                  </a:lnTo>
                  <a:cubicBezTo>
                    <a:pt x="11821" y="96275"/>
                    <a:pt x="29016" y="120724"/>
                    <a:pt x="53562" y="131346"/>
                  </a:cubicBezTo>
                  <a:cubicBezTo>
                    <a:pt x="46082" y="125549"/>
                    <a:pt x="41710" y="116644"/>
                    <a:pt x="41710" y="107188"/>
                  </a:cubicBezTo>
                  <a:lnTo>
                    <a:pt x="41710" y="107123"/>
                  </a:lnTo>
                  <a:lnTo>
                    <a:pt x="41710" y="63504"/>
                  </a:lnTo>
                  <a:lnTo>
                    <a:pt x="41742" y="63471"/>
                  </a:lnTo>
                  <a:cubicBezTo>
                    <a:pt x="41742" y="35104"/>
                    <a:pt x="24547" y="10655"/>
                    <a:pt x="1" y="1"/>
                  </a:cubicBezTo>
                  <a:close/>
                </a:path>
              </a:pathLst>
            </a:custGeom>
            <a:solidFill>
              <a:srgbClr val="E94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3155288" y="2091029"/>
              <a:ext cx="2816058" cy="1148391"/>
            </a:xfrm>
            <a:custGeom>
              <a:avLst/>
              <a:gdLst/>
              <a:ahLst/>
              <a:cxnLst/>
              <a:rect l="l" t="t" r="r" b="b"/>
              <a:pathLst>
                <a:path w="131346" h="53563" extrusionOk="0">
                  <a:moveTo>
                    <a:pt x="1" y="1"/>
                  </a:moveTo>
                  <a:cubicBezTo>
                    <a:pt x="10655" y="24547"/>
                    <a:pt x="35104" y="41743"/>
                    <a:pt x="63471" y="41743"/>
                  </a:cubicBezTo>
                  <a:lnTo>
                    <a:pt x="63503" y="41710"/>
                  </a:lnTo>
                  <a:lnTo>
                    <a:pt x="107188" y="41710"/>
                  </a:lnTo>
                  <a:cubicBezTo>
                    <a:pt x="116644" y="41710"/>
                    <a:pt x="125549" y="46082"/>
                    <a:pt x="131346" y="53562"/>
                  </a:cubicBezTo>
                  <a:cubicBezTo>
                    <a:pt x="120692" y="29016"/>
                    <a:pt x="96275" y="11821"/>
                    <a:pt x="67875" y="11821"/>
                  </a:cubicBezTo>
                  <a:lnTo>
                    <a:pt x="67843" y="11853"/>
                  </a:lnTo>
                  <a:lnTo>
                    <a:pt x="24158" y="11853"/>
                  </a:lnTo>
                  <a:cubicBezTo>
                    <a:pt x="14702" y="11853"/>
                    <a:pt x="5797" y="7481"/>
                    <a:pt x="1" y="1"/>
                  </a:cubicBezTo>
                  <a:close/>
                </a:path>
              </a:pathLst>
            </a:custGeom>
            <a:solidFill>
              <a:srgbClr val="25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5452005" y="2985292"/>
              <a:ext cx="640842" cy="1946795"/>
            </a:xfrm>
            <a:custGeom>
              <a:avLst/>
              <a:gdLst/>
              <a:ahLst/>
              <a:cxnLst/>
              <a:rect l="l" t="t" r="r" b="b"/>
              <a:pathLst>
                <a:path w="29890" h="90802" extrusionOk="0">
                  <a:moveTo>
                    <a:pt x="0" y="0"/>
                  </a:moveTo>
                  <a:lnTo>
                    <a:pt x="0" y="39248"/>
                  </a:lnTo>
                  <a:lnTo>
                    <a:pt x="0" y="75938"/>
                  </a:lnTo>
                  <a:cubicBezTo>
                    <a:pt x="33" y="84163"/>
                    <a:pt x="6703" y="90802"/>
                    <a:pt x="14929" y="90802"/>
                  </a:cubicBezTo>
                  <a:cubicBezTo>
                    <a:pt x="23154" y="90802"/>
                    <a:pt x="29825" y="84163"/>
                    <a:pt x="29890" y="75938"/>
                  </a:cubicBezTo>
                  <a:lnTo>
                    <a:pt x="29890" y="39248"/>
                  </a:lnTo>
                  <a:cubicBezTo>
                    <a:pt x="29890" y="29825"/>
                    <a:pt x="27947" y="20466"/>
                    <a:pt x="24190" y="11820"/>
                  </a:cubicBezTo>
                  <a:cubicBezTo>
                    <a:pt x="18426" y="4339"/>
                    <a:pt x="9488" y="0"/>
                    <a:pt x="65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5197190" y="2465951"/>
              <a:ext cx="774156" cy="773469"/>
            </a:xfrm>
            <a:custGeom>
              <a:avLst/>
              <a:gdLst/>
              <a:ahLst/>
              <a:cxnLst/>
              <a:rect l="l" t="t" r="r" b="b"/>
              <a:pathLst>
                <a:path w="36108" h="36076" extrusionOk="0">
                  <a:moveTo>
                    <a:pt x="1" y="1"/>
                  </a:moveTo>
                  <a:cubicBezTo>
                    <a:pt x="7546" y="5765"/>
                    <a:pt x="11950" y="14735"/>
                    <a:pt x="11950" y="24223"/>
                  </a:cubicBezTo>
                  <a:cubicBezTo>
                    <a:pt x="21406" y="24223"/>
                    <a:pt x="30311" y="28595"/>
                    <a:pt x="36108" y="36075"/>
                  </a:cubicBezTo>
                  <a:cubicBezTo>
                    <a:pt x="29081" y="19916"/>
                    <a:pt x="16160" y="6995"/>
                    <a:pt x="1" y="1"/>
                  </a:cubicBezTo>
                  <a:close/>
                </a:path>
              </a:pathLst>
            </a:custGeom>
            <a:solidFill>
              <a:srgbClr val="2E3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3033787" y="444888"/>
              <a:ext cx="640863" cy="1900292"/>
            </a:xfrm>
            <a:custGeom>
              <a:avLst/>
              <a:gdLst/>
              <a:ahLst/>
              <a:cxnLst/>
              <a:rect l="l" t="t" r="r" b="b"/>
              <a:pathLst>
                <a:path w="29891" h="88633" extrusionOk="0">
                  <a:moveTo>
                    <a:pt x="14962" y="0"/>
                  </a:moveTo>
                  <a:cubicBezTo>
                    <a:pt x="6704" y="0"/>
                    <a:pt x="1" y="6703"/>
                    <a:pt x="1" y="14961"/>
                  </a:cubicBezTo>
                  <a:lnTo>
                    <a:pt x="1" y="49384"/>
                  </a:lnTo>
                  <a:cubicBezTo>
                    <a:pt x="1" y="58807"/>
                    <a:pt x="1944" y="68134"/>
                    <a:pt x="5700" y="76812"/>
                  </a:cubicBezTo>
                  <a:cubicBezTo>
                    <a:pt x="11464" y="84260"/>
                    <a:pt x="20402" y="88632"/>
                    <a:pt x="29825" y="88632"/>
                  </a:cubicBezTo>
                  <a:lnTo>
                    <a:pt x="29890" y="88632"/>
                  </a:lnTo>
                  <a:lnTo>
                    <a:pt x="29890" y="20434"/>
                  </a:lnTo>
                  <a:lnTo>
                    <a:pt x="29890" y="14961"/>
                  </a:lnTo>
                  <a:cubicBezTo>
                    <a:pt x="29890" y="6703"/>
                    <a:pt x="23219" y="0"/>
                    <a:pt x="14962" y="0"/>
                  </a:cubicBezTo>
                  <a:close/>
                </a:path>
              </a:pathLst>
            </a:custGeom>
            <a:solidFill>
              <a:srgbClr val="287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155288" y="2091029"/>
              <a:ext cx="774156" cy="774156"/>
            </a:xfrm>
            <a:custGeom>
              <a:avLst/>
              <a:gdLst/>
              <a:ahLst/>
              <a:cxnLst/>
              <a:rect l="l" t="t" r="r" b="b"/>
              <a:pathLst>
                <a:path w="36108" h="36108" extrusionOk="0">
                  <a:moveTo>
                    <a:pt x="1" y="1"/>
                  </a:moveTo>
                  <a:lnTo>
                    <a:pt x="1" y="1"/>
                  </a:lnTo>
                  <a:cubicBezTo>
                    <a:pt x="7028" y="16160"/>
                    <a:pt x="19948" y="29081"/>
                    <a:pt x="36108" y="36108"/>
                  </a:cubicBezTo>
                  <a:cubicBezTo>
                    <a:pt x="28595" y="30311"/>
                    <a:pt x="24158" y="21341"/>
                    <a:pt x="24158" y="11853"/>
                  </a:cubicBezTo>
                  <a:cubicBezTo>
                    <a:pt x="14702" y="11853"/>
                    <a:pt x="5797" y="7481"/>
                    <a:pt x="1" y="1"/>
                  </a:cubicBezTo>
                  <a:close/>
                </a:path>
              </a:pathLst>
            </a:custGeom>
            <a:solidFill>
              <a:srgbClr val="075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4228660" y="2344450"/>
              <a:ext cx="641549" cy="641549"/>
            </a:xfrm>
            <a:custGeom>
              <a:avLst/>
              <a:gdLst/>
              <a:ahLst/>
              <a:cxnLst/>
              <a:rect l="l" t="t" r="r" b="b"/>
              <a:pathLst>
                <a:path w="29923" h="29923" extrusionOk="0">
                  <a:moveTo>
                    <a:pt x="17811" y="1"/>
                  </a:moveTo>
                  <a:lnTo>
                    <a:pt x="17779" y="33"/>
                  </a:lnTo>
                  <a:lnTo>
                    <a:pt x="33" y="33"/>
                  </a:lnTo>
                  <a:lnTo>
                    <a:pt x="33" y="17779"/>
                  </a:lnTo>
                  <a:lnTo>
                    <a:pt x="1" y="17811"/>
                  </a:lnTo>
                  <a:cubicBezTo>
                    <a:pt x="1" y="21471"/>
                    <a:pt x="292" y="25162"/>
                    <a:pt x="875" y="28789"/>
                  </a:cubicBezTo>
                  <a:cubicBezTo>
                    <a:pt x="5020" y="29534"/>
                    <a:pt x="9230" y="29923"/>
                    <a:pt x="13439" y="29923"/>
                  </a:cubicBezTo>
                  <a:lnTo>
                    <a:pt x="13439" y="29890"/>
                  </a:lnTo>
                  <a:lnTo>
                    <a:pt x="29890" y="29890"/>
                  </a:lnTo>
                  <a:lnTo>
                    <a:pt x="29890" y="13440"/>
                  </a:lnTo>
                  <a:lnTo>
                    <a:pt x="29922" y="13407"/>
                  </a:lnTo>
                  <a:cubicBezTo>
                    <a:pt x="29922" y="9230"/>
                    <a:pt x="29534" y="5020"/>
                    <a:pt x="28789" y="875"/>
                  </a:cubicBezTo>
                  <a:cubicBezTo>
                    <a:pt x="25162" y="292"/>
                    <a:pt x="21470" y="1"/>
                    <a:pt x="17811" y="1"/>
                  </a:cubicBezTo>
                  <a:close/>
                </a:path>
              </a:pathLst>
            </a:custGeom>
            <a:solidFill>
              <a:srgbClr val="2B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4867400" y="3565715"/>
              <a:ext cx="1947502" cy="640842"/>
            </a:xfrm>
            <a:custGeom>
              <a:avLst/>
              <a:gdLst/>
              <a:ahLst/>
              <a:cxnLst/>
              <a:rect l="l" t="t" r="r" b="b"/>
              <a:pathLst>
                <a:path w="90835" h="29890" extrusionOk="0">
                  <a:moveTo>
                    <a:pt x="1" y="0"/>
                  </a:moveTo>
                  <a:lnTo>
                    <a:pt x="1" y="65"/>
                  </a:lnTo>
                  <a:cubicBezTo>
                    <a:pt x="1" y="9489"/>
                    <a:pt x="4373" y="18426"/>
                    <a:pt x="11853" y="24190"/>
                  </a:cubicBezTo>
                  <a:cubicBezTo>
                    <a:pt x="20499" y="27947"/>
                    <a:pt x="29825" y="29890"/>
                    <a:pt x="39281" y="29890"/>
                  </a:cubicBezTo>
                  <a:lnTo>
                    <a:pt x="75971" y="29890"/>
                  </a:lnTo>
                  <a:cubicBezTo>
                    <a:pt x="84196" y="29857"/>
                    <a:pt x="90835" y="23154"/>
                    <a:pt x="90835" y="14929"/>
                  </a:cubicBezTo>
                  <a:cubicBezTo>
                    <a:pt x="90835" y="6704"/>
                    <a:pt x="84196" y="33"/>
                    <a:pt x="75971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449925" y="3565715"/>
              <a:ext cx="640842" cy="640842"/>
            </a:xfrm>
            <a:custGeom>
              <a:avLst/>
              <a:gdLst/>
              <a:ahLst/>
              <a:cxnLst/>
              <a:rect l="l" t="t" r="r" b="b"/>
              <a:pathLst>
                <a:path w="29890" h="29890" extrusionOk="0">
                  <a:moveTo>
                    <a:pt x="0" y="0"/>
                  </a:moveTo>
                  <a:lnTo>
                    <a:pt x="0" y="28756"/>
                  </a:lnTo>
                  <a:cubicBezTo>
                    <a:pt x="4080" y="29501"/>
                    <a:pt x="8258" y="29890"/>
                    <a:pt x="12403" y="29890"/>
                  </a:cubicBezTo>
                  <a:lnTo>
                    <a:pt x="29889" y="29890"/>
                  </a:lnTo>
                  <a:lnTo>
                    <a:pt x="29889" y="12435"/>
                  </a:lnTo>
                  <a:cubicBezTo>
                    <a:pt x="29889" y="8258"/>
                    <a:pt x="29501" y="4081"/>
                    <a:pt x="28756" y="0"/>
                  </a:cubicBezTo>
                  <a:close/>
                </a:path>
              </a:pathLst>
            </a:custGeom>
            <a:solidFill>
              <a:srgbClr val="CA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350160" y="3312981"/>
              <a:ext cx="773469" cy="774156"/>
            </a:xfrm>
            <a:custGeom>
              <a:avLst/>
              <a:gdLst/>
              <a:ahLst/>
              <a:cxnLst/>
              <a:rect l="l" t="t" r="r" b="b"/>
              <a:pathLst>
                <a:path w="36076" h="36108" extrusionOk="0">
                  <a:moveTo>
                    <a:pt x="1" y="1"/>
                  </a:moveTo>
                  <a:cubicBezTo>
                    <a:pt x="6995" y="16160"/>
                    <a:pt x="19916" y="29081"/>
                    <a:pt x="36075" y="36108"/>
                  </a:cubicBezTo>
                  <a:cubicBezTo>
                    <a:pt x="28595" y="30311"/>
                    <a:pt x="24223" y="21406"/>
                    <a:pt x="24223" y="11950"/>
                  </a:cubicBezTo>
                  <a:cubicBezTo>
                    <a:pt x="14735" y="11950"/>
                    <a:pt x="5765" y="7546"/>
                    <a:pt x="1" y="1"/>
                  </a:cubicBezTo>
                  <a:close/>
                </a:path>
              </a:pathLst>
            </a:custGeom>
            <a:solidFill>
              <a:srgbClr val="C62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329097" y="1149577"/>
              <a:ext cx="1900270" cy="640863"/>
            </a:xfrm>
            <a:custGeom>
              <a:avLst/>
              <a:gdLst/>
              <a:ahLst/>
              <a:cxnLst/>
              <a:rect l="l" t="t" r="r" b="b"/>
              <a:pathLst>
                <a:path w="88632" h="29891" extrusionOk="0">
                  <a:moveTo>
                    <a:pt x="14961" y="1"/>
                  </a:moveTo>
                  <a:cubicBezTo>
                    <a:pt x="6703" y="1"/>
                    <a:pt x="0" y="6704"/>
                    <a:pt x="0" y="14962"/>
                  </a:cubicBezTo>
                  <a:cubicBezTo>
                    <a:pt x="0" y="23219"/>
                    <a:pt x="6703" y="29890"/>
                    <a:pt x="14961" y="29890"/>
                  </a:cubicBezTo>
                  <a:lnTo>
                    <a:pt x="88632" y="29890"/>
                  </a:lnTo>
                  <a:lnTo>
                    <a:pt x="88632" y="29825"/>
                  </a:lnTo>
                  <a:cubicBezTo>
                    <a:pt x="88632" y="20402"/>
                    <a:pt x="84260" y="11464"/>
                    <a:pt x="76812" y="5700"/>
                  </a:cubicBezTo>
                  <a:cubicBezTo>
                    <a:pt x="68134" y="1944"/>
                    <a:pt x="58807" y="1"/>
                    <a:pt x="49384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033787" y="1149577"/>
              <a:ext cx="640863" cy="640863"/>
            </a:xfrm>
            <a:custGeom>
              <a:avLst/>
              <a:gdLst/>
              <a:ahLst/>
              <a:cxnLst/>
              <a:rect l="l" t="t" r="r" b="b"/>
              <a:pathLst>
                <a:path w="29891" h="29891" extrusionOk="0">
                  <a:moveTo>
                    <a:pt x="1" y="1"/>
                  </a:moveTo>
                  <a:lnTo>
                    <a:pt x="1" y="16516"/>
                  </a:lnTo>
                  <a:cubicBezTo>
                    <a:pt x="1" y="21017"/>
                    <a:pt x="454" y="25486"/>
                    <a:pt x="1328" y="29890"/>
                  </a:cubicBezTo>
                  <a:lnTo>
                    <a:pt x="29890" y="29890"/>
                  </a:lnTo>
                  <a:lnTo>
                    <a:pt x="29890" y="16516"/>
                  </a:lnTo>
                  <a:lnTo>
                    <a:pt x="29890" y="1328"/>
                  </a:lnTo>
                  <a:cubicBezTo>
                    <a:pt x="25486" y="454"/>
                    <a:pt x="20985" y="1"/>
                    <a:pt x="16516" y="1"/>
                  </a:cubicBezTo>
                  <a:close/>
                </a:path>
              </a:pathLst>
            </a:custGeom>
            <a:solidFill>
              <a:srgbClr val="295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10800000">
              <a:off x="3973663" y="1271079"/>
              <a:ext cx="774156" cy="774156"/>
            </a:xfrm>
            <a:custGeom>
              <a:avLst/>
              <a:gdLst/>
              <a:ahLst/>
              <a:cxnLst/>
              <a:rect l="l" t="t" r="r" b="b"/>
              <a:pathLst>
                <a:path w="36108" h="36108" extrusionOk="0">
                  <a:moveTo>
                    <a:pt x="1" y="1"/>
                  </a:moveTo>
                  <a:lnTo>
                    <a:pt x="1" y="1"/>
                  </a:lnTo>
                  <a:cubicBezTo>
                    <a:pt x="7028" y="16160"/>
                    <a:pt x="19948" y="29081"/>
                    <a:pt x="36108" y="36108"/>
                  </a:cubicBezTo>
                  <a:cubicBezTo>
                    <a:pt x="28595" y="30311"/>
                    <a:pt x="24158" y="21341"/>
                    <a:pt x="24158" y="11853"/>
                  </a:cubicBezTo>
                  <a:cubicBezTo>
                    <a:pt x="14702" y="11853"/>
                    <a:pt x="5797" y="7481"/>
                    <a:pt x="1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7043751" y="3039949"/>
            <a:ext cx="1249800" cy="59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Population Selection</a:t>
            </a:r>
            <a:endParaRPr sz="1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966995" y="3583337"/>
            <a:ext cx="1434761" cy="8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How the new population is selected for each generation.</a:t>
            </a:r>
          </a:p>
        </p:txBody>
      </p:sp>
      <p:sp>
        <p:nvSpPr>
          <p:cNvPr id="141" name="Google Shape;141;p17"/>
          <p:cNvSpPr txBox="1"/>
          <p:nvPr/>
        </p:nvSpPr>
        <p:spPr>
          <a:xfrm>
            <a:off x="736618" y="3244369"/>
            <a:ext cx="1249800" cy="3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Tricks</a:t>
            </a:r>
            <a:endParaRPr sz="16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679290" y="3563042"/>
            <a:ext cx="1364456" cy="89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Tricks to minimize the number of fitness calls.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044113" y="980890"/>
            <a:ext cx="1249800" cy="57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Reproduce Functions</a:t>
            </a:r>
            <a:endParaRPr sz="16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976756" y="1554848"/>
            <a:ext cx="1384499" cy="76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How new genes are generated.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5692694" y="980890"/>
            <a:ext cx="1249800" cy="5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Mutations</a:t>
            </a:r>
            <a:endParaRPr sz="16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5692694" y="1554871"/>
            <a:ext cx="12498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Random changes in the population.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1" name="Google Shape;151;p17"/>
          <p:cNvGrpSpPr/>
          <p:nvPr/>
        </p:nvGrpSpPr>
        <p:grpSpPr>
          <a:xfrm>
            <a:off x="2828239" y="2453285"/>
            <a:ext cx="351286" cy="351286"/>
            <a:chOff x="1049375" y="2680675"/>
            <a:chExt cx="297725" cy="297725"/>
          </a:xfrm>
        </p:grpSpPr>
        <p:sp>
          <p:nvSpPr>
            <p:cNvPr id="152" name="Google Shape;152;p17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403652" y="3683501"/>
            <a:ext cx="335702" cy="215521"/>
            <a:chOff x="5411225" y="2726350"/>
            <a:chExt cx="296950" cy="190625"/>
          </a:xfrm>
        </p:grpSpPr>
        <p:sp>
          <p:nvSpPr>
            <p:cNvPr id="155" name="Google Shape;155;p17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2378982" y="980890"/>
            <a:ext cx="1249800" cy="57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Parent Selection</a:t>
            </a:r>
            <a:endParaRPr sz="1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2328176" y="1554895"/>
            <a:ext cx="13845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How parents are selected at each generation.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C3BF0F-AC46-A51B-136E-439AB797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4020" y="2393573"/>
            <a:ext cx="447135" cy="447135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76E89B-E672-88C9-7E2A-FE8D1B6741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0979" y="2285243"/>
            <a:ext cx="566858" cy="566858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4C3D33-F70C-70D8-678B-DDC346F8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30893" y="3614867"/>
            <a:ext cx="406885" cy="406885"/>
          </a:xfrm>
          <a:prstGeom prst="rect">
            <a:avLst/>
          </a:prstGeom>
        </p:spPr>
      </p:pic>
      <p:sp>
        <p:nvSpPr>
          <p:cNvPr id="4" name="Google Shape;15547;p42">
            <a:extLst>
              <a:ext uri="{FF2B5EF4-FFF2-40B4-BE49-F238E27FC236}">
                <a16:creationId xmlns:a16="http://schemas.microsoft.com/office/drawing/2014/main" id="{111C5A76-BE89-F55C-35A0-D1161F30D1C4}"/>
              </a:ext>
            </a:extLst>
          </p:cNvPr>
          <p:cNvSpPr txBox="1">
            <a:spLocks/>
          </p:cNvSpPr>
          <p:nvPr/>
        </p:nvSpPr>
        <p:spPr>
          <a:xfrm>
            <a:off x="403652" y="174562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Introduction Overview</a:t>
            </a:r>
          </a:p>
        </p:txBody>
      </p:sp>
    </p:spTree>
    <p:extLst>
      <p:ext uri="{BB962C8B-B14F-4D97-AF65-F5344CB8AC3E}">
        <p14:creationId xmlns:p14="http://schemas.microsoft.com/office/powerpoint/2010/main" val="12642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E5BA28-8BEE-DB74-4E2D-A28387CD9F02}"/>
              </a:ext>
            </a:extLst>
          </p:cNvPr>
          <p:cNvGrpSpPr/>
          <p:nvPr/>
        </p:nvGrpSpPr>
        <p:grpSpPr>
          <a:xfrm>
            <a:off x="5122838" y="1069318"/>
            <a:ext cx="2402512" cy="3662796"/>
            <a:chOff x="6490500" y="1357240"/>
            <a:chExt cx="1919105" cy="2925810"/>
          </a:xfrm>
        </p:grpSpPr>
        <p:sp>
          <p:nvSpPr>
            <p:cNvPr id="15576" name="Google Shape;15576;p42"/>
            <p:cNvSpPr txBox="1"/>
            <p:nvPr/>
          </p:nvSpPr>
          <p:spPr>
            <a:xfrm>
              <a:off x="6490500" y="3306550"/>
              <a:ext cx="1919100" cy="9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Fira Sans"/>
                  <a:ea typeface="Fira Sans"/>
                  <a:cs typeface="Fira Sans"/>
                  <a:sym typeface="Fira Sans"/>
                </a:rPr>
                <a:t>Each</a:t>
              </a:r>
              <a:r>
                <a:rPr lang="en-US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 portion of a roulette wheel is assigned to an individual in the population based on their fitness. Individuals with higher fitness have larger portions.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579" name="Google Shape;15579;p42"/>
            <p:cNvSpPr txBox="1"/>
            <p:nvPr/>
          </p:nvSpPr>
          <p:spPr>
            <a:xfrm>
              <a:off x="6490505" y="2980650"/>
              <a:ext cx="19191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ROULETTE</a:t>
              </a:r>
              <a:endParaRPr sz="1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5580" name="Google Shape;15580;p42"/>
            <p:cNvGrpSpPr/>
            <p:nvPr/>
          </p:nvGrpSpPr>
          <p:grpSpPr>
            <a:xfrm rot="4033889">
              <a:off x="7148542" y="1536986"/>
              <a:ext cx="614929" cy="849884"/>
              <a:chOff x="4822750" y="3176275"/>
              <a:chExt cx="400375" cy="553300"/>
            </a:xfrm>
          </p:grpSpPr>
          <p:sp>
            <p:nvSpPr>
              <p:cNvPr id="15581" name="Google Shape;15581;p42"/>
              <p:cNvSpPr/>
              <p:nvPr/>
            </p:nvSpPr>
            <p:spPr>
              <a:xfrm>
                <a:off x="4824225" y="3177550"/>
                <a:ext cx="397600" cy="550875"/>
              </a:xfrm>
              <a:custGeom>
                <a:avLst/>
                <a:gdLst/>
                <a:ahLst/>
                <a:cxnLst/>
                <a:rect l="l" t="t" r="r" b="b"/>
                <a:pathLst>
                  <a:path w="15904" h="22035" extrusionOk="0">
                    <a:moveTo>
                      <a:pt x="9667" y="6900"/>
                    </a:moveTo>
                    <a:cubicBezTo>
                      <a:pt x="9705" y="6945"/>
                      <a:pt x="9742" y="6990"/>
                      <a:pt x="9780" y="7042"/>
                    </a:cubicBezTo>
                    <a:cubicBezTo>
                      <a:pt x="10553" y="7920"/>
                      <a:pt x="11776" y="9736"/>
                      <a:pt x="11258" y="11950"/>
                    </a:cubicBezTo>
                    <a:cubicBezTo>
                      <a:pt x="10665" y="14449"/>
                      <a:pt x="8482" y="15267"/>
                      <a:pt x="5885" y="15694"/>
                    </a:cubicBezTo>
                    <a:cubicBezTo>
                      <a:pt x="4407" y="13488"/>
                      <a:pt x="3499" y="11327"/>
                      <a:pt x="4925" y="9188"/>
                    </a:cubicBezTo>
                    <a:cubicBezTo>
                      <a:pt x="6193" y="7290"/>
                      <a:pt x="8347" y="6945"/>
                      <a:pt x="9517" y="6907"/>
                    </a:cubicBezTo>
                    <a:cubicBezTo>
                      <a:pt x="9570" y="6907"/>
                      <a:pt x="9615" y="6900"/>
                      <a:pt x="9667" y="6900"/>
                    </a:cubicBezTo>
                    <a:close/>
                    <a:moveTo>
                      <a:pt x="8179" y="0"/>
                    </a:moveTo>
                    <a:cubicBezTo>
                      <a:pt x="8039" y="0"/>
                      <a:pt x="7899" y="72"/>
                      <a:pt x="7821" y="243"/>
                    </a:cubicBezTo>
                    <a:cubicBezTo>
                      <a:pt x="7146" y="1729"/>
                      <a:pt x="7761" y="3613"/>
                      <a:pt x="8392" y="4933"/>
                    </a:cubicBezTo>
                    <a:cubicBezTo>
                      <a:pt x="8587" y="5346"/>
                      <a:pt x="8819" y="5736"/>
                      <a:pt x="9075" y="6112"/>
                    </a:cubicBezTo>
                    <a:cubicBezTo>
                      <a:pt x="7694" y="6232"/>
                      <a:pt x="5570" y="6749"/>
                      <a:pt x="4249" y="8738"/>
                    </a:cubicBezTo>
                    <a:cubicBezTo>
                      <a:pt x="2569" y="11252"/>
                      <a:pt x="3664" y="13796"/>
                      <a:pt x="4985" y="15822"/>
                    </a:cubicBezTo>
                    <a:cubicBezTo>
                      <a:pt x="4775" y="15852"/>
                      <a:pt x="4572" y="15874"/>
                      <a:pt x="4362" y="15904"/>
                    </a:cubicBezTo>
                    <a:cubicBezTo>
                      <a:pt x="985" y="16310"/>
                      <a:pt x="152" y="18418"/>
                      <a:pt x="115" y="18508"/>
                    </a:cubicBezTo>
                    <a:cubicBezTo>
                      <a:pt x="0" y="18827"/>
                      <a:pt x="258" y="19059"/>
                      <a:pt x="513" y="19059"/>
                    </a:cubicBezTo>
                    <a:cubicBezTo>
                      <a:pt x="660" y="19059"/>
                      <a:pt x="806" y="18982"/>
                      <a:pt x="880" y="18801"/>
                    </a:cubicBezTo>
                    <a:cubicBezTo>
                      <a:pt x="910" y="18734"/>
                      <a:pt x="1601" y="17053"/>
                      <a:pt x="4460" y="16715"/>
                    </a:cubicBezTo>
                    <a:cubicBezTo>
                      <a:pt x="4790" y="16677"/>
                      <a:pt x="5135" y="16632"/>
                      <a:pt x="5495" y="16580"/>
                    </a:cubicBezTo>
                    <a:cubicBezTo>
                      <a:pt x="5698" y="16873"/>
                      <a:pt x="5900" y="17143"/>
                      <a:pt x="6095" y="17405"/>
                    </a:cubicBezTo>
                    <a:cubicBezTo>
                      <a:pt x="7791" y="19717"/>
                      <a:pt x="7049" y="21367"/>
                      <a:pt x="7011" y="21443"/>
                    </a:cubicBezTo>
                    <a:cubicBezTo>
                      <a:pt x="6851" y="21767"/>
                      <a:pt x="7123" y="22035"/>
                      <a:pt x="7393" y="22035"/>
                    </a:cubicBezTo>
                    <a:cubicBezTo>
                      <a:pt x="7530" y="22035"/>
                      <a:pt x="7666" y="21966"/>
                      <a:pt x="7746" y="21803"/>
                    </a:cubicBezTo>
                    <a:cubicBezTo>
                      <a:pt x="7791" y="21713"/>
                      <a:pt x="8759" y="19664"/>
                      <a:pt x="6748" y="16918"/>
                    </a:cubicBezTo>
                    <a:cubicBezTo>
                      <a:pt x="6636" y="16760"/>
                      <a:pt x="6516" y="16595"/>
                      <a:pt x="6403" y="16437"/>
                    </a:cubicBezTo>
                    <a:cubicBezTo>
                      <a:pt x="7244" y="16302"/>
                      <a:pt x="8069" y="16070"/>
                      <a:pt x="8857" y="15747"/>
                    </a:cubicBezTo>
                    <a:cubicBezTo>
                      <a:pt x="10343" y="15117"/>
                      <a:pt x="11604" y="14051"/>
                      <a:pt x="12054" y="12137"/>
                    </a:cubicBezTo>
                    <a:cubicBezTo>
                      <a:pt x="12602" y="9796"/>
                      <a:pt x="11506" y="7875"/>
                      <a:pt x="10643" y="6794"/>
                    </a:cubicBezTo>
                    <a:cubicBezTo>
                      <a:pt x="11108" y="6727"/>
                      <a:pt x="11566" y="6622"/>
                      <a:pt x="12009" y="6487"/>
                    </a:cubicBezTo>
                    <a:cubicBezTo>
                      <a:pt x="13405" y="6044"/>
                      <a:pt x="15198" y="5196"/>
                      <a:pt x="15821" y="3695"/>
                    </a:cubicBezTo>
                    <a:cubicBezTo>
                      <a:pt x="15903" y="3485"/>
                      <a:pt x="15806" y="3245"/>
                      <a:pt x="15596" y="3162"/>
                    </a:cubicBezTo>
                    <a:cubicBezTo>
                      <a:pt x="15546" y="3140"/>
                      <a:pt x="15494" y="3130"/>
                      <a:pt x="15442" y="3130"/>
                    </a:cubicBezTo>
                    <a:cubicBezTo>
                      <a:pt x="15284" y="3130"/>
                      <a:pt x="15131" y="3227"/>
                      <a:pt x="15063" y="3380"/>
                    </a:cubicBezTo>
                    <a:cubicBezTo>
                      <a:pt x="14568" y="4596"/>
                      <a:pt x="12992" y="5316"/>
                      <a:pt x="11761" y="5706"/>
                    </a:cubicBezTo>
                    <a:cubicBezTo>
                      <a:pt x="11198" y="5879"/>
                      <a:pt x="10620" y="5999"/>
                      <a:pt x="10035" y="6052"/>
                    </a:cubicBezTo>
                    <a:cubicBezTo>
                      <a:pt x="9682" y="5594"/>
                      <a:pt x="9375" y="5099"/>
                      <a:pt x="9127" y="4581"/>
                    </a:cubicBezTo>
                    <a:cubicBezTo>
                      <a:pt x="8572" y="3418"/>
                      <a:pt x="8024" y="1774"/>
                      <a:pt x="8564" y="581"/>
                    </a:cubicBezTo>
                    <a:cubicBezTo>
                      <a:pt x="8712" y="257"/>
                      <a:pt x="8445" y="0"/>
                      <a:pt x="8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2" name="Google Shape;15582;p42"/>
              <p:cNvSpPr/>
              <p:nvPr/>
            </p:nvSpPr>
            <p:spPr>
              <a:xfrm>
                <a:off x="4822750" y="3176275"/>
                <a:ext cx="400375" cy="553300"/>
              </a:xfrm>
              <a:custGeom>
                <a:avLst/>
                <a:gdLst/>
                <a:ahLst/>
                <a:cxnLst/>
                <a:rect l="l" t="t" r="r" b="b"/>
                <a:pathLst>
                  <a:path w="16015" h="22132" extrusionOk="0">
                    <a:moveTo>
                      <a:pt x="9704" y="6996"/>
                    </a:moveTo>
                    <a:cubicBezTo>
                      <a:pt x="9719" y="7011"/>
                      <a:pt x="9726" y="7026"/>
                      <a:pt x="9741" y="7041"/>
                    </a:cubicBezTo>
                    <a:cubicBezTo>
                      <a:pt x="9764" y="7063"/>
                      <a:pt x="9786" y="7093"/>
                      <a:pt x="9809" y="7123"/>
                    </a:cubicBezTo>
                    <a:cubicBezTo>
                      <a:pt x="10574" y="7994"/>
                      <a:pt x="11783" y="9795"/>
                      <a:pt x="11265" y="11993"/>
                    </a:cubicBezTo>
                    <a:cubicBezTo>
                      <a:pt x="10664" y="14567"/>
                      <a:pt x="8368" y="15295"/>
                      <a:pt x="5967" y="15693"/>
                    </a:cubicBezTo>
                    <a:cubicBezTo>
                      <a:pt x="4601" y="13659"/>
                      <a:pt x="3558" y="11468"/>
                      <a:pt x="5021" y="9262"/>
                    </a:cubicBezTo>
                    <a:cubicBezTo>
                      <a:pt x="6275" y="7386"/>
                      <a:pt x="8413" y="7041"/>
                      <a:pt x="9576" y="7003"/>
                    </a:cubicBezTo>
                    <a:cubicBezTo>
                      <a:pt x="9606" y="7003"/>
                      <a:pt x="9636" y="7003"/>
                      <a:pt x="9666" y="6996"/>
                    </a:cubicBezTo>
                    <a:close/>
                    <a:moveTo>
                      <a:pt x="9726" y="6898"/>
                    </a:moveTo>
                    <a:cubicBezTo>
                      <a:pt x="9704" y="6898"/>
                      <a:pt x="9681" y="6906"/>
                      <a:pt x="9659" y="6906"/>
                    </a:cubicBezTo>
                    <a:cubicBezTo>
                      <a:pt x="9629" y="6906"/>
                      <a:pt x="9606" y="6906"/>
                      <a:pt x="9576" y="6913"/>
                    </a:cubicBezTo>
                    <a:cubicBezTo>
                      <a:pt x="8398" y="6951"/>
                      <a:pt x="6222" y="7303"/>
                      <a:pt x="4946" y="9217"/>
                    </a:cubicBezTo>
                    <a:cubicBezTo>
                      <a:pt x="4278" y="10222"/>
                      <a:pt x="4076" y="11288"/>
                      <a:pt x="4331" y="12481"/>
                    </a:cubicBezTo>
                    <a:cubicBezTo>
                      <a:pt x="4534" y="13427"/>
                      <a:pt x="5036" y="14470"/>
                      <a:pt x="5907" y="15768"/>
                    </a:cubicBezTo>
                    <a:lnTo>
                      <a:pt x="5922" y="15790"/>
                    </a:lnTo>
                    <a:lnTo>
                      <a:pt x="5952" y="15790"/>
                    </a:lnTo>
                    <a:cubicBezTo>
                      <a:pt x="8278" y="15408"/>
                      <a:pt x="10740" y="14657"/>
                      <a:pt x="11362" y="12016"/>
                    </a:cubicBezTo>
                    <a:cubicBezTo>
                      <a:pt x="11888" y="9780"/>
                      <a:pt x="10657" y="7949"/>
                      <a:pt x="9877" y="7056"/>
                    </a:cubicBezTo>
                    <a:cubicBezTo>
                      <a:pt x="9854" y="7033"/>
                      <a:pt x="9832" y="7003"/>
                      <a:pt x="9809" y="6981"/>
                    </a:cubicBezTo>
                    <a:cubicBezTo>
                      <a:pt x="9794" y="6958"/>
                      <a:pt x="9779" y="6936"/>
                      <a:pt x="9764" y="6921"/>
                    </a:cubicBezTo>
                    <a:lnTo>
                      <a:pt x="9749" y="6898"/>
                    </a:lnTo>
                    <a:close/>
                    <a:moveTo>
                      <a:pt x="8241" y="99"/>
                    </a:moveTo>
                    <a:cubicBezTo>
                      <a:pt x="8475" y="99"/>
                      <a:pt x="8713" y="328"/>
                      <a:pt x="8586" y="617"/>
                    </a:cubicBezTo>
                    <a:cubicBezTo>
                      <a:pt x="8031" y="1825"/>
                      <a:pt x="8586" y="3476"/>
                      <a:pt x="9149" y="4654"/>
                    </a:cubicBezTo>
                    <a:cubicBezTo>
                      <a:pt x="9396" y="5172"/>
                      <a:pt x="9704" y="5675"/>
                      <a:pt x="10057" y="6133"/>
                    </a:cubicBezTo>
                    <a:lnTo>
                      <a:pt x="10072" y="6155"/>
                    </a:lnTo>
                    <a:lnTo>
                      <a:pt x="10094" y="6148"/>
                    </a:lnTo>
                    <a:cubicBezTo>
                      <a:pt x="10687" y="6095"/>
                      <a:pt x="11265" y="5975"/>
                      <a:pt x="11835" y="5802"/>
                    </a:cubicBezTo>
                    <a:cubicBezTo>
                      <a:pt x="13073" y="5405"/>
                      <a:pt x="14657" y="4684"/>
                      <a:pt x="15167" y="3454"/>
                    </a:cubicBezTo>
                    <a:cubicBezTo>
                      <a:pt x="15234" y="3292"/>
                      <a:pt x="15363" y="3224"/>
                      <a:pt x="15492" y="3224"/>
                    </a:cubicBezTo>
                    <a:cubicBezTo>
                      <a:pt x="15723" y="3224"/>
                      <a:pt x="15955" y="3442"/>
                      <a:pt x="15835" y="3731"/>
                    </a:cubicBezTo>
                    <a:cubicBezTo>
                      <a:pt x="15219" y="5217"/>
                      <a:pt x="13441" y="6050"/>
                      <a:pt x="12053" y="6493"/>
                    </a:cubicBezTo>
                    <a:cubicBezTo>
                      <a:pt x="11610" y="6628"/>
                      <a:pt x="11160" y="6733"/>
                      <a:pt x="10694" y="6800"/>
                    </a:cubicBezTo>
                    <a:lnTo>
                      <a:pt x="10619" y="6815"/>
                    </a:lnTo>
                    <a:lnTo>
                      <a:pt x="10664" y="6876"/>
                    </a:lnTo>
                    <a:cubicBezTo>
                      <a:pt x="11595" y="8046"/>
                      <a:pt x="12593" y="9915"/>
                      <a:pt x="12060" y="12181"/>
                    </a:cubicBezTo>
                    <a:cubicBezTo>
                      <a:pt x="11670" y="13847"/>
                      <a:pt x="10634" y="15017"/>
                      <a:pt x="8901" y="15753"/>
                    </a:cubicBezTo>
                    <a:cubicBezTo>
                      <a:pt x="8113" y="16076"/>
                      <a:pt x="7288" y="16308"/>
                      <a:pt x="6455" y="16443"/>
                    </a:cubicBezTo>
                    <a:lnTo>
                      <a:pt x="6380" y="16458"/>
                    </a:lnTo>
                    <a:lnTo>
                      <a:pt x="6425" y="16518"/>
                    </a:lnTo>
                    <a:cubicBezTo>
                      <a:pt x="6537" y="16676"/>
                      <a:pt x="6657" y="16833"/>
                      <a:pt x="6770" y="16999"/>
                    </a:cubicBezTo>
                    <a:cubicBezTo>
                      <a:pt x="8766" y="19723"/>
                      <a:pt x="7805" y="21749"/>
                      <a:pt x="7760" y="21831"/>
                    </a:cubicBezTo>
                    <a:cubicBezTo>
                      <a:pt x="7690" y="21977"/>
                      <a:pt x="7569" y="22038"/>
                      <a:pt x="7449" y="22038"/>
                    </a:cubicBezTo>
                    <a:cubicBezTo>
                      <a:pt x="7210" y="22038"/>
                      <a:pt x="6970" y="21800"/>
                      <a:pt x="7115" y="21516"/>
                    </a:cubicBezTo>
                    <a:cubicBezTo>
                      <a:pt x="7145" y="21441"/>
                      <a:pt x="7910" y="19768"/>
                      <a:pt x="6192" y="17426"/>
                    </a:cubicBezTo>
                    <a:cubicBezTo>
                      <a:pt x="6019" y="17194"/>
                      <a:pt x="5802" y="16901"/>
                      <a:pt x="5592" y="16608"/>
                    </a:cubicBezTo>
                    <a:lnTo>
                      <a:pt x="5577" y="16586"/>
                    </a:lnTo>
                    <a:lnTo>
                      <a:pt x="5547" y="16586"/>
                    </a:lnTo>
                    <a:cubicBezTo>
                      <a:pt x="5186" y="16638"/>
                      <a:pt x="4826" y="16683"/>
                      <a:pt x="4511" y="16721"/>
                    </a:cubicBezTo>
                    <a:cubicBezTo>
                      <a:pt x="1629" y="17066"/>
                      <a:pt x="924" y="18762"/>
                      <a:pt x="894" y="18837"/>
                    </a:cubicBezTo>
                    <a:cubicBezTo>
                      <a:pt x="831" y="18999"/>
                      <a:pt x="701" y="19068"/>
                      <a:pt x="570" y="19068"/>
                    </a:cubicBezTo>
                    <a:cubicBezTo>
                      <a:pt x="344" y="19068"/>
                      <a:pt x="114" y="18863"/>
                      <a:pt x="219" y="18582"/>
                    </a:cubicBezTo>
                    <a:cubicBezTo>
                      <a:pt x="256" y="18492"/>
                      <a:pt x="1082" y="16398"/>
                      <a:pt x="4429" y="16000"/>
                    </a:cubicBezTo>
                    <a:cubicBezTo>
                      <a:pt x="4639" y="15970"/>
                      <a:pt x="4841" y="15948"/>
                      <a:pt x="5044" y="15918"/>
                    </a:cubicBezTo>
                    <a:lnTo>
                      <a:pt x="5119" y="15910"/>
                    </a:lnTo>
                    <a:lnTo>
                      <a:pt x="5081" y="15850"/>
                    </a:lnTo>
                    <a:cubicBezTo>
                      <a:pt x="3933" y="14079"/>
                      <a:pt x="2605" y="11423"/>
                      <a:pt x="4346" y="8812"/>
                    </a:cubicBezTo>
                    <a:cubicBezTo>
                      <a:pt x="5629" y="6883"/>
                      <a:pt x="7655" y="6335"/>
                      <a:pt x="9134" y="6208"/>
                    </a:cubicBezTo>
                    <a:lnTo>
                      <a:pt x="9216" y="6208"/>
                    </a:lnTo>
                    <a:lnTo>
                      <a:pt x="9171" y="6140"/>
                    </a:lnTo>
                    <a:cubicBezTo>
                      <a:pt x="8916" y="5765"/>
                      <a:pt x="8691" y="5375"/>
                      <a:pt x="8496" y="4962"/>
                    </a:cubicBezTo>
                    <a:cubicBezTo>
                      <a:pt x="7865" y="3649"/>
                      <a:pt x="7258" y="1780"/>
                      <a:pt x="7925" y="317"/>
                    </a:cubicBezTo>
                    <a:cubicBezTo>
                      <a:pt x="7993" y="164"/>
                      <a:pt x="8117" y="99"/>
                      <a:pt x="8241" y="99"/>
                    </a:cubicBezTo>
                    <a:close/>
                    <a:moveTo>
                      <a:pt x="8239" y="1"/>
                    </a:moveTo>
                    <a:cubicBezTo>
                      <a:pt x="8083" y="1"/>
                      <a:pt x="7928" y="81"/>
                      <a:pt x="7843" y="272"/>
                    </a:cubicBezTo>
                    <a:cubicBezTo>
                      <a:pt x="7160" y="1773"/>
                      <a:pt x="7775" y="3671"/>
                      <a:pt x="8406" y="5007"/>
                    </a:cubicBezTo>
                    <a:cubicBezTo>
                      <a:pt x="8593" y="5390"/>
                      <a:pt x="8811" y="5765"/>
                      <a:pt x="9051" y="6125"/>
                    </a:cubicBezTo>
                    <a:cubicBezTo>
                      <a:pt x="7558" y="6260"/>
                      <a:pt x="5547" y="6838"/>
                      <a:pt x="4263" y="8759"/>
                    </a:cubicBezTo>
                    <a:cubicBezTo>
                      <a:pt x="3513" y="9862"/>
                      <a:pt x="3235" y="11213"/>
                      <a:pt x="3506" y="12519"/>
                    </a:cubicBezTo>
                    <a:cubicBezTo>
                      <a:pt x="3701" y="13539"/>
                      <a:pt x="4158" y="14597"/>
                      <a:pt x="4961" y="15835"/>
                    </a:cubicBezTo>
                    <a:cubicBezTo>
                      <a:pt x="4781" y="15858"/>
                      <a:pt x="4601" y="15888"/>
                      <a:pt x="4414" y="15903"/>
                    </a:cubicBezTo>
                    <a:cubicBezTo>
                      <a:pt x="1014" y="16316"/>
                      <a:pt x="166" y="18454"/>
                      <a:pt x="129" y="18544"/>
                    </a:cubicBezTo>
                    <a:cubicBezTo>
                      <a:pt x="0" y="18901"/>
                      <a:pt x="287" y="19161"/>
                      <a:pt x="572" y="19161"/>
                    </a:cubicBezTo>
                    <a:cubicBezTo>
                      <a:pt x="737" y="19161"/>
                      <a:pt x="902" y="19074"/>
                      <a:pt x="984" y="18867"/>
                    </a:cubicBezTo>
                    <a:cubicBezTo>
                      <a:pt x="1014" y="18800"/>
                      <a:pt x="1697" y="17149"/>
                      <a:pt x="4526" y="16811"/>
                    </a:cubicBezTo>
                    <a:cubicBezTo>
                      <a:pt x="4834" y="16773"/>
                      <a:pt x="5179" y="16736"/>
                      <a:pt x="5532" y="16683"/>
                    </a:cubicBezTo>
                    <a:cubicBezTo>
                      <a:pt x="5742" y="16976"/>
                      <a:pt x="5944" y="17254"/>
                      <a:pt x="6109" y="17479"/>
                    </a:cubicBezTo>
                    <a:cubicBezTo>
                      <a:pt x="7798" y="19783"/>
                      <a:pt x="7062" y="21403"/>
                      <a:pt x="7025" y="21471"/>
                    </a:cubicBezTo>
                    <a:cubicBezTo>
                      <a:pt x="6882" y="21779"/>
                      <a:pt x="7100" y="22131"/>
                      <a:pt x="7438" y="22131"/>
                    </a:cubicBezTo>
                    <a:lnTo>
                      <a:pt x="7438" y="22124"/>
                    </a:lnTo>
                    <a:cubicBezTo>
                      <a:pt x="7610" y="22124"/>
                      <a:pt x="7768" y="22026"/>
                      <a:pt x="7850" y="21876"/>
                    </a:cubicBezTo>
                    <a:cubicBezTo>
                      <a:pt x="7888" y="21786"/>
                      <a:pt x="8878" y="19708"/>
                      <a:pt x="6845" y="16939"/>
                    </a:cubicBezTo>
                    <a:cubicBezTo>
                      <a:pt x="6747" y="16803"/>
                      <a:pt x="6642" y="16661"/>
                      <a:pt x="6545" y="16518"/>
                    </a:cubicBezTo>
                    <a:cubicBezTo>
                      <a:pt x="7363" y="16383"/>
                      <a:pt x="8166" y="16158"/>
                      <a:pt x="8939" y="15843"/>
                    </a:cubicBezTo>
                    <a:cubicBezTo>
                      <a:pt x="10702" y="15093"/>
                      <a:pt x="11753" y="13899"/>
                      <a:pt x="12158" y="12203"/>
                    </a:cubicBezTo>
                    <a:cubicBezTo>
                      <a:pt x="12683" y="9937"/>
                      <a:pt x="11723" y="8069"/>
                      <a:pt x="10792" y="6883"/>
                    </a:cubicBezTo>
                    <a:cubicBezTo>
                      <a:pt x="11227" y="6815"/>
                      <a:pt x="11663" y="6710"/>
                      <a:pt x="12083" y="6583"/>
                    </a:cubicBezTo>
                    <a:cubicBezTo>
                      <a:pt x="13486" y="6133"/>
                      <a:pt x="15295" y="5285"/>
                      <a:pt x="15925" y="3761"/>
                    </a:cubicBezTo>
                    <a:cubicBezTo>
                      <a:pt x="16015" y="3529"/>
                      <a:pt x="15910" y="3266"/>
                      <a:pt x="15677" y="3168"/>
                    </a:cubicBezTo>
                    <a:cubicBezTo>
                      <a:pt x="15620" y="3145"/>
                      <a:pt x="15561" y="3133"/>
                      <a:pt x="15503" y="3133"/>
                    </a:cubicBezTo>
                    <a:cubicBezTo>
                      <a:pt x="15323" y="3133"/>
                      <a:pt x="15152" y="3240"/>
                      <a:pt x="15084" y="3416"/>
                    </a:cubicBezTo>
                    <a:cubicBezTo>
                      <a:pt x="14589" y="4609"/>
                      <a:pt x="13028" y="5322"/>
                      <a:pt x="11805" y="5712"/>
                    </a:cubicBezTo>
                    <a:cubicBezTo>
                      <a:pt x="11257" y="5885"/>
                      <a:pt x="10687" y="5998"/>
                      <a:pt x="10109" y="6058"/>
                    </a:cubicBezTo>
                    <a:cubicBezTo>
                      <a:pt x="9771" y="5607"/>
                      <a:pt x="9471" y="5120"/>
                      <a:pt x="9231" y="4609"/>
                    </a:cubicBezTo>
                    <a:cubicBezTo>
                      <a:pt x="8676" y="3454"/>
                      <a:pt x="8136" y="1833"/>
                      <a:pt x="8668" y="655"/>
                    </a:cubicBezTo>
                    <a:cubicBezTo>
                      <a:pt x="8836" y="291"/>
                      <a:pt x="8535" y="1"/>
                      <a:pt x="8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3" name="Google Shape;15583;p42"/>
              <p:cNvSpPr/>
              <p:nvPr/>
            </p:nvSpPr>
            <p:spPr>
              <a:xfrm>
                <a:off x="4987100" y="3375175"/>
                <a:ext cx="96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2507" extrusionOk="0">
                    <a:moveTo>
                      <a:pt x="1584" y="0"/>
                    </a:moveTo>
                    <a:lnTo>
                      <a:pt x="1" y="773"/>
                    </a:lnTo>
                    <a:lnTo>
                      <a:pt x="3850" y="2506"/>
                    </a:lnTo>
                    <a:lnTo>
                      <a:pt x="3513" y="878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4" name="Google Shape;15584;p42"/>
              <p:cNvSpPr/>
              <p:nvPr/>
            </p:nvSpPr>
            <p:spPr>
              <a:xfrm>
                <a:off x="4984475" y="3373850"/>
                <a:ext cx="10057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2642" extrusionOk="0">
                    <a:moveTo>
                      <a:pt x="1689" y="106"/>
                    </a:moveTo>
                    <a:lnTo>
                      <a:pt x="3573" y="969"/>
                    </a:lnTo>
                    <a:lnTo>
                      <a:pt x="3895" y="2477"/>
                    </a:lnTo>
                    <a:lnTo>
                      <a:pt x="218" y="819"/>
                    </a:lnTo>
                    <a:lnTo>
                      <a:pt x="1689" y="106"/>
                    </a:lnTo>
                    <a:close/>
                    <a:moveTo>
                      <a:pt x="1689" y="1"/>
                    </a:moveTo>
                    <a:lnTo>
                      <a:pt x="1" y="826"/>
                    </a:lnTo>
                    <a:lnTo>
                      <a:pt x="4023" y="2642"/>
                    </a:lnTo>
                    <a:lnTo>
                      <a:pt x="3655" y="901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5" name="Google Shape;15585;p42"/>
              <p:cNvSpPr/>
              <p:nvPr/>
            </p:nvSpPr>
            <p:spPr>
              <a:xfrm>
                <a:off x="4878675" y="3624875"/>
                <a:ext cx="964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507" extrusionOk="0">
                    <a:moveTo>
                      <a:pt x="1584" y="0"/>
                    </a:moveTo>
                    <a:lnTo>
                      <a:pt x="0" y="773"/>
                    </a:lnTo>
                    <a:lnTo>
                      <a:pt x="3857" y="2506"/>
                    </a:lnTo>
                    <a:lnTo>
                      <a:pt x="3512" y="878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6" name="Google Shape;15586;p42"/>
              <p:cNvSpPr/>
              <p:nvPr/>
            </p:nvSpPr>
            <p:spPr>
              <a:xfrm>
                <a:off x="4876050" y="3623550"/>
                <a:ext cx="10057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2642" extrusionOk="0">
                    <a:moveTo>
                      <a:pt x="1689" y="106"/>
                    </a:moveTo>
                    <a:lnTo>
                      <a:pt x="3572" y="969"/>
                    </a:lnTo>
                    <a:lnTo>
                      <a:pt x="3895" y="2477"/>
                    </a:lnTo>
                    <a:lnTo>
                      <a:pt x="218" y="818"/>
                    </a:lnTo>
                    <a:lnTo>
                      <a:pt x="1689" y="106"/>
                    </a:lnTo>
                    <a:close/>
                    <a:moveTo>
                      <a:pt x="1689" y="1"/>
                    </a:moveTo>
                    <a:lnTo>
                      <a:pt x="0" y="826"/>
                    </a:lnTo>
                    <a:lnTo>
                      <a:pt x="4022" y="2642"/>
                    </a:lnTo>
                    <a:lnTo>
                      <a:pt x="3655" y="901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7" name="Google Shape;15587;p42"/>
              <p:cNvSpPr/>
              <p:nvPr/>
            </p:nvSpPr>
            <p:spPr>
              <a:xfrm>
                <a:off x="4951075" y="3480400"/>
                <a:ext cx="9627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2508" extrusionOk="0">
                    <a:moveTo>
                      <a:pt x="1" y="1"/>
                    </a:moveTo>
                    <a:lnTo>
                      <a:pt x="346" y="1629"/>
                    </a:lnTo>
                    <a:lnTo>
                      <a:pt x="2275" y="2507"/>
                    </a:lnTo>
                    <a:lnTo>
                      <a:pt x="3851" y="174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8" name="Google Shape;15588;p42"/>
              <p:cNvSpPr/>
              <p:nvPr/>
            </p:nvSpPr>
            <p:spPr>
              <a:xfrm>
                <a:off x="4949575" y="3478350"/>
                <a:ext cx="1006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2642" extrusionOk="0">
                    <a:moveTo>
                      <a:pt x="128" y="165"/>
                    </a:moveTo>
                    <a:lnTo>
                      <a:pt x="3805" y="1824"/>
                    </a:lnTo>
                    <a:lnTo>
                      <a:pt x="2335" y="2537"/>
                    </a:lnTo>
                    <a:lnTo>
                      <a:pt x="451" y="1681"/>
                    </a:lnTo>
                    <a:lnTo>
                      <a:pt x="128" y="165"/>
                    </a:lnTo>
                    <a:close/>
                    <a:moveTo>
                      <a:pt x="1" y="0"/>
                    </a:moveTo>
                    <a:lnTo>
                      <a:pt x="369" y="1741"/>
                    </a:lnTo>
                    <a:lnTo>
                      <a:pt x="2335" y="2642"/>
                    </a:lnTo>
                    <a:lnTo>
                      <a:pt x="4023" y="18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9" name="Google Shape;15589;p42"/>
              <p:cNvSpPr/>
              <p:nvPr/>
            </p:nvSpPr>
            <p:spPr>
              <a:xfrm>
                <a:off x="5063275" y="3227700"/>
                <a:ext cx="9625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2508" extrusionOk="0">
                    <a:moveTo>
                      <a:pt x="0" y="1"/>
                    </a:moveTo>
                    <a:lnTo>
                      <a:pt x="338" y="1629"/>
                    </a:lnTo>
                    <a:lnTo>
                      <a:pt x="2267" y="2507"/>
                    </a:lnTo>
                    <a:lnTo>
                      <a:pt x="3850" y="17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0" name="Google Shape;15590;p42"/>
              <p:cNvSpPr/>
              <p:nvPr/>
            </p:nvSpPr>
            <p:spPr>
              <a:xfrm>
                <a:off x="5061575" y="3225650"/>
                <a:ext cx="1006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2642" extrusionOk="0">
                    <a:moveTo>
                      <a:pt x="128" y="165"/>
                    </a:moveTo>
                    <a:lnTo>
                      <a:pt x="3805" y="1824"/>
                    </a:lnTo>
                    <a:lnTo>
                      <a:pt x="2335" y="2537"/>
                    </a:lnTo>
                    <a:lnTo>
                      <a:pt x="451" y="1681"/>
                    </a:lnTo>
                    <a:lnTo>
                      <a:pt x="128" y="165"/>
                    </a:lnTo>
                    <a:close/>
                    <a:moveTo>
                      <a:pt x="1" y="0"/>
                    </a:moveTo>
                    <a:lnTo>
                      <a:pt x="369" y="1741"/>
                    </a:lnTo>
                    <a:lnTo>
                      <a:pt x="2335" y="2642"/>
                    </a:lnTo>
                    <a:lnTo>
                      <a:pt x="4023" y="18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1" name="Google Shape;15591;p42"/>
              <p:cNvSpPr/>
              <p:nvPr/>
            </p:nvSpPr>
            <p:spPr>
              <a:xfrm>
                <a:off x="4947900" y="3416825"/>
                <a:ext cx="139225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3377" extrusionOk="0">
                    <a:moveTo>
                      <a:pt x="631" y="0"/>
                    </a:moveTo>
                    <a:lnTo>
                      <a:pt x="0" y="1156"/>
                    </a:lnTo>
                    <a:lnTo>
                      <a:pt x="4998" y="3377"/>
                    </a:lnTo>
                    <a:lnTo>
                      <a:pt x="5568" y="2131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2" name="Google Shape;15592;p42"/>
              <p:cNvSpPr/>
              <p:nvPr/>
            </p:nvSpPr>
            <p:spPr>
              <a:xfrm>
                <a:off x="4946200" y="3415300"/>
                <a:ext cx="142425" cy="87650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3506" extrusionOk="0">
                    <a:moveTo>
                      <a:pt x="714" y="121"/>
                    </a:moveTo>
                    <a:lnTo>
                      <a:pt x="5569" y="2215"/>
                    </a:lnTo>
                    <a:lnTo>
                      <a:pt x="5044" y="3378"/>
                    </a:lnTo>
                    <a:lnTo>
                      <a:pt x="128" y="1194"/>
                    </a:lnTo>
                    <a:lnTo>
                      <a:pt x="714" y="121"/>
                    </a:lnTo>
                    <a:close/>
                    <a:moveTo>
                      <a:pt x="676" y="1"/>
                    </a:moveTo>
                    <a:lnTo>
                      <a:pt x="1" y="1239"/>
                    </a:lnTo>
                    <a:lnTo>
                      <a:pt x="5089" y="3505"/>
                    </a:lnTo>
                    <a:lnTo>
                      <a:pt x="5696" y="2162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06" name="Google Shape;15606;p42"/>
            <p:cNvSpPr/>
            <p:nvPr/>
          </p:nvSpPr>
          <p:spPr>
            <a:xfrm>
              <a:off x="6664932" y="1357240"/>
              <a:ext cx="1570273" cy="764616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42"/>
            <p:cNvSpPr/>
            <p:nvPr/>
          </p:nvSpPr>
          <p:spPr>
            <a:xfrm>
              <a:off x="6694325" y="1392125"/>
              <a:ext cx="1516200" cy="1516200"/>
            </a:xfrm>
            <a:prstGeom prst="blockArc">
              <a:avLst>
                <a:gd name="adj1" fmla="val 11121360"/>
                <a:gd name="adj2" fmla="val 14581391"/>
                <a:gd name="adj3" fmla="val 38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 descr="A black and white roulette&#10;&#10;Description automatically generated">
              <a:extLst>
                <a:ext uri="{FF2B5EF4-FFF2-40B4-BE49-F238E27FC236}">
                  <a16:creationId xmlns:a16="http://schemas.microsoft.com/office/drawing/2014/main" id="{16062504-DA18-119F-6381-AD1D749D7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0150" y="2326544"/>
              <a:ext cx="687655" cy="68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7CE48-7B6D-C379-E85C-E82C176DB62E}"/>
              </a:ext>
            </a:extLst>
          </p:cNvPr>
          <p:cNvGrpSpPr/>
          <p:nvPr/>
        </p:nvGrpSpPr>
        <p:grpSpPr>
          <a:xfrm>
            <a:off x="1561502" y="1069195"/>
            <a:ext cx="2402513" cy="3662833"/>
            <a:chOff x="734388" y="1357240"/>
            <a:chExt cx="1919100" cy="2925829"/>
          </a:xfrm>
        </p:grpSpPr>
        <p:grpSp>
          <p:nvGrpSpPr>
            <p:cNvPr id="15548" name="Google Shape;15548;p42"/>
            <p:cNvGrpSpPr/>
            <p:nvPr/>
          </p:nvGrpSpPr>
          <p:grpSpPr>
            <a:xfrm rot="4033889">
              <a:off x="1382921" y="1542709"/>
              <a:ext cx="614929" cy="849884"/>
              <a:chOff x="4822750" y="3176275"/>
              <a:chExt cx="400375" cy="553300"/>
            </a:xfrm>
          </p:grpSpPr>
          <p:sp>
            <p:nvSpPr>
              <p:cNvPr id="15549" name="Google Shape;15549;p42"/>
              <p:cNvSpPr/>
              <p:nvPr/>
            </p:nvSpPr>
            <p:spPr>
              <a:xfrm>
                <a:off x="4824225" y="3177550"/>
                <a:ext cx="397600" cy="550875"/>
              </a:xfrm>
              <a:custGeom>
                <a:avLst/>
                <a:gdLst/>
                <a:ahLst/>
                <a:cxnLst/>
                <a:rect l="l" t="t" r="r" b="b"/>
                <a:pathLst>
                  <a:path w="15904" h="22035" extrusionOk="0">
                    <a:moveTo>
                      <a:pt x="9667" y="6900"/>
                    </a:moveTo>
                    <a:cubicBezTo>
                      <a:pt x="9705" y="6945"/>
                      <a:pt x="9742" y="6990"/>
                      <a:pt x="9780" y="7042"/>
                    </a:cubicBezTo>
                    <a:cubicBezTo>
                      <a:pt x="10553" y="7920"/>
                      <a:pt x="11776" y="9736"/>
                      <a:pt x="11258" y="11950"/>
                    </a:cubicBezTo>
                    <a:cubicBezTo>
                      <a:pt x="10665" y="14449"/>
                      <a:pt x="8482" y="15267"/>
                      <a:pt x="5885" y="15694"/>
                    </a:cubicBezTo>
                    <a:cubicBezTo>
                      <a:pt x="4407" y="13488"/>
                      <a:pt x="3499" y="11327"/>
                      <a:pt x="4925" y="9188"/>
                    </a:cubicBezTo>
                    <a:cubicBezTo>
                      <a:pt x="6193" y="7290"/>
                      <a:pt x="8347" y="6945"/>
                      <a:pt x="9517" y="6907"/>
                    </a:cubicBezTo>
                    <a:cubicBezTo>
                      <a:pt x="9570" y="6907"/>
                      <a:pt x="9615" y="6900"/>
                      <a:pt x="9667" y="6900"/>
                    </a:cubicBezTo>
                    <a:close/>
                    <a:moveTo>
                      <a:pt x="8179" y="0"/>
                    </a:moveTo>
                    <a:cubicBezTo>
                      <a:pt x="8039" y="0"/>
                      <a:pt x="7899" y="72"/>
                      <a:pt x="7821" y="243"/>
                    </a:cubicBezTo>
                    <a:cubicBezTo>
                      <a:pt x="7146" y="1729"/>
                      <a:pt x="7761" y="3613"/>
                      <a:pt x="8392" y="4933"/>
                    </a:cubicBezTo>
                    <a:cubicBezTo>
                      <a:pt x="8587" y="5346"/>
                      <a:pt x="8819" y="5736"/>
                      <a:pt x="9075" y="6112"/>
                    </a:cubicBezTo>
                    <a:cubicBezTo>
                      <a:pt x="7694" y="6232"/>
                      <a:pt x="5570" y="6749"/>
                      <a:pt x="4249" y="8738"/>
                    </a:cubicBezTo>
                    <a:cubicBezTo>
                      <a:pt x="2569" y="11252"/>
                      <a:pt x="3664" y="13796"/>
                      <a:pt x="4985" y="15822"/>
                    </a:cubicBezTo>
                    <a:cubicBezTo>
                      <a:pt x="4775" y="15852"/>
                      <a:pt x="4572" y="15874"/>
                      <a:pt x="4362" y="15904"/>
                    </a:cubicBezTo>
                    <a:cubicBezTo>
                      <a:pt x="985" y="16310"/>
                      <a:pt x="152" y="18418"/>
                      <a:pt x="115" y="18508"/>
                    </a:cubicBezTo>
                    <a:cubicBezTo>
                      <a:pt x="0" y="18827"/>
                      <a:pt x="258" y="19059"/>
                      <a:pt x="513" y="19059"/>
                    </a:cubicBezTo>
                    <a:cubicBezTo>
                      <a:pt x="660" y="19059"/>
                      <a:pt x="806" y="18982"/>
                      <a:pt x="880" y="18801"/>
                    </a:cubicBezTo>
                    <a:cubicBezTo>
                      <a:pt x="910" y="18734"/>
                      <a:pt x="1601" y="17053"/>
                      <a:pt x="4460" y="16715"/>
                    </a:cubicBezTo>
                    <a:cubicBezTo>
                      <a:pt x="4790" y="16677"/>
                      <a:pt x="5135" y="16632"/>
                      <a:pt x="5495" y="16580"/>
                    </a:cubicBezTo>
                    <a:cubicBezTo>
                      <a:pt x="5698" y="16873"/>
                      <a:pt x="5900" y="17143"/>
                      <a:pt x="6095" y="17405"/>
                    </a:cubicBezTo>
                    <a:cubicBezTo>
                      <a:pt x="7791" y="19717"/>
                      <a:pt x="7049" y="21367"/>
                      <a:pt x="7011" y="21443"/>
                    </a:cubicBezTo>
                    <a:cubicBezTo>
                      <a:pt x="6851" y="21767"/>
                      <a:pt x="7123" y="22035"/>
                      <a:pt x="7393" y="22035"/>
                    </a:cubicBezTo>
                    <a:cubicBezTo>
                      <a:pt x="7530" y="22035"/>
                      <a:pt x="7666" y="21966"/>
                      <a:pt x="7746" y="21803"/>
                    </a:cubicBezTo>
                    <a:cubicBezTo>
                      <a:pt x="7791" y="21713"/>
                      <a:pt x="8759" y="19664"/>
                      <a:pt x="6748" y="16918"/>
                    </a:cubicBezTo>
                    <a:cubicBezTo>
                      <a:pt x="6636" y="16760"/>
                      <a:pt x="6516" y="16595"/>
                      <a:pt x="6403" y="16437"/>
                    </a:cubicBezTo>
                    <a:cubicBezTo>
                      <a:pt x="7244" y="16302"/>
                      <a:pt x="8069" y="16070"/>
                      <a:pt x="8857" y="15747"/>
                    </a:cubicBezTo>
                    <a:cubicBezTo>
                      <a:pt x="10343" y="15117"/>
                      <a:pt x="11604" y="14051"/>
                      <a:pt x="12054" y="12137"/>
                    </a:cubicBezTo>
                    <a:cubicBezTo>
                      <a:pt x="12602" y="9796"/>
                      <a:pt x="11506" y="7875"/>
                      <a:pt x="10643" y="6794"/>
                    </a:cubicBezTo>
                    <a:cubicBezTo>
                      <a:pt x="11108" y="6727"/>
                      <a:pt x="11566" y="6622"/>
                      <a:pt x="12009" y="6487"/>
                    </a:cubicBezTo>
                    <a:cubicBezTo>
                      <a:pt x="13405" y="6044"/>
                      <a:pt x="15198" y="5196"/>
                      <a:pt x="15821" y="3695"/>
                    </a:cubicBezTo>
                    <a:cubicBezTo>
                      <a:pt x="15903" y="3485"/>
                      <a:pt x="15806" y="3245"/>
                      <a:pt x="15596" y="3162"/>
                    </a:cubicBezTo>
                    <a:cubicBezTo>
                      <a:pt x="15546" y="3140"/>
                      <a:pt x="15494" y="3130"/>
                      <a:pt x="15442" y="3130"/>
                    </a:cubicBezTo>
                    <a:cubicBezTo>
                      <a:pt x="15284" y="3130"/>
                      <a:pt x="15131" y="3227"/>
                      <a:pt x="15063" y="3380"/>
                    </a:cubicBezTo>
                    <a:cubicBezTo>
                      <a:pt x="14568" y="4596"/>
                      <a:pt x="12992" y="5316"/>
                      <a:pt x="11761" y="5706"/>
                    </a:cubicBezTo>
                    <a:cubicBezTo>
                      <a:pt x="11198" y="5879"/>
                      <a:pt x="10620" y="5999"/>
                      <a:pt x="10035" y="6052"/>
                    </a:cubicBezTo>
                    <a:cubicBezTo>
                      <a:pt x="9682" y="5594"/>
                      <a:pt x="9375" y="5099"/>
                      <a:pt x="9127" y="4581"/>
                    </a:cubicBezTo>
                    <a:cubicBezTo>
                      <a:pt x="8572" y="3418"/>
                      <a:pt x="8024" y="1774"/>
                      <a:pt x="8564" y="581"/>
                    </a:cubicBezTo>
                    <a:cubicBezTo>
                      <a:pt x="8712" y="257"/>
                      <a:pt x="8445" y="0"/>
                      <a:pt x="8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0" name="Google Shape;15550;p42"/>
              <p:cNvSpPr/>
              <p:nvPr/>
            </p:nvSpPr>
            <p:spPr>
              <a:xfrm>
                <a:off x="4822750" y="3176275"/>
                <a:ext cx="400375" cy="553300"/>
              </a:xfrm>
              <a:custGeom>
                <a:avLst/>
                <a:gdLst/>
                <a:ahLst/>
                <a:cxnLst/>
                <a:rect l="l" t="t" r="r" b="b"/>
                <a:pathLst>
                  <a:path w="16015" h="22132" extrusionOk="0">
                    <a:moveTo>
                      <a:pt x="9704" y="6996"/>
                    </a:moveTo>
                    <a:cubicBezTo>
                      <a:pt x="9719" y="7011"/>
                      <a:pt x="9726" y="7026"/>
                      <a:pt x="9741" y="7041"/>
                    </a:cubicBezTo>
                    <a:cubicBezTo>
                      <a:pt x="9764" y="7063"/>
                      <a:pt x="9786" y="7093"/>
                      <a:pt x="9809" y="7123"/>
                    </a:cubicBezTo>
                    <a:cubicBezTo>
                      <a:pt x="10574" y="7994"/>
                      <a:pt x="11783" y="9795"/>
                      <a:pt x="11265" y="11993"/>
                    </a:cubicBezTo>
                    <a:cubicBezTo>
                      <a:pt x="10664" y="14567"/>
                      <a:pt x="8368" y="15295"/>
                      <a:pt x="5967" y="15693"/>
                    </a:cubicBezTo>
                    <a:cubicBezTo>
                      <a:pt x="4601" y="13659"/>
                      <a:pt x="3558" y="11468"/>
                      <a:pt x="5021" y="9262"/>
                    </a:cubicBezTo>
                    <a:cubicBezTo>
                      <a:pt x="6275" y="7386"/>
                      <a:pt x="8413" y="7041"/>
                      <a:pt x="9576" y="7003"/>
                    </a:cubicBezTo>
                    <a:cubicBezTo>
                      <a:pt x="9606" y="7003"/>
                      <a:pt x="9636" y="7003"/>
                      <a:pt x="9666" y="6996"/>
                    </a:cubicBezTo>
                    <a:close/>
                    <a:moveTo>
                      <a:pt x="9726" y="6898"/>
                    </a:moveTo>
                    <a:cubicBezTo>
                      <a:pt x="9704" y="6898"/>
                      <a:pt x="9681" y="6906"/>
                      <a:pt x="9659" y="6906"/>
                    </a:cubicBezTo>
                    <a:cubicBezTo>
                      <a:pt x="9629" y="6906"/>
                      <a:pt x="9606" y="6906"/>
                      <a:pt x="9576" y="6913"/>
                    </a:cubicBezTo>
                    <a:cubicBezTo>
                      <a:pt x="8398" y="6951"/>
                      <a:pt x="6222" y="7303"/>
                      <a:pt x="4946" y="9217"/>
                    </a:cubicBezTo>
                    <a:cubicBezTo>
                      <a:pt x="4278" y="10222"/>
                      <a:pt x="4076" y="11288"/>
                      <a:pt x="4331" y="12481"/>
                    </a:cubicBezTo>
                    <a:cubicBezTo>
                      <a:pt x="4534" y="13427"/>
                      <a:pt x="5036" y="14470"/>
                      <a:pt x="5907" y="15768"/>
                    </a:cubicBezTo>
                    <a:lnTo>
                      <a:pt x="5922" y="15790"/>
                    </a:lnTo>
                    <a:lnTo>
                      <a:pt x="5952" y="15790"/>
                    </a:lnTo>
                    <a:cubicBezTo>
                      <a:pt x="8278" y="15408"/>
                      <a:pt x="10740" y="14657"/>
                      <a:pt x="11362" y="12016"/>
                    </a:cubicBezTo>
                    <a:cubicBezTo>
                      <a:pt x="11888" y="9780"/>
                      <a:pt x="10657" y="7949"/>
                      <a:pt x="9877" y="7056"/>
                    </a:cubicBezTo>
                    <a:cubicBezTo>
                      <a:pt x="9854" y="7033"/>
                      <a:pt x="9832" y="7003"/>
                      <a:pt x="9809" y="6981"/>
                    </a:cubicBezTo>
                    <a:cubicBezTo>
                      <a:pt x="9794" y="6958"/>
                      <a:pt x="9779" y="6936"/>
                      <a:pt x="9764" y="6921"/>
                    </a:cubicBezTo>
                    <a:lnTo>
                      <a:pt x="9749" y="6898"/>
                    </a:lnTo>
                    <a:close/>
                    <a:moveTo>
                      <a:pt x="8241" y="99"/>
                    </a:moveTo>
                    <a:cubicBezTo>
                      <a:pt x="8475" y="99"/>
                      <a:pt x="8713" y="328"/>
                      <a:pt x="8586" y="617"/>
                    </a:cubicBezTo>
                    <a:cubicBezTo>
                      <a:pt x="8031" y="1825"/>
                      <a:pt x="8586" y="3476"/>
                      <a:pt x="9149" y="4654"/>
                    </a:cubicBezTo>
                    <a:cubicBezTo>
                      <a:pt x="9396" y="5172"/>
                      <a:pt x="9704" y="5675"/>
                      <a:pt x="10057" y="6133"/>
                    </a:cubicBezTo>
                    <a:lnTo>
                      <a:pt x="10072" y="6155"/>
                    </a:lnTo>
                    <a:lnTo>
                      <a:pt x="10094" y="6148"/>
                    </a:lnTo>
                    <a:cubicBezTo>
                      <a:pt x="10687" y="6095"/>
                      <a:pt x="11265" y="5975"/>
                      <a:pt x="11835" y="5802"/>
                    </a:cubicBezTo>
                    <a:cubicBezTo>
                      <a:pt x="13073" y="5405"/>
                      <a:pt x="14657" y="4684"/>
                      <a:pt x="15167" y="3454"/>
                    </a:cubicBezTo>
                    <a:cubicBezTo>
                      <a:pt x="15234" y="3292"/>
                      <a:pt x="15363" y="3224"/>
                      <a:pt x="15492" y="3224"/>
                    </a:cubicBezTo>
                    <a:cubicBezTo>
                      <a:pt x="15723" y="3224"/>
                      <a:pt x="15955" y="3442"/>
                      <a:pt x="15835" y="3731"/>
                    </a:cubicBezTo>
                    <a:cubicBezTo>
                      <a:pt x="15219" y="5217"/>
                      <a:pt x="13441" y="6050"/>
                      <a:pt x="12053" y="6493"/>
                    </a:cubicBezTo>
                    <a:cubicBezTo>
                      <a:pt x="11610" y="6628"/>
                      <a:pt x="11160" y="6733"/>
                      <a:pt x="10694" y="6800"/>
                    </a:cubicBezTo>
                    <a:lnTo>
                      <a:pt x="10619" y="6815"/>
                    </a:lnTo>
                    <a:lnTo>
                      <a:pt x="10664" y="6876"/>
                    </a:lnTo>
                    <a:cubicBezTo>
                      <a:pt x="11595" y="8046"/>
                      <a:pt x="12593" y="9915"/>
                      <a:pt x="12060" y="12181"/>
                    </a:cubicBezTo>
                    <a:cubicBezTo>
                      <a:pt x="11670" y="13847"/>
                      <a:pt x="10634" y="15017"/>
                      <a:pt x="8901" y="15753"/>
                    </a:cubicBezTo>
                    <a:cubicBezTo>
                      <a:pt x="8113" y="16076"/>
                      <a:pt x="7288" y="16308"/>
                      <a:pt x="6455" y="16443"/>
                    </a:cubicBezTo>
                    <a:lnTo>
                      <a:pt x="6380" y="16458"/>
                    </a:lnTo>
                    <a:lnTo>
                      <a:pt x="6425" y="16518"/>
                    </a:lnTo>
                    <a:cubicBezTo>
                      <a:pt x="6537" y="16676"/>
                      <a:pt x="6657" y="16833"/>
                      <a:pt x="6770" y="16999"/>
                    </a:cubicBezTo>
                    <a:cubicBezTo>
                      <a:pt x="8766" y="19723"/>
                      <a:pt x="7805" y="21749"/>
                      <a:pt x="7760" y="21831"/>
                    </a:cubicBezTo>
                    <a:cubicBezTo>
                      <a:pt x="7690" y="21977"/>
                      <a:pt x="7569" y="22038"/>
                      <a:pt x="7449" y="22038"/>
                    </a:cubicBezTo>
                    <a:cubicBezTo>
                      <a:pt x="7210" y="22038"/>
                      <a:pt x="6970" y="21800"/>
                      <a:pt x="7115" y="21516"/>
                    </a:cubicBezTo>
                    <a:cubicBezTo>
                      <a:pt x="7145" y="21441"/>
                      <a:pt x="7910" y="19768"/>
                      <a:pt x="6192" y="17426"/>
                    </a:cubicBezTo>
                    <a:cubicBezTo>
                      <a:pt x="6019" y="17194"/>
                      <a:pt x="5802" y="16901"/>
                      <a:pt x="5592" y="16608"/>
                    </a:cubicBezTo>
                    <a:lnTo>
                      <a:pt x="5577" y="16586"/>
                    </a:lnTo>
                    <a:lnTo>
                      <a:pt x="5547" y="16586"/>
                    </a:lnTo>
                    <a:cubicBezTo>
                      <a:pt x="5186" y="16638"/>
                      <a:pt x="4826" y="16683"/>
                      <a:pt x="4511" y="16721"/>
                    </a:cubicBezTo>
                    <a:cubicBezTo>
                      <a:pt x="1629" y="17066"/>
                      <a:pt x="924" y="18762"/>
                      <a:pt x="894" y="18837"/>
                    </a:cubicBezTo>
                    <a:cubicBezTo>
                      <a:pt x="831" y="18999"/>
                      <a:pt x="701" y="19068"/>
                      <a:pt x="570" y="19068"/>
                    </a:cubicBezTo>
                    <a:cubicBezTo>
                      <a:pt x="344" y="19068"/>
                      <a:pt x="114" y="18863"/>
                      <a:pt x="219" y="18582"/>
                    </a:cubicBezTo>
                    <a:cubicBezTo>
                      <a:pt x="256" y="18492"/>
                      <a:pt x="1082" y="16398"/>
                      <a:pt x="4429" y="16000"/>
                    </a:cubicBezTo>
                    <a:cubicBezTo>
                      <a:pt x="4639" y="15970"/>
                      <a:pt x="4841" y="15948"/>
                      <a:pt x="5044" y="15918"/>
                    </a:cubicBezTo>
                    <a:lnTo>
                      <a:pt x="5119" y="15910"/>
                    </a:lnTo>
                    <a:lnTo>
                      <a:pt x="5081" y="15850"/>
                    </a:lnTo>
                    <a:cubicBezTo>
                      <a:pt x="3933" y="14079"/>
                      <a:pt x="2605" y="11423"/>
                      <a:pt x="4346" y="8812"/>
                    </a:cubicBezTo>
                    <a:cubicBezTo>
                      <a:pt x="5629" y="6883"/>
                      <a:pt x="7655" y="6335"/>
                      <a:pt x="9134" y="6208"/>
                    </a:cubicBezTo>
                    <a:lnTo>
                      <a:pt x="9216" y="6208"/>
                    </a:lnTo>
                    <a:lnTo>
                      <a:pt x="9171" y="6140"/>
                    </a:lnTo>
                    <a:cubicBezTo>
                      <a:pt x="8916" y="5765"/>
                      <a:pt x="8691" y="5375"/>
                      <a:pt x="8496" y="4962"/>
                    </a:cubicBezTo>
                    <a:cubicBezTo>
                      <a:pt x="7865" y="3649"/>
                      <a:pt x="7258" y="1780"/>
                      <a:pt x="7925" y="317"/>
                    </a:cubicBezTo>
                    <a:cubicBezTo>
                      <a:pt x="7993" y="164"/>
                      <a:pt x="8117" y="99"/>
                      <a:pt x="8241" y="99"/>
                    </a:cubicBezTo>
                    <a:close/>
                    <a:moveTo>
                      <a:pt x="8239" y="1"/>
                    </a:moveTo>
                    <a:cubicBezTo>
                      <a:pt x="8083" y="1"/>
                      <a:pt x="7928" y="81"/>
                      <a:pt x="7843" y="272"/>
                    </a:cubicBezTo>
                    <a:cubicBezTo>
                      <a:pt x="7160" y="1773"/>
                      <a:pt x="7775" y="3671"/>
                      <a:pt x="8406" y="5007"/>
                    </a:cubicBezTo>
                    <a:cubicBezTo>
                      <a:pt x="8593" y="5390"/>
                      <a:pt x="8811" y="5765"/>
                      <a:pt x="9051" y="6125"/>
                    </a:cubicBezTo>
                    <a:cubicBezTo>
                      <a:pt x="7558" y="6260"/>
                      <a:pt x="5547" y="6838"/>
                      <a:pt x="4263" y="8759"/>
                    </a:cubicBezTo>
                    <a:cubicBezTo>
                      <a:pt x="3513" y="9862"/>
                      <a:pt x="3235" y="11213"/>
                      <a:pt x="3506" y="12519"/>
                    </a:cubicBezTo>
                    <a:cubicBezTo>
                      <a:pt x="3701" y="13539"/>
                      <a:pt x="4158" y="14597"/>
                      <a:pt x="4961" y="15835"/>
                    </a:cubicBezTo>
                    <a:cubicBezTo>
                      <a:pt x="4781" y="15858"/>
                      <a:pt x="4601" y="15888"/>
                      <a:pt x="4414" y="15903"/>
                    </a:cubicBezTo>
                    <a:cubicBezTo>
                      <a:pt x="1014" y="16316"/>
                      <a:pt x="166" y="18454"/>
                      <a:pt x="129" y="18544"/>
                    </a:cubicBezTo>
                    <a:cubicBezTo>
                      <a:pt x="0" y="18901"/>
                      <a:pt x="287" y="19161"/>
                      <a:pt x="572" y="19161"/>
                    </a:cubicBezTo>
                    <a:cubicBezTo>
                      <a:pt x="737" y="19161"/>
                      <a:pt x="902" y="19074"/>
                      <a:pt x="984" y="18867"/>
                    </a:cubicBezTo>
                    <a:cubicBezTo>
                      <a:pt x="1014" y="18800"/>
                      <a:pt x="1697" y="17149"/>
                      <a:pt x="4526" y="16811"/>
                    </a:cubicBezTo>
                    <a:cubicBezTo>
                      <a:pt x="4834" y="16773"/>
                      <a:pt x="5179" y="16736"/>
                      <a:pt x="5532" y="16683"/>
                    </a:cubicBezTo>
                    <a:cubicBezTo>
                      <a:pt x="5742" y="16976"/>
                      <a:pt x="5944" y="17254"/>
                      <a:pt x="6109" y="17479"/>
                    </a:cubicBezTo>
                    <a:cubicBezTo>
                      <a:pt x="7798" y="19783"/>
                      <a:pt x="7062" y="21403"/>
                      <a:pt x="7025" y="21471"/>
                    </a:cubicBezTo>
                    <a:cubicBezTo>
                      <a:pt x="6882" y="21779"/>
                      <a:pt x="7100" y="22131"/>
                      <a:pt x="7438" y="22131"/>
                    </a:cubicBezTo>
                    <a:lnTo>
                      <a:pt x="7438" y="22124"/>
                    </a:lnTo>
                    <a:cubicBezTo>
                      <a:pt x="7610" y="22124"/>
                      <a:pt x="7768" y="22026"/>
                      <a:pt x="7850" y="21876"/>
                    </a:cubicBezTo>
                    <a:cubicBezTo>
                      <a:pt x="7888" y="21786"/>
                      <a:pt x="8878" y="19708"/>
                      <a:pt x="6845" y="16939"/>
                    </a:cubicBezTo>
                    <a:cubicBezTo>
                      <a:pt x="6747" y="16803"/>
                      <a:pt x="6642" y="16661"/>
                      <a:pt x="6545" y="16518"/>
                    </a:cubicBezTo>
                    <a:cubicBezTo>
                      <a:pt x="7363" y="16383"/>
                      <a:pt x="8166" y="16158"/>
                      <a:pt x="8939" y="15843"/>
                    </a:cubicBezTo>
                    <a:cubicBezTo>
                      <a:pt x="10702" y="15093"/>
                      <a:pt x="11753" y="13899"/>
                      <a:pt x="12158" y="12203"/>
                    </a:cubicBezTo>
                    <a:cubicBezTo>
                      <a:pt x="12683" y="9937"/>
                      <a:pt x="11723" y="8069"/>
                      <a:pt x="10792" y="6883"/>
                    </a:cubicBezTo>
                    <a:cubicBezTo>
                      <a:pt x="11227" y="6815"/>
                      <a:pt x="11663" y="6710"/>
                      <a:pt x="12083" y="6583"/>
                    </a:cubicBezTo>
                    <a:cubicBezTo>
                      <a:pt x="13486" y="6133"/>
                      <a:pt x="15295" y="5285"/>
                      <a:pt x="15925" y="3761"/>
                    </a:cubicBezTo>
                    <a:cubicBezTo>
                      <a:pt x="16015" y="3529"/>
                      <a:pt x="15910" y="3266"/>
                      <a:pt x="15677" y="3168"/>
                    </a:cubicBezTo>
                    <a:cubicBezTo>
                      <a:pt x="15620" y="3145"/>
                      <a:pt x="15561" y="3133"/>
                      <a:pt x="15503" y="3133"/>
                    </a:cubicBezTo>
                    <a:cubicBezTo>
                      <a:pt x="15323" y="3133"/>
                      <a:pt x="15152" y="3240"/>
                      <a:pt x="15084" y="3416"/>
                    </a:cubicBezTo>
                    <a:cubicBezTo>
                      <a:pt x="14589" y="4609"/>
                      <a:pt x="13028" y="5322"/>
                      <a:pt x="11805" y="5712"/>
                    </a:cubicBezTo>
                    <a:cubicBezTo>
                      <a:pt x="11257" y="5885"/>
                      <a:pt x="10687" y="5998"/>
                      <a:pt x="10109" y="6058"/>
                    </a:cubicBezTo>
                    <a:cubicBezTo>
                      <a:pt x="9771" y="5607"/>
                      <a:pt x="9471" y="5120"/>
                      <a:pt x="9231" y="4609"/>
                    </a:cubicBezTo>
                    <a:cubicBezTo>
                      <a:pt x="8676" y="3454"/>
                      <a:pt x="8136" y="1833"/>
                      <a:pt x="8668" y="655"/>
                    </a:cubicBezTo>
                    <a:cubicBezTo>
                      <a:pt x="8836" y="291"/>
                      <a:pt x="8535" y="1"/>
                      <a:pt x="8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1" name="Google Shape;15551;p42"/>
              <p:cNvSpPr/>
              <p:nvPr/>
            </p:nvSpPr>
            <p:spPr>
              <a:xfrm>
                <a:off x="4987100" y="3375175"/>
                <a:ext cx="9627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2507" extrusionOk="0">
                    <a:moveTo>
                      <a:pt x="1584" y="0"/>
                    </a:moveTo>
                    <a:lnTo>
                      <a:pt x="1" y="773"/>
                    </a:lnTo>
                    <a:lnTo>
                      <a:pt x="3850" y="2506"/>
                    </a:lnTo>
                    <a:lnTo>
                      <a:pt x="3513" y="878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2" name="Google Shape;15552;p42"/>
              <p:cNvSpPr/>
              <p:nvPr/>
            </p:nvSpPr>
            <p:spPr>
              <a:xfrm>
                <a:off x="4984475" y="3373850"/>
                <a:ext cx="10057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2642" extrusionOk="0">
                    <a:moveTo>
                      <a:pt x="1689" y="106"/>
                    </a:moveTo>
                    <a:lnTo>
                      <a:pt x="3573" y="969"/>
                    </a:lnTo>
                    <a:lnTo>
                      <a:pt x="3895" y="2477"/>
                    </a:lnTo>
                    <a:lnTo>
                      <a:pt x="218" y="819"/>
                    </a:lnTo>
                    <a:lnTo>
                      <a:pt x="1689" y="106"/>
                    </a:lnTo>
                    <a:close/>
                    <a:moveTo>
                      <a:pt x="1689" y="1"/>
                    </a:moveTo>
                    <a:lnTo>
                      <a:pt x="1" y="826"/>
                    </a:lnTo>
                    <a:lnTo>
                      <a:pt x="4023" y="2642"/>
                    </a:lnTo>
                    <a:lnTo>
                      <a:pt x="3655" y="901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3" name="Google Shape;15553;p42"/>
              <p:cNvSpPr/>
              <p:nvPr/>
            </p:nvSpPr>
            <p:spPr>
              <a:xfrm>
                <a:off x="4878675" y="3624875"/>
                <a:ext cx="964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507" extrusionOk="0">
                    <a:moveTo>
                      <a:pt x="1584" y="0"/>
                    </a:moveTo>
                    <a:lnTo>
                      <a:pt x="0" y="773"/>
                    </a:lnTo>
                    <a:lnTo>
                      <a:pt x="3857" y="2506"/>
                    </a:lnTo>
                    <a:lnTo>
                      <a:pt x="3512" y="878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4" name="Google Shape;15554;p42"/>
              <p:cNvSpPr/>
              <p:nvPr/>
            </p:nvSpPr>
            <p:spPr>
              <a:xfrm>
                <a:off x="4876050" y="3623550"/>
                <a:ext cx="10057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2642" extrusionOk="0">
                    <a:moveTo>
                      <a:pt x="1689" y="106"/>
                    </a:moveTo>
                    <a:lnTo>
                      <a:pt x="3572" y="969"/>
                    </a:lnTo>
                    <a:lnTo>
                      <a:pt x="3895" y="2477"/>
                    </a:lnTo>
                    <a:lnTo>
                      <a:pt x="218" y="818"/>
                    </a:lnTo>
                    <a:lnTo>
                      <a:pt x="1689" y="106"/>
                    </a:lnTo>
                    <a:close/>
                    <a:moveTo>
                      <a:pt x="1689" y="1"/>
                    </a:moveTo>
                    <a:lnTo>
                      <a:pt x="0" y="826"/>
                    </a:lnTo>
                    <a:lnTo>
                      <a:pt x="4022" y="2642"/>
                    </a:lnTo>
                    <a:lnTo>
                      <a:pt x="3655" y="901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5" name="Google Shape;15555;p42"/>
              <p:cNvSpPr/>
              <p:nvPr/>
            </p:nvSpPr>
            <p:spPr>
              <a:xfrm>
                <a:off x="4951075" y="3480400"/>
                <a:ext cx="9627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2508" extrusionOk="0">
                    <a:moveTo>
                      <a:pt x="1" y="1"/>
                    </a:moveTo>
                    <a:lnTo>
                      <a:pt x="346" y="1629"/>
                    </a:lnTo>
                    <a:lnTo>
                      <a:pt x="2275" y="2507"/>
                    </a:lnTo>
                    <a:lnTo>
                      <a:pt x="3851" y="174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6" name="Google Shape;15556;p42"/>
              <p:cNvSpPr/>
              <p:nvPr/>
            </p:nvSpPr>
            <p:spPr>
              <a:xfrm>
                <a:off x="4949575" y="3478350"/>
                <a:ext cx="1006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2642" extrusionOk="0">
                    <a:moveTo>
                      <a:pt x="128" y="165"/>
                    </a:moveTo>
                    <a:lnTo>
                      <a:pt x="3805" y="1824"/>
                    </a:lnTo>
                    <a:lnTo>
                      <a:pt x="2335" y="2537"/>
                    </a:lnTo>
                    <a:lnTo>
                      <a:pt x="451" y="1681"/>
                    </a:lnTo>
                    <a:lnTo>
                      <a:pt x="128" y="165"/>
                    </a:lnTo>
                    <a:close/>
                    <a:moveTo>
                      <a:pt x="1" y="0"/>
                    </a:moveTo>
                    <a:lnTo>
                      <a:pt x="369" y="1741"/>
                    </a:lnTo>
                    <a:lnTo>
                      <a:pt x="2335" y="2642"/>
                    </a:lnTo>
                    <a:lnTo>
                      <a:pt x="4023" y="18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7" name="Google Shape;15557;p42"/>
              <p:cNvSpPr/>
              <p:nvPr/>
            </p:nvSpPr>
            <p:spPr>
              <a:xfrm>
                <a:off x="5063275" y="3227700"/>
                <a:ext cx="9625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2508" extrusionOk="0">
                    <a:moveTo>
                      <a:pt x="0" y="1"/>
                    </a:moveTo>
                    <a:lnTo>
                      <a:pt x="338" y="1629"/>
                    </a:lnTo>
                    <a:lnTo>
                      <a:pt x="2267" y="2507"/>
                    </a:lnTo>
                    <a:lnTo>
                      <a:pt x="3850" y="17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8" name="Google Shape;15558;p42"/>
              <p:cNvSpPr/>
              <p:nvPr/>
            </p:nvSpPr>
            <p:spPr>
              <a:xfrm>
                <a:off x="5061575" y="3225650"/>
                <a:ext cx="1006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2642" extrusionOk="0">
                    <a:moveTo>
                      <a:pt x="128" y="165"/>
                    </a:moveTo>
                    <a:lnTo>
                      <a:pt x="3805" y="1824"/>
                    </a:lnTo>
                    <a:lnTo>
                      <a:pt x="2335" y="2537"/>
                    </a:lnTo>
                    <a:lnTo>
                      <a:pt x="451" y="1681"/>
                    </a:lnTo>
                    <a:lnTo>
                      <a:pt x="128" y="165"/>
                    </a:lnTo>
                    <a:close/>
                    <a:moveTo>
                      <a:pt x="1" y="0"/>
                    </a:moveTo>
                    <a:lnTo>
                      <a:pt x="369" y="1741"/>
                    </a:lnTo>
                    <a:lnTo>
                      <a:pt x="2335" y="2642"/>
                    </a:lnTo>
                    <a:lnTo>
                      <a:pt x="4023" y="18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9" name="Google Shape;15559;p42"/>
              <p:cNvSpPr/>
              <p:nvPr/>
            </p:nvSpPr>
            <p:spPr>
              <a:xfrm>
                <a:off x="4947900" y="3416825"/>
                <a:ext cx="139225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3377" extrusionOk="0">
                    <a:moveTo>
                      <a:pt x="631" y="0"/>
                    </a:moveTo>
                    <a:lnTo>
                      <a:pt x="0" y="1156"/>
                    </a:lnTo>
                    <a:lnTo>
                      <a:pt x="4998" y="3377"/>
                    </a:lnTo>
                    <a:lnTo>
                      <a:pt x="5568" y="2131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0" name="Google Shape;15560;p42"/>
              <p:cNvSpPr/>
              <p:nvPr/>
            </p:nvSpPr>
            <p:spPr>
              <a:xfrm>
                <a:off x="4946200" y="3415300"/>
                <a:ext cx="142425" cy="87650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3506" extrusionOk="0">
                    <a:moveTo>
                      <a:pt x="714" y="121"/>
                    </a:moveTo>
                    <a:lnTo>
                      <a:pt x="5569" y="2215"/>
                    </a:lnTo>
                    <a:lnTo>
                      <a:pt x="5044" y="3378"/>
                    </a:lnTo>
                    <a:lnTo>
                      <a:pt x="128" y="1194"/>
                    </a:lnTo>
                    <a:lnTo>
                      <a:pt x="714" y="121"/>
                    </a:lnTo>
                    <a:close/>
                    <a:moveTo>
                      <a:pt x="676" y="1"/>
                    </a:moveTo>
                    <a:lnTo>
                      <a:pt x="1" y="1239"/>
                    </a:lnTo>
                    <a:lnTo>
                      <a:pt x="5089" y="3505"/>
                    </a:lnTo>
                    <a:lnTo>
                      <a:pt x="5696" y="2162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5" name="Google Shape;15575;p42"/>
            <p:cNvSpPr txBox="1"/>
            <p:nvPr/>
          </p:nvSpPr>
          <p:spPr>
            <a:xfrm>
              <a:off x="734388" y="3306569"/>
              <a:ext cx="1919100" cy="9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For each Generation, the parents are selected through tournaments where they compete based on their fitness.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578" name="Google Shape;15578;p42"/>
            <p:cNvSpPr txBox="1"/>
            <p:nvPr/>
          </p:nvSpPr>
          <p:spPr>
            <a:xfrm>
              <a:off x="734388" y="2980650"/>
              <a:ext cx="19191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TOURNAMENT</a:t>
              </a:r>
              <a:endParaRPr sz="16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605" name="Google Shape;15605;p42"/>
            <p:cNvSpPr/>
            <p:nvPr/>
          </p:nvSpPr>
          <p:spPr>
            <a:xfrm>
              <a:off x="908803" y="1357240"/>
              <a:ext cx="1570273" cy="764616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42"/>
            <p:cNvSpPr/>
            <p:nvPr/>
          </p:nvSpPr>
          <p:spPr>
            <a:xfrm>
              <a:off x="935850" y="1392125"/>
              <a:ext cx="1516200" cy="1516200"/>
            </a:xfrm>
            <a:prstGeom prst="blockArc">
              <a:avLst>
                <a:gd name="adj1" fmla="val 11121360"/>
                <a:gd name="adj2" fmla="val 19472561"/>
                <a:gd name="adj3" fmla="val 394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graphic of a structure&#10;&#10;Description automatically generated">
              <a:extLst>
                <a:ext uri="{FF2B5EF4-FFF2-40B4-BE49-F238E27FC236}">
                  <a16:creationId xmlns:a16="http://schemas.microsoft.com/office/drawing/2014/main" id="{3B80C2EC-8AC4-768F-B85B-941D49617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3878" y="2145066"/>
              <a:ext cx="1004209" cy="1004209"/>
            </a:xfrm>
            <a:prstGeom prst="rect">
              <a:avLst/>
            </a:prstGeom>
          </p:spPr>
        </p:pic>
      </p:grpSp>
      <p:sp>
        <p:nvSpPr>
          <p:cNvPr id="8" name="Google Shape;15578;p42">
            <a:extLst>
              <a:ext uri="{FF2B5EF4-FFF2-40B4-BE49-F238E27FC236}">
                <a16:creationId xmlns:a16="http://schemas.microsoft.com/office/drawing/2014/main" id="{9113843A-B77E-031D-F692-69FC00BE3A48}"/>
              </a:ext>
            </a:extLst>
          </p:cNvPr>
          <p:cNvSpPr txBox="1"/>
          <p:nvPr/>
        </p:nvSpPr>
        <p:spPr>
          <a:xfrm>
            <a:off x="381255" y="2407178"/>
            <a:ext cx="1390994" cy="5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Better with a lot of individuals</a:t>
            </a:r>
            <a:endParaRPr sz="1200" b="1">
              <a:solidFill>
                <a:schemeClr val="accent6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" name="Google Shape;292;p19">
            <a:extLst>
              <a:ext uri="{FF2B5EF4-FFF2-40B4-BE49-F238E27FC236}">
                <a16:creationId xmlns:a16="http://schemas.microsoft.com/office/drawing/2014/main" id="{86B34F83-D43F-7CB8-4D0C-5B3B76E328FF}"/>
              </a:ext>
            </a:extLst>
          </p:cNvPr>
          <p:cNvCxnSpPr>
            <a:cxnSpLocks/>
          </p:cNvCxnSpPr>
          <p:nvPr/>
        </p:nvCxnSpPr>
        <p:spPr>
          <a:xfrm flipV="1">
            <a:off x="1238841" y="2061929"/>
            <a:ext cx="363273" cy="345249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5578;p42">
            <a:extLst>
              <a:ext uri="{FF2B5EF4-FFF2-40B4-BE49-F238E27FC236}">
                <a16:creationId xmlns:a16="http://schemas.microsoft.com/office/drawing/2014/main" id="{D35175DA-7376-6E6D-955E-5A6627CC3F23}"/>
              </a:ext>
            </a:extLst>
          </p:cNvPr>
          <p:cNvSpPr txBox="1"/>
          <p:nvPr/>
        </p:nvSpPr>
        <p:spPr>
          <a:xfrm>
            <a:off x="7607160" y="2407178"/>
            <a:ext cx="1243949" cy="5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Better with few individuals</a:t>
            </a:r>
            <a:endParaRPr sz="1200" b="1">
              <a:solidFill>
                <a:schemeClr val="accent2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" name="Google Shape;292;p19">
            <a:extLst>
              <a:ext uri="{FF2B5EF4-FFF2-40B4-BE49-F238E27FC236}">
                <a16:creationId xmlns:a16="http://schemas.microsoft.com/office/drawing/2014/main" id="{C7DBE8D3-0F4D-FCDD-A1C7-2A6C951D19BD}"/>
              </a:ext>
            </a:extLst>
          </p:cNvPr>
          <p:cNvCxnSpPr>
            <a:cxnSpLocks/>
          </p:cNvCxnSpPr>
          <p:nvPr/>
        </p:nvCxnSpPr>
        <p:spPr>
          <a:xfrm flipH="1" flipV="1">
            <a:off x="7469133" y="2061929"/>
            <a:ext cx="494164" cy="334155"/>
          </a:xfrm>
          <a:prstGeom prst="straightConnector1">
            <a:avLst/>
          </a:prstGeom>
          <a:noFill/>
          <a:ln w="190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7" name="Google Shape;15547;p42">
            <a:extLst>
              <a:ext uri="{FF2B5EF4-FFF2-40B4-BE49-F238E27FC236}">
                <a16:creationId xmlns:a16="http://schemas.microsoft.com/office/drawing/2014/main" id="{62C9D7DF-AFC0-E8EF-B1B8-817509A724FB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396719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F8F43020-2081-90AF-6BE0-165E3B1B592A}"/>
              </a:ext>
            </a:extLst>
          </p:cNvPr>
          <p:cNvSpPr/>
          <p:nvPr/>
        </p:nvSpPr>
        <p:spPr>
          <a:xfrm flipV="1">
            <a:off x="1837673" y="2808663"/>
            <a:ext cx="2304000" cy="18000"/>
          </a:xfrm>
          <a:prstGeom prst="flowChartAlternateProcess">
            <a:avLst/>
          </a:prstGeom>
          <a:solidFill>
            <a:srgbClr val="E94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39" name="Google Shape;15339;p40"/>
          <p:cNvSpPr/>
          <p:nvPr/>
        </p:nvSpPr>
        <p:spPr>
          <a:xfrm>
            <a:off x="6254025" y="900125"/>
            <a:ext cx="2432700" cy="3836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1" name="Google Shape;15341;p40"/>
          <p:cNvGrpSpPr/>
          <p:nvPr/>
        </p:nvGrpSpPr>
        <p:grpSpPr>
          <a:xfrm rot="7155304">
            <a:off x="422964" y="1664684"/>
            <a:ext cx="1177578" cy="1525095"/>
            <a:chOff x="1302584" y="1143038"/>
            <a:chExt cx="1022168" cy="1323822"/>
          </a:xfrm>
        </p:grpSpPr>
        <p:sp>
          <p:nvSpPr>
            <p:cNvPr id="15342" name="Google Shape;15342;p40"/>
            <p:cNvSpPr/>
            <p:nvPr/>
          </p:nvSpPr>
          <p:spPr>
            <a:xfrm>
              <a:off x="1343785" y="1143038"/>
              <a:ext cx="956309" cy="1323822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40"/>
            <p:cNvSpPr/>
            <p:nvPr/>
          </p:nvSpPr>
          <p:spPr>
            <a:xfrm>
              <a:off x="1302584" y="1167376"/>
              <a:ext cx="451787" cy="257383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40"/>
            <p:cNvSpPr/>
            <p:nvPr/>
          </p:nvSpPr>
          <p:spPr>
            <a:xfrm>
              <a:off x="1632118" y="1727718"/>
              <a:ext cx="443515" cy="257145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40"/>
            <p:cNvSpPr/>
            <p:nvPr/>
          </p:nvSpPr>
          <p:spPr>
            <a:xfrm>
              <a:off x="1882748" y="2206215"/>
              <a:ext cx="442004" cy="255793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40"/>
            <p:cNvSpPr/>
            <p:nvPr/>
          </p:nvSpPr>
          <p:spPr>
            <a:xfrm>
              <a:off x="1585507" y="1639590"/>
              <a:ext cx="420289" cy="242271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40"/>
            <p:cNvSpPr/>
            <p:nvPr/>
          </p:nvSpPr>
          <p:spPr>
            <a:xfrm>
              <a:off x="1849978" y="2117611"/>
              <a:ext cx="410426" cy="242828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40"/>
            <p:cNvSpPr/>
            <p:nvPr/>
          </p:nvSpPr>
          <p:spPr>
            <a:xfrm>
              <a:off x="1386817" y="1264173"/>
              <a:ext cx="392291" cy="227398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40"/>
            <p:cNvSpPr/>
            <p:nvPr/>
          </p:nvSpPr>
          <p:spPr>
            <a:xfrm>
              <a:off x="1435097" y="1384036"/>
              <a:ext cx="346874" cy="198207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40"/>
            <p:cNvSpPr/>
            <p:nvPr/>
          </p:nvSpPr>
          <p:spPr>
            <a:xfrm>
              <a:off x="1557828" y="1571983"/>
              <a:ext cx="347272" cy="198923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40"/>
            <p:cNvSpPr/>
            <p:nvPr/>
          </p:nvSpPr>
          <p:spPr>
            <a:xfrm>
              <a:off x="1734168" y="1863329"/>
              <a:ext cx="328739" cy="186197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40"/>
            <p:cNvSpPr/>
            <p:nvPr/>
          </p:nvSpPr>
          <p:spPr>
            <a:xfrm>
              <a:off x="1845762" y="2053821"/>
              <a:ext cx="318717" cy="192163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3" name="Google Shape;15353;p40"/>
          <p:cNvGrpSpPr/>
          <p:nvPr/>
        </p:nvGrpSpPr>
        <p:grpSpPr>
          <a:xfrm>
            <a:off x="1800989" y="1363024"/>
            <a:ext cx="650830" cy="2890901"/>
            <a:chOff x="1864352" y="1813161"/>
            <a:chExt cx="650830" cy="1944339"/>
          </a:xfrm>
        </p:grpSpPr>
        <p:sp>
          <p:nvSpPr>
            <p:cNvPr id="15354" name="Google Shape;15354;p40"/>
            <p:cNvSpPr/>
            <p:nvPr/>
          </p:nvSpPr>
          <p:spPr>
            <a:xfrm>
              <a:off x="1901037" y="2784781"/>
              <a:ext cx="564811" cy="90859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7030A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40"/>
            <p:cNvSpPr/>
            <p:nvPr/>
          </p:nvSpPr>
          <p:spPr>
            <a:xfrm>
              <a:off x="1901037" y="1877866"/>
              <a:ext cx="564811" cy="90859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40"/>
            <p:cNvSpPr/>
            <p:nvPr/>
          </p:nvSpPr>
          <p:spPr>
            <a:xfrm>
              <a:off x="1864352" y="2716642"/>
              <a:ext cx="137088" cy="137088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40"/>
            <p:cNvSpPr/>
            <p:nvPr/>
          </p:nvSpPr>
          <p:spPr>
            <a:xfrm>
              <a:off x="2418535" y="3628227"/>
              <a:ext cx="96646" cy="129273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40"/>
            <p:cNvSpPr/>
            <p:nvPr/>
          </p:nvSpPr>
          <p:spPr>
            <a:xfrm>
              <a:off x="2418535" y="1813161"/>
              <a:ext cx="96646" cy="129745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5" name="Google Shape;15375;p40"/>
          <p:cNvGrpSpPr/>
          <p:nvPr/>
        </p:nvGrpSpPr>
        <p:grpSpPr>
          <a:xfrm rot="7155304">
            <a:off x="422964" y="2445784"/>
            <a:ext cx="1177578" cy="1525095"/>
            <a:chOff x="1302584" y="1143038"/>
            <a:chExt cx="1022168" cy="1323822"/>
          </a:xfrm>
        </p:grpSpPr>
        <p:sp>
          <p:nvSpPr>
            <p:cNvPr id="15376" name="Google Shape;15376;p40"/>
            <p:cNvSpPr/>
            <p:nvPr/>
          </p:nvSpPr>
          <p:spPr>
            <a:xfrm>
              <a:off x="1343785" y="1143038"/>
              <a:ext cx="956309" cy="1323822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40"/>
            <p:cNvSpPr/>
            <p:nvPr/>
          </p:nvSpPr>
          <p:spPr>
            <a:xfrm>
              <a:off x="1302584" y="1167376"/>
              <a:ext cx="451787" cy="257383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40"/>
            <p:cNvSpPr/>
            <p:nvPr/>
          </p:nvSpPr>
          <p:spPr>
            <a:xfrm>
              <a:off x="1632118" y="1727718"/>
              <a:ext cx="443515" cy="257145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40"/>
            <p:cNvSpPr/>
            <p:nvPr/>
          </p:nvSpPr>
          <p:spPr>
            <a:xfrm>
              <a:off x="1882748" y="2206215"/>
              <a:ext cx="442004" cy="255793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40"/>
            <p:cNvSpPr/>
            <p:nvPr/>
          </p:nvSpPr>
          <p:spPr>
            <a:xfrm>
              <a:off x="1585507" y="1639590"/>
              <a:ext cx="420289" cy="242271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40"/>
            <p:cNvSpPr/>
            <p:nvPr/>
          </p:nvSpPr>
          <p:spPr>
            <a:xfrm>
              <a:off x="1849978" y="2117611"/>
              <a:ext cx="410426" cy="242828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40"/>
            <p:cNvSpPr/>
            <p:nvPr/>
          </p:nvSpPr>
          <p:spPr>
            <a:xfrm>
              <a:off x="1386817" y="1264173"/>
              <a:ext cx="392291" cy="227398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40"/>
            <p:cNvSpPr/>
            <p:nvPr/>
          </p:nvSpPr>
          <p:spPr>
            <a:xfrm>
              <a:off x="1435097" y="1384036"/>
              <a:ext cx="346874" cy="198207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40"/>
            <p:cNvSpPr/>
            <p:nvPr/>
          </p:nvSpPr>
          <p:spPr>
            <a:xfrm>
              <a:off x="1557828" y="1571983"/>
              <a:ext cx="347272" cy="198923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40"/>
            <p:cNvSpPr/>
            <p:nvPr/>
          </p:nvSpPr>
          <p:spPr>
            <a:xfrm>
              <a:off x="1734168" y="1863329"/>
              <a:ext cx="328739" cy="186197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40"/>
            <p:cNvSpPr/>
            <p:nvPr/>
          </p:nvSpPr>
          <p:spPr>
            <a:xfrm>
              <a:off x="1845762" y="2053821"/>
              <a:ext cx="318717" cy="192163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3" name="Google Shape;15483;p40"/>
          <p:cNvGrpSpPr/>
          <p:nvPr/>
        </p:nvGrpSpPr>
        <p:grpSpPr>
          <a:xfrm>
            <a:off x="6507815" y="4060073"/>
            <a:ext cx="381672" cy="383960"/>
            <a:chOff x="6737640" y="2464703"/>
            <a:chExt cx="381672" cy="383960"/>
          </a:xfrm>
        </p:grpSpPr>
        <p:sp>
          <p:nvSpPr>
            <p:cNvPr id="15484" name="Google Shape;15484;p40"/>
            <p:cNvSpPr/>
            <p:nvPr/>
          </p:nvSpPr>
          <p:spPr>
            <a:xfrm rot="-5400000" flipH="1">
              <a:off x="6761712" y="2491063"/>
              <a:ext cx="357600" cy="3576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40"/>
            <p:cNvSpPr/>
            <p:nvPr/>
          </p:nvSpPr>
          <p:spPr>
            <a:xfrm rot="10800000" flipH="1">
              <a:off x="6737640" y="2464703"/>
              <a:ext cx="357158" cy="35774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9" name="Google Shape;15489;p40"/>
          <p:cNvGrpSpPr/>
          <p:nvPr/>
        </p:nvGrpSpPr>
        <p:grpSpPr>
          <a:xfrm>
            <a:off x="6507815" y="1111469"/>
            <a:ext cx="381672" cy="383960"/>
            <a:chOff x="6737640" y="1330803"/>
            <a:chExt cx="381672" cy="383960"/>
          </a:xfrm>
        </p:grpSpPr>
        <p:sp>
          <p:nvSpPr>
            <p:cNvPr id="15490" name="Google Shape;15490;p40"/>
            <p:cNvSpPr/>
            <p:nvPr/>
          </p:nvSpPr>
          <p:spPr>
            <a:xfrm rot="-5400000" flipH="1">
              <a:off x="6761712" y="1357163"/>
              <a:ext cx="357600" cy="357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40"/>
            <p:cNvSpPr/>
            <p:nvPr/>
          </p:nvSpPr>
          <p:spPr>
            <a:xfrm rot="10800000" flipH="1">
              <a:off x="6737640" y="1330803"/>
              <a:ext cx="357158" cy="35774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2" name="Google Shape;15492;p40"/>
          <p:cNvGrpSpPr/>
          <p:nvPr/>
        </p:nvGrpSpPr>
        <p:grpSpPr>
          <a:xfrm>
            <a:off x="6507815" y="2415749"/>
            <a:ext cx="381660" cy="386880"/>
            <a:chOff x="6737640" y="1846595"/>
            <a:chExt cx="381660" cy="386880"/>
          </a:xfrm>
        </p:grpSpPr>
        <p:sp>
          <p:nvSpPr>
            <p:cNvPr id="15493" name="Google Shape;15493;p40"/>
            <p:cNvSpPr/>
            <p:nvPr/>
          </p:nvSpPr>
          <p:spPr>
            <a:xfrm rot="-5400000" flipH="1">
              <a:off x="6761700" y="1875875"/>
              <a:ext cx="357600" cy="35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40"/>
            <p:cNvSpPr/>
            <p:nvPr/>
          </p:nvSpPr>
          <p:spPr>
            <a:xfrm rot="10800000" flipH="1">
              <a:off x="6737640" y="1846595"/>
              <a:ext cx="357158" cy="35774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5" name="Google Shape;15495;p40"/>
          <p:cNvSpPr txBox="1"/>
          <p:nvPr/>
        </p:nvSpPr>
        <p:spPr>
          <a:xfrm>
            <a:off x="6985975" y="1119449"/>
            <a:ext cx="1621800" cy="109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each element, choose one of the parents and select the element in the same position.</a:t>
            </a:r>
          </a:p>
        </p:txBody>
      </p:sp>
      <p:sp>
        <p:nvSpPr>
          <p:cNvPr id="15496" name="Google Shape;15496;p40"/>
          <p:cNvSpPr txBox="1"/>
          <p:nvPr/>
        </p:nvSpPr>
        <p:spPr>
          <a:xfrm>
            <a:off x="6977206" y="4191057"/>
            <a:ext cx="1621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Same as One-Cut but two points are selected.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98" name="Google Shape;15498;p40"/>
          <p:cNvSpPr txBox="1"/>
          <p:nvPr/>
        </p:nvSpPr>
        <p:spPr>
          <a:xfrm>
            <a:off x="6985962" y="956741"/>
            <a:ext cx="10692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Uniform</a:t>
            </a:r>
            <a:endParaRPr sz="17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99" name="Google Shape;15499;p40"/>
          <p:cNvSpPr txBox="1"/>
          <p:nvPr/>
        </p:nvSpPr>
        <p:spPr>
          <a:xfrm>
            <a:off x="6985962" y="3930490"/>
            <a:ext cx="1367976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Two-Cuts</a:t>
            </a:r>
            <a:endParaRPr sz="17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01" name="Google Shape;15501;p40"/>
          <p:cNvSpPr txBox="1"/>
          <p:nvPr/>
        </p:nvSpPr>
        <p:spPr>
          <a:xfrm>
            <a:off x="6985975" y="2515211"/>
            <a:ext cx="1621800" cy="12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gene point is randomly selected. In a part, the gene of one of the two parents is copied, and in the second the other.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02" name="Google Shape;15502;p40"/>
          <p:cNvSpPr txBox="1"/>
          <p:nvPr/>
        </p:nvSpPr>
        <p:spPr>
          <a:xfrm>
            <a:off x="6985962" y="2282256"/>
            <a:ext cx="10692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One-Cut</a:t>
            </a:r>
            <a:endParaRPr sz="17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Google Shape;15358;p40">
            <a:extLst>
              <a:ext uri="{FF2B5EF4-FFF2-40B4-BE49-F238E27FC236}">
                <a16:creationId xmlns:a16="http://schemas.microsoft.com/office/drawing/2014/main" id="{BEDC9B4A-3FF3-15BC-BB19-BA9D20C24864}"/>
              </a:ext>
            </a:extLst>
          </p:cNvPr>
          <p:cNvSpPr/>
          <p:nvPr/>
        </p:nvSpPr>
        <p:spPr>
          <a:xfrm>
            <a:off x="4098184" y="2749105"/>
            <a:ext cx="96646" cy="129745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5341;p40">
            <a:extLst>
              <a:ext uri="{FF2B5EF4-FFF2-40B4-BE49-F238E27FC236}">
                <a16:creationId xmlns:a16="http://schemas.microsoft.com/office/drawing/2014/main" id="{8D24DC6F-E286-C8A8-E893-9F8F4B91B3BA}"/>
              </a:ext>
            </a:extLst>
          </p:cNvPr>
          <p:cNvGrpSpPr/>
          <p:nvPr/>
        </p:nvGrpSpPr>
        <p:grpSpPr>
          <a:xfrm rot="7155304">
            <a:off x="4567257" y="1944792"/>
            <a:ext cx="1309525" cy="1745743"/>
            <a:chOff x="1302584" y="1143038"/>
            <a:chExt cx="1022168" cy="1323822"/>
          </a:xfrm>
        </p:grpSpPr>
        <p:sp>
          <p:nvSpPr>
            <p:cNvPr id="18" name="Google Shape;15342;p40">
              <a:extLst>
                <a:ext uri="{FF2B5EF4-FFF2-40B4-BE49-F238E27FC236}">
                  <a16:creationId xmlns:a16="http://schemas.microsoft.com/office/drawing/2014/main" id="{C0FAB9B6-7FFD-2319-F46C-FAFE1D2E0A94}"/>
                </a:ext>
              </a:extLst>
            </p:cNvPr>
            <p:cNvSpPr/>
            <p:nvPr/>
          </p:nvSpPr>
          <p:spPr>
            <a:xfrm>
              <a:off x="1343785" y="1143038"/>
              <a:ext cx="956309" cy="1323822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343;p40">
              <a:extLst>
                <a:ext uri="{FF2B5EF4-FFF2-40B4-BE49-F238E27FC236}">
                  <a16:creationId xmlns:a16="http://schemas.microsoft.com/office/drawing/2014/main" id="{28AD2026-8D1A-449F-2BAF-0F80AA3D9F6E}"/>
                </a:ext>
              </a:extLst>
            </p:cNvPr>
            <p:cNvSpPr/>
            <p:nvPr/>
          </p:nvSpPr>
          <p:spPr>
            <a:xfrm>
              <a:off x="1302584" y="1167376"/>
              <a:ext cx="451787" cy="257383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rgbClr val="BF59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344;p40">
              <a:extLst>
                <a:ext uri="{FF2B5EF4-FFF2-40B4-BE49-F238E27FC236}">
                  <a16:creationId xmlns:a16="http://schemas.microsoft.com/office/drawing/2014/main" id="{AB830F35-95DC-0124-0283-9AC83D9BC530}"/>
                </a:ext>
              </a:extLst>
            </p:cNvPr>
            <p:cNvSpPr/>
            <p:nvPr/>
          </p:nvSpPr>
          <p:spPr>
            <a:xfrm>
              <a:off x="1632118" y="1727718"/>
              <a:ext cx="443515" cy="257145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345;p40">
              <a:extLst>
                <a:ext uri="{FF2B5EF4-FFF2-40B4-BE49-F238E27FC236}">
                  <a16:creationId xmlns:a16="http://schemas.microsoft.com/office/drawing/2014/main" id="{D7722C05-50EF-BD47-8EF4-50EB904F7752}"/>
                </a:ext>
              </a:extLst>
            </p:cNvPr>
            <p:cNvSpPr/>
            <p:nvPr/>
          </p:nvSpPr>
          <p:spPr>
            <a:xfrm>
              <a:off x="1882748" y="2206215"/>
              <a:ext cx="442004" cy="255793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346;p40">
              <a:extLst>
                <a:ext uri="{FF2B5EF4-FFF2-40B4-BE49-F238E27FC236}">
                  <a16:creationId xmlns:a16="http://schemas.microsoft.com/office/drawing/2014/main" id="{D35EEA88-5D35-F576-23D8-44DA2BA52B86}"/>
                </a:ext>
              </a:extLst>
            </p:cNvPr>
            <p:cNvSpPr/>
            <p:nvPr/>
          </p:nvSpPr>
          <p:spPr>
            <a:xfrm>
              <a:off x="1585507" y="1639590"/>
              <a:ext cx="420289" cy="242271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rgbClr val="FEA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47;p40">
              <a:extLst>
                <a:ext uri="{FF2B5EF4-FFF2-40B4-BE49-F238E27FC236}">
                  <a16:creationId xmlns:a16="http://schemas.microsoft.com/office/drawing/2014/main" id="{CBA6683E-071A-E0C2-8771-2748DBD4DF85}"/>
                </a:ext>
              </a:extLst>
            </p:cNvPr>
            <p:cNvSpPr/>
            <p:nvPr/>
          </p:nvSpPr>
          <p:spPr>
            <a:xfrm>
              <a:off x="1849978" y="2117611"/>
              <a:ext cx="410426" cy="242828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48;p40">
              <a:extLst>
                <a:ext uri="{FF2B5EF4-FFF2-40B4-BE49-F238E27FC236}">
                  <a16:creationId xmlns:a16="http://schemas.microsoft.com/office/drawing/2014/main" id="{6E2CCF1B-E5BA-D99F-8253-418CFF5CFD08}"/>
                </a:ext>
              </a:extLst>
            </p:cNvPr>
            <p:cNvSpPr/>
            <p:nvPr/>
          </p:nvSpPr>
          <p:spPr>
            <a:xfrm>
              <a:off x="1386817" y="1264173"/>
              <a:ext cx="392291" cy="227398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rgbClr val="B184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49;p40">
              <a:extLst>
                <a:ext uri="{FF2B5EF4-FFF2-40B4-BE49-F238E27FC236}">
                  <a16:creationId xmlns:a16="http://schemas.microsoft.com/office/drawing/2014/main" id="{A6AACE05-C86D-66EC-950D-AFA8AF702901}"/>
                </a:ext>
              </a:extLst>
            </p:cNvPr>
            <p:cNvSpPr/>
            <p:nvPr/>
          </p:nvSpPr>
          <p:spPr>
            <a:xfrm>
              <a:off x="1435097" y="1384036"/>
              <a:ext cx="346874" cy="198207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50;p40">
              <a:extLst>
                <a:ext uri="{FF2B5EF4-FFF2-40B4-BE49-F238E27FC236}">
                  <a16:creationId xmlns:a16="http://schemas.microsoft.com/office/drawing/2014/main" id="{903E8323-781D-0E22-971D-DCDD357BACC3}"/>
                </a:ext>
              </a:extLst>
            </p:cNvPr>
            <p:cNvSpPr/>
            <p:nvPr/>
          </p:nvSpPr>
          <p:spPr>
            <a:xfrm>
              <a:off x="1557828" y="1571983"/>
              <a:ext cx="347272" cy="198923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351;p40">
              <a:extLst>
                <a:ext uri="{FF2B5EF4-FFF2-40B4-BE49-F238E27FC236}">
                  <a16:creationId xmlns:a16="http://schemas.microsoft.com/office/drawing/2014/main" id="{A2CE5F4C-78DB-2A58-06C5-AEC2B220114E}"/>
                </a:ext>
              </a:extLst>
            </p:cNvPr>
            <p:cNvSpPr/>
            <p:nvPr/>
          </p:nvSpPr>
          <p:spPr>
            <a:xfrm>
              <a:off x="1734168" y="1863329"/>
              <a:ext cx="328739" cy="186197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352;p40">
              <a:extLst>
                <a:ext uri="{FF2B5EF4-FFF2-40B4-BE49-F238E27FC236}">
                  <a16:creationId xmlns:a16="http://schemas.microsoft.com/office/drawing/2014/main" id="{29F76ADC-BA35-1008-8176-66BFD0597EBB}"/>
                </a:ext>
              </a:extLst>
            </p:cNvPr>
            <p:cNvSpPr/>
            <p:nvPr/>
          </p:nvSpPr>
          <p:spPr>
            <a:xfrm>
              <a:off x="1845762" y="2053821"/>
              <a:ext cx="318717" cy="192163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5341;p40">
            <a:extLst>
              <a:ext uri="{FF2B5EF4-FFF2-40B4-BE49-F238E27FC236}">
                <a16:creationId xmlns:a16="http://schemas.microsoft.com/office/drawing/2014/main" id="{B1664BF0-C8B0-5563-5F3C-41EB78FF681B}"/>
              </a:ext>
            </a:extLst>
          </p:cNvPr>
          <p:cNvGrpSpPr/>
          <p:nvPr/>
        </p:nvGrpSpPr>
        <p:grpSpPr>
          <a:xfrm rot="7155304">
            <a:off x="3011198" y="592809"/>
            <a:ext cx="1309525" cy="1745743"/>
            <a:chOff x="1302584" y="1143038"/>
            <a:chExt cx="1022168" cy="1323822"/>
          </a:xfrm>
        </p:grpSpPr>
        <p:sp>
          <p:nvSpPr>
            <p:cNvPr id="30" name="Google Shape;15342;p40">
              <a:extLst>
                <a:ext uri="{FF2B5EF4-FFF2-40B4-BE49-F238E27FC236}">
                  <a16:creationId xmlns:a16="http://schemas.microsoft.com/office/drawing/2014/main" id="{50D8DB73-2773-6B6A-040F-FDAEA17572A1}"/>
                </a:ext>
              </a:extLst>
            </p:cNvPr>
            <p:cNvSpPr/>
            <p:nvPr/>
          </p:nvSpPr>
          <p:spPr>
            <a:xfrm>
              <a:off x="1343785" y="1143038"/>
              <a:ext cx="956309" cy="1323822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43;p40">
              <a:extLst>
                <a:ext uri="{FF2B5EF4-FFF2-40B4-BE49-F238E27FC236}">
                  <a16:creationId xmlns:a16="http://schemas.microsoft.com/office/drawing/2014/main" id="{889AD8DA-AF8B-70F6-F211-5852AC2F326A}"/>
                </a:ext>
              </a:extLst>
            </p:cNvPr>
            <p:cNvSpPr/>
            <p:nvPr/>
          </p:nvSpPr>
          <p:spPr>
            <a:xfrm>
              <a:off x="1302584" y="1167376"/>
              <a:ext cx="451787" cy="257383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rgbClr val="BF59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44;p40">
              <a:extLst>
                <a:ext uri="{FF2B5EF4-FFF2-40B4-BE49-F238E27FC236}">
                  <a16:creationId xmlns:a16="http://schemas.microsoft.com/office/drawing/2014/main" id="{03347DCA-39DA-B9F8-A230-57111EE84D90}"/>
                </a:ext>
              </a:extLst>
            </p:cNvPr>
            <p:cNvSpPr/>
            <p:nvPr/>
          </p:nvSpPr>
          <p:spPr>
            <a:xfrm>
              <a:off x="1632118" y="1727718"/>
              <a:ext cx="443515" cy="257145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rgbClr val="FCD4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45;p40">
              <a:extLst>
                <a:ext uri="{FF2B5EF4-FFF2-40B4-BE49-F238E27FC236}">
                  <a16:creationId xmlns:a16="http://schemas.microsoft.com/office/drawing/2014/main" id="{B965EB9B-73E7-63E4-C3D1-043A9E7AFCD6}"/>
                </a:ext>
              </a:extLst>
            </p:cNvPr>
            <p:cNvSpPr/>
            <p:nvPr/>
          </p:nvSpPr>
          <p:spPr>
            <a:xfrm>
              <a:off x="1882748" y="2206215"/>
              <a:ext cx="442004" cy="255793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46;p40">
              <a:extLst>
                <a:ext uri="{FF2B5EF4-FFF2-40B4-BE49-F238E27FC236}">
                  <a16:creationId xmlns:a16="http://schemas.microsoft.com/office/drawing/2014/main" id="{C183F0BA-9961-18CC-7A2D-B605992C6E58}"/>
                </a:ext>
              </a:extLst>
            </p:cNvPr>
            <p:cNvSpPr/>
            <p:nvPr/>
          </p:nvSpPr>
          <p:spPr>
            <a:xfrm>
              <a:off x="1585507" y="1639590"/>
              <a:ext cx="420289" cy="242271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rgbClr val="FEA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347;p40">
              <a:extLst>
                <a:ext uri="{FF2B5EF4-FFF2-40B4-BE49-F238E27FC236}">
                  <a16:creationId xmlns:a16="http://schemas.microsoft.com/office/drawing/2014/main" id="{7AE02722-AF8D-9278-811F-A79DD63683DD}"/>
                </a:ext>
              </a:extLst>
            </p:cNvPr>
            <p:cNvSpPr/>
            <p:nvPr/>
          </p:nvSpPr>
          <p:spPr>
            <a:xfrm>
              <a:off x="1849978" y="2117611"/>
              <a:ext cx="410426" cy="242828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rgbClr val="FFE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348;p40">
              <a:extLst>
                <a:ext uri="{FF2B5EF4-FFF2-40B4-BE49-F238E27FC236}">
                  <a16:creationId xmlns:a16="http://schemas.microsoft.com/office/drawing/2014/main" id="{DD198804-4461-1A36-CECC-2F505ECAE49D}"/>
                </a:ext>
              </a:extLst>
            </p:cNvPr>
            <p:cNvSpPr/>
            <p:nvPr/>
          </p:nvSpPr>
          <p:spPr>
            <a:xfrm>
              <a:off x="1386817" y="1264173"/>
              <a:ext cx="392291" cy="227398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49;p40">
              <a:extLst>
                <a:ext uri="{FF2B5EF4-FFF2-40B4-BE49-F238E27FC236}">
                  <a16:creationId xmlns:a16="http://schemas.microsoft.com/office/drawing/2014/main" id="{55B6505E-D69F-7850-482A-2CEEF0071DCA}"/>
                </a:ext>
              </a:extLst>
            </p:cNvPr>
            <p:cNvSpPr/>
            <p:nvPr/>
          </p:nvSpPr>
          <p:spPr>
            <a:xfrm>
              <a:off x="1435097" y="1384036"/>
              <a:ext cx="346874" cy="198207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50;p40">
              <a:extLst>
                <a:ext uri="{FF2B5EF4-FFF2-40B4-BE49-F238E27FC236}">
                  <a16:creationId xmlns:a16="http://schemas.microsoft.com/office/drawing/2014/main" id="{F27C832E-06D3-1F75-D54B-3B207E347D2C}"/>
                </a:ext>
              </a:extLst>
            </p:cNvPr>
            <p:cNvSpPr/>
            <p:nvPr/>
          </p:nvSpPr>
          <p:spPr>
            <a:xfrm>
              <a:off x="1557828" y="1571983"/>
              <a:ext cx="347272" cy="198923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51;p40">
              <a:extLst>
                <a:ext uri="{FF2B5EF4-FFF2-40B4-BE49-F238E27FC236}">
                  <a16:creationId xmlns:a16="http://schemas.microsoft.com/office/drawing/2014/main" id="{78AE81A5-255B-B973-DADC-C8BAF62A7BCB}"/>
                </a:ext>
              </a:extLst>
            </p:cNvPr>
            <p:cNvSpPr/>
            <p:nvPr/>
          </p:nvSpPr>
          <p:spPr>
            <a:xfrm>
              <a:off x="1734168" y="1863329"/>
              <a:ext cx="328739" cy="186197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52;p40">
              <a:extLst>
                <a:ext uri="{FF2B5EF4-FFF2-40B4-BE49-F238E27FC236}">
                  <a16:creationId xmlns:a16="http://schemas.microsoft.com/office/drawing/2014/main" id="{BEDCDEC8-17D1-59E4-703A-1409EB8417E0}"/>
                </a:ext>
              </a:extLst>
            </p:cNvPr>
            <p:cNvSpPr/>
            <p:nvPr/>
          </p:nvSpPr>
          <p:spPr>
            <a:xfrm>
              <a:off x="1845762" y="2053821"/>
              <a:ext cx="318717" cy="192163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5341;p40">
            <a:extLst>
              <a:ext uri="{FF2B5EF4-FFF2-40B4-BE49-F238E27FC236}">
                <a16:creationId xmlns:a16="http://schemas.microsoft.com/office/drawing/2014/main" id="{D950E5C0-1193-F6DD-C6DD-B9D5B7A85E74}"/>
              </a:ext>
            </a:extLst>
          </p:cNvPr>
          <p:cNvGrpSpPr/>
          <p:nvPr/>
        </p:nvGrpSpPr>
        <p:grpSpPr>
          <a:xfrm rot="7155304">
            <a:off x="3009345" y="3316613"/>
            <a:ext cx="1309525" cy="1745743"/>
            <a:chOff x="1302584" y="1143038"/>
            <a:chExt cx="1022168" cy="1323822"/>
          </a:xfrm>
        </p:grpSpPr>
        <p:sp>
          <p:nvSpPr>
            <p:cNvPr id="42" name="Google Shape;15342;p40">
              <a:extLst>
                <a:ext uri="{FF2B5EF4-FFF2-40B4-BE49-F238E27FC236}">
                  <a16:creationId xmlns:a16="http://schemas.microsoft.com/office/drawing/2014/main" id="{D90BCD18-6359-9A2C-E8D1-294DDDDEFE91}"/>
                </a:ext>
              </a:extLst>
            </p:cNvPr>
            <p:cNvSpPr/>
            <p:nvPr/>
          </p:nvSpPr>
          <p:spPr>
            <a:xfrm>
              <a:off x="1343785" y="1143038"/>
              <a:ext cx="956309" cy="1323822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43;p40">
              <a:extLst>
                <a:ext uri="{FF2B5EF4-FFF2-40B4-BE49-F238E27FC236}">
                  <a16:creationId xmlns:a16="http://schemas.microsoft.com/office/drawing/2014/main" id="{E9200A1A-A5C7-49D6-1FC8-D3C561FB166F}"/>
                </a:ext>
              </a:extLst>
            </p:cNvPr>
            <p:cNvSpPr/>
            <p:nvPr/>
          </p:nvSpPr>
          <p:spPr>
            <a:xfrm>
              <a:off x="1302584" y="1167376"/>
              <a:ext cx="451787" cy="257383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44;p40">
              <a:extLst>
                <a:ext uri="{FF2B5EF4-FFF2-40B4-BE49-F238E27FC236}">
                  <a16:creationId xmlns:a16="http://schemas.microsoft.com/office/drawing/2014/main" id="{48036010-ABBC-1142-6367-662212013E00}"/>
                </a:ext>
              </a:extLst>
            </p:cNvPr>
            <p:cNvSpPr/>
            <p:nvPr/>
          </p:nvSpPr>
          <p:spPr>
            <a:xfrm>
              <a:off x="1632118" y="1727718"/>
              <a:ext cx="443515" cy="257145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rgbClr val="FCD4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45;p40">
              <a:extLst>
                <a:ext uri="{FF2B5EF4-FFF2-40B4-BE49-F238E27FC236}">
                  <a16:creationId xmlns:a16="http://schemas.microsoft.com/office/drawing/2014/main" id="{5ABAC5C1-DF46-265E-3843-B40524990D62}"/>
                </a:ext>
              </a:extLst>
            </p:cNvPr>
            <p:cNvSpPr/>
            <p:nvPr/>
          </p:nvSpPr>
          <p:spPr>
            <a:xfrm>
              <a:off x="1882748" y="2206215"/>
              <a:ext cx="442004" cy="255793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46;p40">
              <a:extLst>
                <a:ext uri="{FF2B5EF4-FFF2-40B4-BE49-F238E27FC236}">
                  <a16:creationId xmlns:a16="http://schemas.microsoft.com/office/drawing/2014/main" id="{2E3A9F86-DA2F-F9B3-1511-03996A473883}"/>
                </a:ext>
              </a:extLst>
            </p:cNvPr>
            <p:cNvSpPr/>
            <p:nvPr/>
          </p:nvSpPr>
          <p:spPr>
            <a:xfrm>
              <a:off x="1585507" y="1639590"/>
              <a:ext cx="420289" cy="242271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rgbClr val="FEA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47;p40">
              <a:extLst>
                <a:ext uri="{FF2B5EF4-FFF2-40B4-BE49-F238E27FC236}">
                  <a16:creationId xmlns:a16="http://schemas.microsoft.com/office/drawing/2014/main" id="{118BE7AB-69CB-3796-FCF6-A00EDC3BF985}"/>
                </a:ext>
              </a:extLst>
            </p:cNvPr>
            <p:cNvSpPr/>
            <p:nvPr/>
          </p:nvSpPr>
          <p:spPr>
            <a:xfrm>
              <a:off x="1849978" y="2117611"/>
              <a:ext cx="410426" cy="242828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48;p40">
              <a:extLst>
                <a:ext uri="{FF2B5EF4-FFF2-40B4-BE49-F238E27FC236}">
                  <a16:creationId xmlns:a16="http://schemas.microsoft.com/office/drawing/2014/main" id="{4AEC1827-2249-48AF-A364-E53086EDB58D}"/>
                </a:ext>
              </a:extLst>
            </p:cNvPr>
            <p:cNvSpPr/>
            <p:nvPr/>
          </p:nvSpPr>
          <p:spPr>
            <a:xfrm>
              <a:off x="1386817" y="1264173"/>
              <a:ext cx="392291" cy="227398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349;p40">
              <a:extLst>
                <a:ext uri="{FF2B5EF4-FFF2-40B4-BE49-F238E27FC236}">
                  <a16:creationId xmlns:a16="http://schemas.microsoft.com/office/drawing/2014/main" id="{509D457F-54D0-D5FA-1A6E-F858858B69A5}"/>
                </a:ext>
              </a:extLst>
            </p:cNvPr>
            <p:cNvSpPr/>
            <p:nvPr/>
          </p:nvSpPr>
          <p:spPr>
            <a:xfrm>
              <a:off x="1435097" y="1384036"/>
              <a:ext cx="346874" cy="198207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350;p40">
              <a:extLst>
                <a:ext uri="{FF2B5EF4-FFF2-40B4-BE49-F238E27FC236}">
                  <a16:creationId xmlns:a16="http://schemas.microsoft.com/office/drawing/2014/main" id="{6A583240-56CF-67A3-12E9-8EAA46B97522}"/>
                </a:ext>
              </a:extLst>
            </p:cNvPr>
            <p:cNvSpPr/>
            <p:nvPr/>
          </p:nvSpPr>
          <p:spPr>
            <a:xfrm>
              <a:off x="1557828" y="1571983"/>
              <a:ext cx="347272" cy="198923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351;p40">
              <a:extLst>
                <a:ext uri="{FF2B5EF4-FFF2-40B4-BE49-F238E27FC236}">
                  <a16:creationId xmlns:a16="http://schemas.microsoft.com/office/drawing/2014/main" id="{7E5C1118-807D-4296-81BC-062BA79CA60E}"/>
                </a:ext>
              </a:extLst>
            </p:cNvPr>
            <p:cNvSpPr/>
            <p:nvPr/>
          </p:nvSpPr>
          <p:spPr>
            <a:xfrm>
              <a:off x="1734168" y="1863329"/>
              <a:ext cx="328739" cy="186197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rgbClr val="FFC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352;p40">
              <a:extLst>
                <a:ext uri="{FF2B5EF4-FFF2-40B4-BE49-F238E27FC236}">
                  <a16:creationId xmlns:a16="http://schemas.microsoft.com/office/drawing/2014/main" id="{D5F63375-5CCF-EBBF-68D2-0E2125E8A86D}"/>
                </a:ext>
              </a:extLst>
            </p:cNvPr>
            <p:cNvSpPr/>
            <p:nvPr/>
          </p:nvSpPr>
          <p:spPr>
            <a:xfrm>
              <a:off x="1845762" y="2053821"/>
              <a:ext cx="318717" cy="192163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15547;p42">
            <a:extLst>
              <a:ext uri="{FF2B5EF4-FFF2-40B4-BE49-F238E27FC236}">
                <a16:creationId xmlns:a16="http://schemas.microsoft.com/office/drawing/2014/main" id="{39013C58-73E0-B64A-DC3E-AD648AF61740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/>
              <a:t>Reproduce Function</a:t>
            </a:r>
          </a:p>
        </p:txBody>
      </p:sp>
    </p:spTree>
    <p:extLst>
      <p:ext uri="{BB962C8B-B14F-4D97-AF65-F5344CB8AC3E}">
        <p14:creationId xmlns:p14="http://schemas.microsoft.com/office/powerpoint/2010/main" val="308473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211E5E-5189-26C2-DA06-DC29DF17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8345" y="1556904"/>
            <a:ext cx="3528455" cy="20296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53E6AC-6284-4196-476F-F002798D67A1}"/>
              </a:ext>
            </a:extLst>
          </p:cNvPr>
          <p:cNvGrpSpPr/>
          <p:nvPr/>
        </p:nvGrpSpPr>
        <p:grpSpPr>
          <a:xfrm>
            <a:off x="609600" y="1426596"/>
            <a:ext cx="4570122" cy="2290306"/>
            <a:chOff x="762916" y="1935328"/>
            <a:chExt cx="2894684" cy="1450666"/>
          </a:xfrm>
        </p:grpSpPr>
        <p:sp>
          <p:nvSpPr>
            <p:cNvPr id="3" name="Google Shape;396;p21">
              <a:extLst>
                <a:ext uri="{FF2B5EF4-FFF2-40B4-BE49-F238E27FC236}">
                  <a16:creationId xmlns:a16="http://schemas.microsoft.com/office/drawing/2014/main" id="{FAB741ED-398B-0DE0-B842-CC11BDF88A48}"/>
                </a:ext>
              </a:extLst>
            </p:cNvPr>
            <p:cNvSpPr/>
            <p:nvPr/>
          </p:nvSpPr>
          <p:spPr>
            <a:xfrm>
              <a:off x="762916" y="2755038"/>
              <a:ext cx="6108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7;p21">
              <a:extLst>
                <a:ext uri="{FF2B5EF4-FFF2-40B4-BE49-F238E27FC236}">
                  <a16:creationId xmlns:a16="http://schemas.microsoft.com/office/drawing/2014/main" id="{0224F716-5994-0206-C239-CA2D3ABE66E4}"/>
                </a:ext>
              </a:extLst>
            </p:cNvPr>
            <p:cNvSpPr/>
            <p:nvPr/>
          </p:nvSpPr>
          <p:spPr>
            <a:xfrm>
              <a:off x="762916" y="1988100"/>
              <a:ext cx="6108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0;p21">
              <a:extLst>
                <a:ext uri="{FF2B5EF4-FFF2-40B4-BE49-F238E27FC236}">
                  <a16:creationId xmlns:a16="http://schemas.microsoft.com/office/drawing/2014/main" id="{14542630-404C-6050-9351-3590939FAFB7}"/>
                </a:ext>
              </a:extLst>
            </p:cNvPr>
            <p:cNvSpPr txBox="1"/>
            <p:nvPr/>
          </p:nvSpPr>
          <p:spPr>
            <a:xfrm>
              <a:off x="768766" y="2759088"/>
              <a:ext cx="5991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2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" name="Google Shape;401;p21">
              <a:extLst>
                <a:ext uri="{FF2B5EF4-FFF2-40B4-BE49-F238E27FC236}">
                  <a16:creationId xmlns:a16="http://schemas.microsoft.com/office/drawing/2014/main" id="{B930B143-5EA0-231D-81AA-137E3121CD8C}"/>
                </a:ext>
              </a:extLst>
            </p:cNvPr>
            <p:cNvSpPr txBox="1"/>
            <p:nvPr/>
          </p:nvSpPr>
          <p:spPr>
            <a:xfrm>
              <a:off x="768766" y="1992150"/>
              <a:ext cx="5991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2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455;p21">
              <a:extLst>
                <a:ext uri="{FF2B5EF4-FFF2-40B4-BE49-F238E27FC236}">
                  <a16:creationId xmlns:a16="http://schemas.microsoft.com/office/drawing/2014/main" id="{E6FEE745-CE16-B83B-2D9C-4EA24BB3F7F8}"/>
                </a:ext>
              </a:extLst>
            </p:cNvPr>
            <p:cNvSpPr txBox="1"/>
            <p:nvPr/>
          </p:nvSpPr>
          <p:spPr>
            <a:xfrm>
              <a:off x="1574400" y="2702265"/>
              <a:ext cx="2083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THREE-BIT-FLIP</a:t>
              </a:r>
              <a:endParaRPr sz="16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1" name="Google Shape;456;p21">
              <a:extLst>
                <a:ext uri="{FF2B5EF4-FFF2-40B4-BE49-F238E27FC236}">
                  <a16:creationId xmlns:a16="http://schemas.microsoft.com/office/drawing/2014/main" id="{D5882592-574D-EA9E-44F7-998465177A5E}"/>
                </a:ext>
              </a:extLst>
            </p:cNvPr>
            <p:cNvSpPr txBox="1"/>
            <p:nvPr/>
          </p:nvSpPr>
          <p:spPr>
            <a:xfrm>
              <a:off x="1574400" y="2981594"/>
              <a:ext cx="20832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Fira Sans"/>
                  <a:sym typeface="Fira Sans"/>
                </a:rPr>
                <a:t>Randomly change three bits.</a:t>
              </a:r>
              <a:endParaRPr lang="it-IT"/>
            </a:p>
          </p:txBody>
        </p:sp>
        <p:sp>
          <p:nvSpPr>
            <p:cNvPr id="12" name="Google Shape;457;p21">
              <a:extLst>
                <a:ext uri="{FF2B5EF4-FFF2-40B4-BE49-F238E27FC236}">
                  <a16:creationId xmlns:a16="http://schemas.microsoft.com/office/drawing/2014/main" id="{2E775A86-0C56-62A3-E648-0936C1B5FF0B}"/>
                </a:ext>
              </a:extLst>
            </p:cNvPr>
            <p:cNvSpPr txBox="1"/>
            <p:nvPr/>
          </p:nvSpPr>
          <p:spPr>
            <a:xfrm>
              <a:off x="1574400" y="1935328"/>
              <a:ext cx="2083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ONE-BIT-FLIP</a:t>
              </a:r>
              <a:endParaRPr sz="16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3" name="Google Shape;458;p21">
              <a:extLst>
                <a:ext uri="{FF2B5EF4-FFF2-40B4-BE49-F238E27FC236}">
                  <a16:creationId xmlns:a16="http://schemas.microsoft.com/office/drawing/2014/main" id="{D8A366C0-3FEE-5EDE-ED07-8A01EB0BDA63}"/>
                </a:ext>
              </a:extLst>
            </p:cNvPr>
            <p:cNvSpPr txBox="1"/>
            <p:nvPr/>
          </p:nvSpPr>
          <p:spPr>
            <a:xfrm>
              <a:off x="1574400" y="2214658"/>
              <a:ext cx="20832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Randomly change one single bit.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5" name="Google Shape;15547;p42">
            <a:extLst>
              <a:ext uri="{FF2B5EF4-FFF2-40B4-BE49-F238E27FC236}">
                <a16:creationId xmlns:a16="http://schemas.microsoft.com/office/drawing/2014/main" id="{4E7C4C1F-3DF0-7E21-9114-93F99639A851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Mutation</a:t>
            </a:r>
            <a:endParaRPr lang="it-IT" sz="3600"/>
          </a:p>
        </p:txBody>
      </p:sp>
    </p:spTree>
    <p:extLst>
      <p:ext uri="{BB962C8B-B14F-4D97-AF65-F5344CB8AC3E}">
        <p14:creationId xmlns:p14="http://schemas.microsoft.com/office/powerpoint/2010/main" val="136268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8"/>
          <p:cNvGrpSpPr/>
          <p:nvPr/>
        </p:nvGrpSpPr>
        <p:grpSpPr>
          <a:xfrm>
            <a:off x="6174546" y="2052473"/>
            <a:ext cx="1626300" cy="1492802"/>
            <a:chOff x="6174546" y="2052473"/>
            <a:chExt cx="1626300" cy="1492802"/>
          </a:xfrm>
        </p:grpSpPr>
        <p:cxnSp>
          <p:nvCxnSpPr>
            <p:cNvPr id="174" name="Google Shape;174;p18"/>
            <p:cNvCxnSpPr/>
            <p:nvPr/>
          </p:nvCxnSpPr>
          <p:spPr>
            <a:xfrm>
              <a:off x="6987698" y="3073675"/>
              <a:ext cx="0" cy="471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5" name="Google Shape;175;p18"/>
            <p:cNvSpPr/>
            <p:nvPr/>
          </p:nvSpPr>
          <p:spPr>
            <a:xfrm>
              <a:off x="6174546" y="2052473"/>
              <a:ext cx="1626300" cy="10212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8"/>
          <p:cNvSpPr txBox="1"/>
          <p:nvPr/>
        </p:nvSpPr>
        <p:spPr>
          <a:xfrm>
            <a:off x="6362785" y="2142575"/>
            <a:ext cx="12498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Plus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6151472" y="2421199"/>
            <a:ext cx="1649374" cy="65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Parents are considered too in the selection.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590810" y="1348550"/>
            <a:ext cx="793800" cy="793800"/>
          </a:xfrm>
          <a:prstGeom prst="flowChartConnector">
            <a:avLst/>
          </a:prstGeom>
          <a:solidFill>
            <a:schemeClr val="accent4"/>
          </a:solidFill>
          <a:ln w="76200" cap="flat" cmpd="sng">
            <a:solidFill>
              <a:srgbClr val="7ED8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18"/>
          <p:cNvGrpSpPr/>
          <p:nvPr/>
        </p:nvGrpSpPr>
        <p:grpSpPr>
          <a:xfrm>
            <a:off x="1337755" y="2052473"/>
            <a:ext cx="1626300" cy="1492802"/>
            <a:chOff x="1337755" y="2052473"/>
            <a:chExt cx="1626300" cy="1492802"/>
          </a:xfrm>
        </p:grpSpPr>
        <p:cxnSp>
          <p:nvCxnSpPr>
            <p:cNvPr id="181" name="Google Shape;181;p18"/>
            <p:cNvCxnSpPr/>
            <p:nvPr/>
          </p:nvCxnSpPr>
          <p:spPr>
            <a:xfrm>
              <a:off x="2150905" y="3073675"/>
              <a:ext cx="0" cy="471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" name="Google Shape;182;p18"/>
            <p:cNvSpPr/>
            <p:nvPr/>
          </p:nvSpPr>
          <p:spPr>
            <a:xfrm>
              <a:off x="1337755" y="2052473"/>
              <a:ext cx="1626300" cy="10212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1525993" y="2142575"/>
            <a:ext cx="12498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Comma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309976" y="2393492"/>
            <a:ext cx="1673344" cy="62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Fira Sans"/>
                <a:sym typeface="Fira Sans"/>
              </a:rPr>
              <a:t>Only children are selected for the following generation.</a:t>
            </a:r>
            <a:endParaRPr lang="it-IT"/>
          </a:p>
        </p:txBody>
      </p:sp>
      <p:sp>
        <p:nvSpPr>
          <p:cNvPr id="185" name="Google Shape;185;p18"/>
          <p:cNvSpPr/>
          <p:nvPr/>
        </p:nvSpPr>
        <p:spPr>
          <a:xfrm>
            <a:off x="1754018" y="1348550"/>
            <a:ext cx="793800" cy="793800"/>
          </a:xfrm>
          <a:prstGeom prst="flowChartConnector">
            <a:avLst/>
          </a:prstGeom>
          <a:solidFill>
            <a:schemeClr val="accent2"/>
          </a:solidFill>
          <a:ln w="762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18"/>
          <p:cNvGrpSpPr/>
          <p:nvPr/>
        </p:nvGrpSpPr>
        <p:grpSpPr>
          <a:xfrm>
            <a:off x="497285" y="3392983"/>
            <a:ext cx="8149433" cy="1343622"/>
            <a:chOff x="1191856" y="3094586"/>
            <a:chExt cx="7928236" cy="1225709"/>
          </a:xfrm>
        </p:grpSpPr>
        <p:grpSp>
          <p:nvGrpSpPr>
            <p:cNvPr id="193" name="Google Shape;193;p18"/>
            <p:cNvGrpSpPr/>
            <p:nvPr/>
          </p:nvGrpSpPr>
          <p:grpSpPr>
            <a:xfrm rot="5400000">
              <a:off x="2584719" y="1701723"/>
              <a:ext cx="1225709" cy="4011436"/>
              <a:chOff x="2747450" y="237700"/>
              <a:chExt cx="2100975" cy="5215075"/>
            </a:xfrm>
          </p:grpSpPr>
          <p:sp>
            <p:nvSpPr>
              <p:cNvPr id="194" name="Google Shape;194;p18"/>
              <p:cNvSpPr/>
              <p:nvPr/>
            </p:nvSpPr>
            <p:spPr>
              <a:xfrm>
                <a:off x="3099475" y="3101025"/>
                <a:ext cx="5353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444" extrusionOk="0">
                    <a:moveTo>
                      <a:pt x="1608" y="0"/>
                    </a:moveTo>
                    <a:cubicBezTo>
                      <a:pt x="0" y="0"/>
                      <a:pt x="0" y="2444"/>
                      <a:pt x="1608" y="2444"/>
                    </a:cubicBezTo>
                    <a:lnTo>
                      <a:pt x="19804" y="2444"/>
                    </a:lnTo>
                    <a:cubicBezTo>
                      <a:pt x="21412" y="2444"/>
                      <a:pt x="21412" y="0"/>
                      <a:pt x="19804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2839075" y="3332500"/>
                <a:ext cx="795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444" extrusionOk="0">
                    <a:moveTo>
                      <a:pt x="1608" y="0"/>
                    </a:moveTo>
                    <a:cubicBezTo>
                      <a:pt x="0" y="0"/>
                      <a:pt x="0" y="2444"/>
                      <a:pt x="1608" y="2444"/>
                    </a:cubicBezTo>
                    <a:lnTo>
                      <a:pt x="30220" y="2444"/>
                    </a:lnTo>
                    <a:cubicBezTo>
                      <a:pt x="31828" y="2444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3139650" y="3563975"/>
                <a:ext cx="4951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97" y="2379"/>
                    </a:lnTo>
                    <a:cubicBezTo>
                      <a:pt x="19805" y="2379"/>
                      <a:pt x="19805" y="0"/>
                      <a:pt x="18197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>
                <a:off x="3099475" y="4105700"/>
                <a:ext cx="5353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444" extrusionOk="0">
                    <a:moveTo>
                      <a:pt x="1608" y="0"/>
                    </a:moveTo>
                    <a:cubicBezTo>
                      <a:pt x="0" y="0"/>
                      <a:pt x="0" y="2443"/>
                      <a:pt x="1608" y="2443"/>
                    </a:cubicBezTo>
                    <a:lnTo>
                      <a:pt x="19804" y="2443"/>
                    </a:lnTo>
                    <a:cubicBezTo>
                      <a:pt x="21412" y="2443"/>
                      <a:pt x="21412" y="0"/>
                      <a:pt x="19804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2839075" y="4337175"/>
                <a:ext cx="795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444" extrusionOk="0">
                    <a:moveTo>
                      <a:pt x="1608" y="0"/>
                    </a:moveTo>
                    <a:cubicBezTo>
                      <a:pt x="0" y="0"/>
                      <a:pt x="0" y="2443"/>
                      <a:pt x="1608" y="2443"/>
                    </a:cubicBezTo>
                    <a:lnTo>
                      <a:pt x="30220" y="2443"/>
                    </a:lnTo>
                    <a:cubicBezTo>
                      <a:pt x="31828" y="2443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3139650" y="4568650"/>
                <a:ext cx="4951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97" y="2379"/>
                    </a:lnTo>
                    <a:cubicBezTo>
                      <a:pt x="19805" y="2379"/>
                      <a:pt x="19805" y="0"/>
                      <a:pt x="18197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3099475" y="2077050"/>
                <a:ext cx="5353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380" extrusionOk="0">
                    <a:moveTo>
                      <a:pt x="1608" y="1"/>
                    </a:moveTo>
                    <a:cubicBezTo>
                      <a:pt x="0" y="1"/>
                      <a:pt x="0" y="2380"/>
                      <a:pt x="1608" y="2380"/>
                    </a:cubicBezTo>
                    <a:lnTo>
                      <a:pt x="19804" y="2380"/>
                    </a:lnTo>
                    <a:cubicBezTo>
                      <a:pt x="21412" y="2380"/>
                      <a:pt x="21412" y="1"/>
                      <a:pt x="19804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2839075" y="2308525"/>
                <a:ext cx="795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380" extrusionOk="0">
                    <a:moveTo>
                      <a:pt x="1608" y="1"/>
                    </a:moveTo>
                    <a:cubicBezTo>
                      <a:pt x="0" y="1"/>
                      <a:pt x="0" y="2380"/>
                      <a:pt x="1608" y="2380"/>
                    </a:cubicBezTo>
                    <a:lnTo>
                      <a:pt x="30220" y="2380"/>
                    </a:lnTo>
                    <a:cubicBezTo>
                      <a:pt x="31828" y="2380"/>
                      <a:pt x="31828" y="1"/>
                      <a:pt x="30220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3139650" y="2538400"/>
                <a:ext cx="4951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97" y="2444"/>
                    </a:lnTo>
                    <a:cubicBezTo>
                      <a:pt x="19805" y="2444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3099475" y="1072400"/>
                <a:ext cx="5353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380" extrusionOk="0">
                    <a:moveTo>
                      <a:pt x="1608" y="0"/>
                    </a:moveTo>
                    <a:cubicBezTo>
                      <a:pt x="0" y="0"/>
                      <a:pt x="0" y="2379"/>
                      <a:pt x="1608" y="2379"/>
                    </a:cubicBezTo>
                    <a:lnTo>
                      <a:pt x="19804" y="2379"/>
                    </a:lnTo>
                    <a:cubicBezTo>
                      <a:pt x="21412" y="2379"/>
                      <a:pt x="21412" y="0"/>
                      <a:pt x="19804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2839075" y="1303875"/>
                <a:ext cx="795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380" extrusionOk="0">
                    <a:moveTo>
                      <a:pt x="1608" y="0"/>
                    </a:moveTo>
                    <a:cubicBezTo>
                      <a:pt x="0" y="0"/>
                      <a:pt x="0" y="2379"/>
                      <a:pt x="1608" y="2379"/>
                    </a:cubicBezTo>
                    <a:lnTo>
                      <a:pt x="30220" y="2379"/>
                    </a:lnTo>
                    <a:cubicBezTo>
                      <a:pt x="31828" y="2379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3139650" y="1533725"/>
                <a:ext cx="4951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97" y="2444"/>
                    </a:lnTo>
                    <a:cubicBezTo>
                      <a:pt x="19805" y="2444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2839075" y="278300"/>
                <a:ext cx="795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444" extrusionOk="0">
                    <a:moveTo>
                      <a:pt x="1608" y="0"/>
                    </a:moveTo>
                    <a:cubicBezTo>
                      <a:pt x="0" y="0"/>
                      <a:pt x="0" y="2444"/>
                      <a:pt x="1608" y="2444"/>
                    </a:cubicBezTo>
                    <a:lnTo>
                      <a:pt x="30220" y="2444"/>
                    </a:lnTo>
                    <a:cubicBezTo>
                      <a:pt x="31828" y="2444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3139650" y="509775"/>
                <a:ext cx="4951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18197" y="2380"/>
                    </a:lnTo>
                    <a:cubicBezTo>
                      <a:pt x="19805" y="2380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839075" y="5372375"/>
                <a:ext cx="795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380" extrusionOk="0">
                    <a:moveTo>
                      <a:pt x="1608" y="1"/>
                    </a:moveTo>
                    <a:cubicBezTo>
                      <a:pt x="0" y="1"/>
                      <a:pt x="0" y="2380"/>
                      <a:pt x="1608" y="2380"/>
                    </a:cubicBezTo>
                    <a:lnTo>
                      <a:pt x="30220" y="2380"/>
                    </a:lnTo>
                    <a:cubicBezTo>
                      <a:pt x="31828" y="2380"/>
                      <a:pt x="31828" y="1"/>
                      <a:pt x="30220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>
                <a:off x="3139650" y="5140900"/>
                <a:ext cx="4951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444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97" y="2444"/>
                    </a:lnTo>
                    <a:cubicBezTo>
                      <a:pt x="19805" y="2444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>
                <a:off x="4004475" y="3101025"/>
                <a:ext cx="533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444" extrusionOk="0">
                    <a:moveTo>
                      <a:pt x="1608" y="0"/>
                    </a:moveTo>
                    <a:cubicBezTo>
                      <a:pt x="1" y="0"/>
                      <a:pt x="1" y="2444"/>
                      <a:pt x="1608" y="2444"/>
                    </a:cubicBezTo>
                    <a:lnTo>
                      <a:pt x="19740" y="2444"/>
                    </a:lnTo>
                    <a:cubicBezTo>
                      <a:pt x="21348" y="2444"/>
                      <a:pt x="21348" y="0"/>
                      <a:pt x="1974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>
                <a:off x="4004475" y="3332500"/>
                <a:ext cx="795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444" extrusionOk="0">
                    <a:moveTo>
                      <a:pt x="1608" y="0"/>
                    </a:moveTo>
                    <a:cubicBezTo>
                      <a:pt x="1" y="0"/>
                      <a:pt x="1" y="2444"/>
                      <a:pt x="1608" y="2444"/>
                    </a:cubicBezTo>
                    <a:lnTo>
                      <a:pt x="30221" y="2444"/>
                    </a:lnTo>
                    <a:cubicBezTo>
                      <a:pt x="31829" y="2444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>
                <a:off x="4004475" y="3563975"/>
                <a:ext cx="493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33" y="2379"/>
                    </a:lnTo>
                    <a:cubicBezTo>
                      <a:pt x="19740" y="2379"/>
                      <a:pt x="19740" y="0"/>
                      <a:pt x="18133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4004475" y="4105700"/>
                <a:ext cx="533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444" extrusionOk="0">
                    <a:moveTo>
                      <a:pt x="1608" y="0"/>
                    </a:moveTo>
                    <a:cubicBezTo>
                      <a:pt x="1" y="0"/>
                      <a:pt x="1" y="2443"/>
                      <a:pt x="1608" y="2443"/>
                    </a:cubicBezTo>
                    <a:lnTo>
                      <a:pt x="19740" y="2443"/>
                    </a:lnTo>
                    <a:cubicBezTo>
                      <a:pt x="21348" y="2443"/>
                      <a:pt x="21348" y="0"/>
                      <a:pt x="1974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4004475" y="4337175"/>
                <a:ext cx="795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444" extrusionOk="0">
                    <a:moveTo>
                      <a:pt x="1608" y="0"/>
                    </a:moveTo>
                    <a:cubicBezTo>
                      <a:pt x="1" y="0"/>
                      <a:pt x="1" y="2443"/>
                      <a:pt x="1608" y="2443"/>
                    </a:cubicBezTo>
                    <a:lnTo>
                      <a:pt x="30221" y="2443"/>
                    </a:lnTo>
                    <a:cubicBezTo>
                      <a:pt x="31829" y="2443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4004475" y="4568650"/>
                <a:ext cx="493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33" y="2379"/>
                    </a:lnTo>
                    <a:cubicBezTo>
                      <a:pt x="19740" y="2379"/>
                      <a:pt x="19740" y="0"/>
                      <a:pt x="18133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4004475" y="2077050"/>
                <a:ext cx="533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19740" y="2380"/>
                    </a:lnTo>
                    <a:cubicBezTo>
                      <a:pt x="21348" y="2380"/>
                      <a:pt x="21348" y="1"/>
                      <a:pt x="19740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4004475" y="2308525"/>
                <a:ext cx="7957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30221" y="2380"/>
                    </a:lnTo>
                    <a:cubicBezTo>
                      <a:pt x="31829" y="2380"/>
                      <a:pt x="31829" y="1"/>
                      <a:pt x="30221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4004475" y="2538400"/>
                <a:ext cx="4935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33" y="2444"/>
                    </a:lnTo>
                    <a:cubicBezTo>
                      <a:pt x="19740" y="2444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8"/>
              <p:cNvSpPr/>
              <p:nvPr/>
            </p:nvSpPr>
            <p:spPr>
              <a:xfrm>
                <a:off x="4004475" y="1072400"/>
                <a:ext cx="533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9740" y="2379"/>
                    </a:lnTo>
                    <a:cubicBezTo>
                      <a:pt x="21348" y="2379"/>
                      <a:pt x="21348" y="0"/>
                      <a:pt x="1974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8"/>
              <p:cNvSpPr/>
              <p:nvPr/>
            </p:nvSpPr>
            <p:spPr>
              <a:xfrm>
                <a:off x="4004475" y="1303875"/>
                <a:ext cx="7957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30221" y="2379"/>
                    </a:lnTo>
                    <a:cubicBezTo>
                      <a:pt x="31829" y="2379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4004475" y="1533725"/>
                <a:ext cx="4935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33" y="2444"/>
                    </a:lnTo>
                    <a:cubicBezTo>
                      <a:pt x="19740" y="2444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4004475" y="278300"/>
                <a:ext cx="795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444" extrusionOk="0">
                    <a:moveTo>
                      <a:pt x="1608" y="0"/>
                    </a:moveTo>
                    <a:cubicBezTo>
                      <a:pt x="1" y="0"/>
                      <a:pt x="1" y="2444"/>
                      <a:pt x="1608" y="2444"/>
                    </a:cubicBezTo>
                    <a:lnTo>
                      <a:pt x="30221" y="2444"/>
                    </a:lnTo>
                    <a:cubicBezTo>
                      <a:pt x="31829" y="2444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004475" y="509775"/>
                <a:ext cx="493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18133" y="2380"/>
                    </a:lnTo>
                    <a:cubicBezTo>
                      <a:pt x="19740" y="2380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4004475" y="5372375"/>
                <a:ext cx="7957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30221" y="2380"/>
                    </a:lnTo>
                    <a:cubicBezTo>
                      <a:pt x="31829" y="2380"/>
                      <a:pt x="31829" y="1"/>
                      <a:pt x="30221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4004475" y="5140900"/>
                <a:ext cx="4935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444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33" y="2444"/>
                    </a:lnTo>
                    <a:cubicBezTo>
                      <a:pt x="19740" y="2444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2747450" y="237700"/>
                <a:ext cx="2100975" cy="5215075"/>
              </a:xfrm>
              <a:custGeom>
                <a:avLst/>
                <a:gdLst/>
                <a:ahLst/>
                <a:cxnLst/>
                <a:rect l="l" t="t" r="r" b="b"/>
                <a:pathLst>
                  <a:path w="84039" h="208603" extrusionOk="0">
                    <a:moveTo>
                      <a:pt x="80824" y="1"/>
                    </a:moveTo>
                    <a:cubicBezTo>
                      <a:pt x="79216" y="1"/>
                      <a:pt x="77609" y="1078"/>
                      <a:pt x="77609" y="3232"/>
                    </a:cubicBezTo>
                    <a:cubicBezTo>
                      <a:pt x="77609" y="10884"/>
                      <a:pt x="57419" y="16092"/>
                      <a:pt x="41216" y="20335"/>
                    </a:cubicBezTo>
                    <a:cubicBezTo>
                      <a:pt x="19997" y="25865"/>
                      <a:pt x="0" y="31073"/>
                      <a:pt x="0" y="43676"/>
                    </a:cubicBezTo>
                    <a:cubicBezTo>
                      <a:pt x="0" y="56279"/>
                      <a:pt x="19997" y="61487"/>
                      <a:pt x="41216" y="66952"/>
                    </a:cubicBezTo>
                    <a:cubicBezTo>
                      <a:pt x="57419" y="71196"/>
                      <a:pt x="77609" y="76468"/>
                      <a:pt x="77609" y="84056"/>
                    </a:cubicBezTo>
                    <a:cubicBezTo>
                      <a:pt x="77609" y="91707"/>
                      <a:pt x="57419" y="96980"/>
                      <a:pt x="41216" y="101159"/>
                    </a:cubicBezTo>
                    <a:cubicBezTo>
                      <a:pt x="19997" y="106689"/>
                      <a:pt x="0" y="111897"/>
                      <a:pt x="0" y="124500"/>
                    </a:cubicBezTo>
                    <a:cubicBezTo>
                      <a:pt x="0" y="137102"/>
                      <a:pt x="19997" y="142310"/>
                      <a:pt x="41216" y="147840"/>
                    </a:cubicBezTo>
                    <a:cubicBezTo>
                      <a:pt x="57419" y="152084"/>
                      <a:pt x="77609" y="157292"/>
                      <a:pt x="77609" y="164944"/>
                    </a:cubicBezTo>
                    <a:cubicBezTo>
                      <a:pt x="77609" y="172531"/>
                      <a:pt x="57419" y="177803"/>
                      <a:pt x="41216" y="182047"/>
                    </a:cubicBezTo>
                    <a:cubicBezTo>
                      <a:pt x="19997" y="187577"/>
                      <a:pt x="0" y="192785"/>
                      <a:pt x="0" y="205388"/>
                    </a:cubicBezTo>
                    <a:cubicBezTo>
                      <a:pt x="0" y="207124"/>
                      <a:pt x="1415" y="208603"/>
                      <a:pt x="3215" y="208603"/>
                    </a:cubicBezTo>
                    <a:cubicBezTo>
                      <a:pt x="5015" y="208603"/>
                      <a:pt x="6430" y="207124"/>
                      <a:pt x="6430" y="205388"/>
                    </a:cubicBezTo>
                    <a:cubicBezTo>
                      <a:pt x="6430" y="197736"/>
                      <a:pt x="26620" y="192464"/>
                      <a:pt x="42823" y="188284"/>
                    </a:cubicBezTo>
                    <a:cubicBezTo>
                      <a:pt x="63977" y="182754"/>
                      <a:pt x="84039" y="177546"/>
                      <a:pt x="84039" y="164944"/>
                    </a:cubicBezTo>
                    <a:cubicBezTo>
                      <a:pt x="84039" y="152341"/>
                      <a:pt x="63977" y="147133"/>
                      <a:pt x="42823" y="141603"/>
                    </a:cubicBezTo>
                    <a:cubicBezTo>
                      <a:pt x="26620" y="137359"/>
                      <a:pt x="6430" y="132151"/>
                      <a:pt x="6430" y="124500"/>
                    </a:cubicBezTo>
                    <a:cubicBezTo>
                      <a:pt x="6430" y="116912"/>
                      <a:pt x="26620" y="111640"/>
                      <a:pt x="42823" y="107396"/>
                    </a:cubicBezTo>
                    <a:cubicBezTo>
                      <a:pt x="63977" y="101866"/>
                      <a:pt x="84039" y="96658"/>
                      <a:pt x="84039" y="84056"/>
                    </a:cubicBezTo>
                    <a:cubicBezTo>
                      <a:pt x="84039" y="71517"/>
                      <a:pt x="63977" y="66309"/>
                      <a:pt x="42823" y="60779"/>
                    </a:cubicBezTo>
                    <a:cubicBezTo>
                      <a:pt x="26620" y="56536"/>
                      <a:pt x="6430" y="51263"/>
                      <a:pt x="6430" y="43676"/>
                    </a:cubicBezTo>
                    <a:cubicBezTo>
                      <a:pt x="6430" y="36024"/>
                      <a:pt x="26620" y="30752"/>
                      <a:pt x="42823" y="26572"/>
                    </a:cubicBezTo>
                    <a:cubicBezTo>
                      <a:pt x="63977" y="21043"/>
                      <a:pt x="84039" y="15835"/>
                      <a:pt x="84039" y="3232"/>
                    </a:cubicBezTo>
                    <a:cubicBezTo>
                      <a:pt x="84039" y="1078"/>
                      <a:pt x="82431" y="1"/>
                      <a:pt x="80824" y="1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2747450" y="237700"/>
                <a:ext cx="2100975" cy="5215075"/>
              </a:xfrm>
              <a:custGeom>
                <a:avLst/>
                <a:gdLst/>
                <a:ahLst/>
                <a:cxnLst/>
                <a:rect l="l" t="t" r="r" b="b"/>
                <a:pathLst>
                  <a:path w="84039" h="208603" extrusionOk="0">
                    <a:moveTo>
                      <a:pt x="3215" y="1"/>
                    </a:moveTo>
                    <a:cubicBezTo>
                      <a:pt x="1607" y="1"/>
                      <a:pt x="0" y="1078"/>
                      <a:pt x="0" y="3232"/>
                    </a:cubicBezTo>
                    <a:cubicBezTo>
                      <a:pt x="0" y="15835"/>
                      <a:pt x="19997" y="21043"/>
                      <a:pt x="41216" y="26572"/>
                    </a:cubicBezTo>
                    <a:cubicBezTo>
                      <a:pt x="57419" y="30752"/>
                      <a:pt x="77609" y="36024"/>
                      <a:pt x="77609" y="43676"/>
                    </a:cubicBezTo>
                    <a:cubicBezTo>
                      <a:pt x="77609" y="51263"/>
                      <a:pt x="57419" y="56536"/>
                      <a:pt x="41216" y="60779"/>
                    </a:cubicBezTo>
                    <a:cubicBezTo>
                      <a:pt x="19997" y="66309"/>
                      <a:pt x="0" y="71517"/>
                      <a:pt x="0" y="84120"/>
                    </a:cubicBezTo>
                    <a:cubicBezTo>
                      <a:pt x="0" y="96658"/>
                      <a:pt x="19997" y="101866"/>
                      <a:pt x="41216" y="107396"/>
                    </a:cubicBezTo>
                    <a:cubicBezTo>
                      <a:pt x="57419" y="111640"/>
                      <a:pt x="77609" y="116912"/>
                      <a:pt x="77609" y="124500"/>
                    </a:cubicBezTo>
                    <a:cubicBezTo>
                      <a:pt x="77609" y="132151"/>
                      <a:pt x="57419" y="137424"/>
                      <a:pt x="41216" y="141603"/>
                    </a:cubicBezTo>
                    <a:cubicBezTo>
                      <a:pt x="19997" y="147133"/>
                      <a:pt x="0" y="152341"/>
                      <a:pt x="0" y="164944"/>
                    </a:cubicBezTo>
                    <a:cubicBezTo>
                      <a:pt x="0" y="177546"/>
                      <a:pt x="19997" y="182754"/>
                      <a:pt x="41216" y="188284"/>
                    </a:cubicBezTo>
                    <a:cubicBezTo>
                      <a:pt x="57419" y="192464"/>
                      <a:pt x="77609" y="197736"/>
                      <a:pt x="77609" y="205388"/>
                    </a:cubicBezTo>
                    <a:cubicBezTo>
                      <a:pt x="77609" y="207124"/>
                      <a:pt x="79023" y="208603"/>
                      <a:pt x="80824" y="208603"/>
                    </a:cubicBezTo>
                    <a:cubicBezTo>
                      <a:pt x="82560" y="208603"/>
                      <a:pt x="83974" y="207124"/>
                      <a:pt x="84039" y="205388"/>
                    </a:cubicBezTo>
                    <a:cubicBezTo>
                      <a:pt x="84039" y="192785"/>
                      <a:pt x="63977" y="187577"/>
                      <a:pt x="42823" y="182047"/>
                    </a:cubicBezTo>
                    <a:cubicBezTo>
                      <a:pt x="26620" y="177803"/>
                      <a:pt x="6430" y="172595"/>
                      <a:pt x="6430" y="164944"/>
                    </a:cubicBezTo>
                    <a:cubicBezTo>
                      <a:pt x="6430" y="157292"/>
                      <a:pt x="26620" y="152084"/>
                      <a:pt x="42823" y="147840"/>
                    </a:cubicBezTo>
                    <a:cubicBezTo>
                      <a:pt x="63977" y="142310"/>
                      <a:pt x="84039" y="137102"/>
                      <a:pt x="84039" y="124500"/>
                    </a:cubicBezTo>
                    <a:cubicBezTo>
                      <a:pt x="84039" y="111897"/>
                      <a:pt x="63977" y="106689"/>
                      <a:pt x="42823" y="101159"/>
                    </a:cubicBezTo>
                    <a:cubicBezTo>
                      <a:pt x="26620" y="96980"/>
                      <a:pt x="6430" y="91707"/>
                      <a:pt x="6430" y="84120"/>
                    </a:cubicBezTo>
                    <a:cubicBezTo>
                      <a:pt x="6430" y="76468"/>
                      <a:pt x="26620" y="71196"/>
                      <a:pt x="42823" y="66952"/>
                    </a:cubicBezTo>
                    <a:cubicBezTo>
                      <a:pt x="63977" y="61487"/>
                      <a:pt x="84039" y="56279"/>
                      <a:pt x="84039" y="43676"/>
                    </a:cubicBezTo>
                    <a:cubicBezTo>
                      <a:pt x="84039" y="31073"/>
                      <a:pt x="63977" y="25865"/>
                      <a:pt x="42823" y="20335"/>
                    </a:cubicBezTo>
                    <a:cubicBezTo>
                      <a:pt x="26620" y="16092"/>
                      <a:pt x="6430" y="10884"/>
                      <a:pt x="6430" y="3232"/>
                    </a:cubicBezTo>
                    <a:cubicBezTo>
                      <a:pt x="6430" y="1078"/>
                      <a:pt x="4822" y="1"/>
                      <a:pt x="3215" y="1"/>
                    </a:cubicBezTo>
                    <a:close/>
                  </a:path>
                </a:pathLst>
              </a:custGeom>
              <a:solidFill>
                <a:srgbClr val="FE77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 rot="5400000" flipH="1">
              <a:off x="6501519" y="1701723"/>
              <a:ext cx="1225709" cy="4011436"/>
              <a:chOff x="2747450" y="237700"/>
              <a:chExt cx="2100975" cy="5215075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3099475" y="3101025"/>
                <a:ext cx="5353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444" extrusionOk="0">
                    <a:moveTo>
                      <a:pt x="1608" y="0"/>
                    </a:moveTo>
                    <a:cubicBezTo>
                      <a:pt x="0" y="0"/>
                      <a:pt x="0" y="2444"/>
                      <a:pt x="1608" y="2444"/>
                    </a:cubicBezTo>
                    <a:lnTo>
                      <a:pt x="19804" y="2444"/>
                    </a:lnTo>
                    <a:cubicBezTo>
                      <a:pt x="21412" y="2444"/>
                      <a:pt x="21412" y="0"/>
                      <a:pt x="19804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839075" y="3332500"/>
                <a:ext cx="795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444" extrusionOk="0">
                    <a:moveTo>
                      <a:pt x="1608" y="0"/>
                    </a:moveTo>
                    <a:cubicBezTo>
                      <a:pt x="0" y="0"/>
                      <a:pt x="0" y="2444"/>
                      <a:pt x="1608" y="2444"/>
                    </a:cubicBezTo>
                    <a:lnTo>
                      <a:pt x="30220" y="2444"/>
                    </a:lnTo>
                    <a:cubicBezTo>
                      <a:pt x="31828" y="2444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3139650" y="3563975"/>
                <a:ext cx="4951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97" y="2379"/>
                    </a:lnTo>
                    <a:cubicBezTo>
                      <a:pt x="19805" y="2379"/>
                      <a:pt x="19805" y="0"/>
                      <a:pt x="18197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099475" y="4105700"/>
                <a:ext cx="5353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444" extrusionOk="0">
                    <a:moveTo>
                      <a:pt x="1608" y="0"/>
                    </a:moveTo>
                    <a:cubicBezTo>
                      <a:pt x="0" y="0"/>
                      <a:pt x="0" y="2443"/>
                      <a:pt x="1608" y="2443"/>
                    </a:cubicBezTo>
                    <a:lnTo>
                      <a:pt x="19804" y="2443"/>
                    </a:lnTo>
                    <a:cubicBezTo>
                      <a:pt x="21412" y="2443"/>
                      <a:pt x="21412" y="0"/>
                      <a:pt x="19804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2839075" y="4337175"/>
                <a:ext cx="795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444" extrusionOk="0">
                    <a:moveTo>
                      <a:pt x="1608" y="0"/>
                    </a:moveTo>
                    <a:cubicBezTo>
                      <a:pt x="0" y="0"/>
                      <a:pt x="0" y="2443"/>
                      <a:pt x="1608" y="2443"/>
                    </a:cubicBezTo>
                    <a:lnTo>
                      <a:pt x="30220" y="2443"/>
                    </a:lnTo>
                    <a:cubicBezTo>
                      <a:pt x="31828" y="2443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3139650" y="4568650"/>
                <a:ext cx="4951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97" y="2379"/>
                    </a:lnTo>
                    <a:cubicBezTo>
                      <a:pt x="19805" y="2379"/>
                      <a:pt x="19805" y="0"/>
                      <a:pt x="18197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3099475" y="2077050"/>
                <a:ext cx="5353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380" extrusionOk="0">
                    <a:moveTo>
                      <a:pt x="1608" y="1"/>
                    </a:moveTo>
                    <a:cubicBezTo>
                      <a:pt x="0" y="1"/>
                      <a:pt x="0" y="2380"/>
                      <a:pt x="1608" y="2380"/>
                    </a:cubicBezTo>
                    <a:lnTo>
                      <a:pt x="19804" y="2380"/>
                    </a:lnTo>
                    <a:cubicBezTo>
                      <a:pt x="21412" y="2380"/>
                      <a:pt x="21412" y="1"/>
                      <a:pt x="19804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8"/>
              <p:cNvSpPr/>
              <p:nvPr/>
            </p:nvSpPr>
            <p:spPr>
              <a:xfrm>
                <a:off x="2839075" y="2308525"/>
                <a:ext cx="795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380" extrusionOk="0">
                    <a:moveTo>
                      <a:pt x="1608" y="1"/>
                    </a:moveTo>
                    <a:cubicBezTo>
                      <a:pt x="0" y="1"/>
                      <a:pt x="0" y="2380"/>
                      <a:pt x="1608" y="2380"/>
                    </a:cubicBezTo>
                    <a:lnTo>
                      <a:pt x="30220" y="2380"/>
                    </a:lnTo>
                    <a:cubicBezTo>
                      <a:pt x="31828" y="2380"/>
                      <a:pt x="31828" y="1"/>
                      <a:pt x="30220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3139650" y="2538400"/>
                <a:ext cx="4951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97" y="2444"/>
                    </a:lnTo>
                    <a:cubicBezTo>
                      <a:pt x="19805" y="2444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3099475" y="1072400"/>
                <a:ext cx="5353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2380" extrusionOk="0">
                    <a:moveTo>
                      <a:pt x="1608" y="0"/>
                    </a:moveTo>
                    <a:cubicBezTo>
                      <a:pt x="0" y="0"/>
                      <a:pt x="0" y="2379"/>
                      <a:pt x="1608" y="2379"/>
                    </a:cubicBezTo>
                    <a:lnTo>
                      <a:pt x="19804" y="2379"/>
                    </a:lnTo>
                    <a:cubicBezTo>
                      <a:pt x="21412" y="2379"/>
                      <a:pt x="21412" y="0"/>
                      <a:pt x="19804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2839075" y="1303875"/>
                <a:ext cx="795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380" extrusionOk="0">
                    <a:moveTo>
                      <a:pt x="1608" y="0"/>
                    </a:moveTo>
                    <a:cubicBezTo>
                      <a:pt x="0" y="0"/>
                      <a:pt x="0" y="2379"/>
                      <a:pt x="1608" y="2379"/>
                    </a:cubicBezTo>
                    <a:lnTo>
                      <a:pt x="30220" y="2379"/>
                    </a:lnTo>
                    <a:cubicBezTo>
                      <a:pt x="31828" y="2379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3139650" y="1533725"/>
                <a:ext cx="4951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97" y="2444"/>
                    </a:lnTo>
                    <a:cubicBezTo>
                      <a:pt x="19805" y="2444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2839075" y="278300"/>
                <a:ext cx="795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2444" extrusionOk="0">
                    <a:moveTo>
                      <a:pt x="1608" y="0"/>
                    </a:moveTo>
                    <a:cubicBezTo>
                      <a:pt x="0" y="0"/>
                      <a:pt x="0" y="2444"/>
                      <a:pt x="1608" y="2444"/>
                    </a:cubicBezTo>
                    <a:lnTo>
                      <a:pt x="30220" y="2444"/>
                    </a:lnTo>
                    <a:cubicBezTo>
                      <a:pt x="31828" y="2444"/>
                      <a:pt x="31828" y="0"/>
                      <a:pt x="3022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3139650" y="509775"/>
                <a:ext cx="4951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18197" y="2380"/>
                    </a:lnTo>
                    <a:cubicBezTo>
                      <a:pt x="19805" y="2380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3139650" y="5140900"/>
                <a:ext cx="4951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9805" h="2444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97" y="2444"/>
                    </a:lnTo>
                    <a:cubicBezTo>
                      <a:pt x="19805" y="2444"/>
                      <a:pt x="19805" y="1"/>
                      <a:pt x="18197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4004475" y="3101025"/>
                <a:ext cx="533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444" extrusionOk="0">
                    <a:moveTo>
                      <a:pt x="1608" y="0"/>
                    </a:moveTo>
                    <a:cubicBezTo>
                      <a:pt x="1" y="0"/>
                      <a:pt x="1" y="2444"/>
                      <a:pt x="1608" y="2444"/>
                    </a:cubicBezTo>
                    <a:lnTo>
                      <a:pt x="19740" y="2444"/>
                    </a:lnTo>
                    <a:cubicBezTo>
                      <a:pt x="21348" y="2444"/>
                      <a:pt x="21348" y="0"/>
                      <a:pt x="1974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4004475" y="3332500"/>
                <a:ext cx="795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444" extrusionOk="0">
                    <a:moveTo>
                      <a:pt x="1608" y="0"/>
                    </a:moveTo>
                    <a:cubicBezTo>
                      <a:pt x="1" y="0"/>
                      <a:pt x="1" y="2444"/>
                      <a:pt x="1608" y="2444"/>
                    </a:cubicBezTo>
                    <a:lnTo>
                      <a:pt x="30221" y="2444"/>
                    </a:lnTo>
                    <a:cubicBezTo>
                      <a:pt x="31829" y="2444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4004475" y="3563975"/>
                <a:ext cx="493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33" y="2379"/>
                    </a:lnTo>
                    <a:cubicBezTo>
                      <a:pt x="19740" y="2379"/>
                      <a:pt x="19740" y="0"/>
                      <a:pt x="18133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4004475" y="4105700"/>
                <a:ext cx="533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444" extrusionOk="0">
                    <a:moveTo>
                      <a:pt x="1608" y="0"/>
                    </a:moveTo>
                    <a:cubicBezTo>
                      <a:pt x="1" y="0"/>
                      <a:pt x="1" y="2443"/>
                      <a:pt x="1608" y="2443"/>
                    </a:cubicBezTo>
                    <a:lnTo>
                      <a:pt x="19740" y="2443"/>
                    </a:lnTo>
                    <a:cubicBezTo>
                      <a:pt x="21348" y="2443"/>
                      <a:pt x="21348" y="0"/>
                      <a:pt x="1974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4004475" y="4337175"/>
                <a:ext cx="795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444" extrusionOk="0">
                    <a:moveTo>
                      <a:pt x="1608" y="0"/>
                    </a:moveTo>
                    <a:cubicBezTo>
                      <a:pt x="1" y="0"/>
                      <a:pt x="1" y="2443"/>
                      <a:pt x="1608" y="2443"/>
                    </a:cubicBezTo>
                    <a:lnTo>
                      <a:pt x="30221" y="2443"/>
                    </a:lnTo>
                    <a:cubicBezTo>
                      <a:pt x="31829" y="2443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4004475" y="4568650"/>
                <a:ext cx="493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8133" y="2379"/>
                    </a:lnTo>
                    <a:cubicBezTo>
                      <a:pt x="19740" y="2379"/>
                      <a:pt x="19740" y="0"/>
                      <a:pt x="18133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4004475" y="2077050"/>
                <a:ext cx="533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19740" y="2380"/>
                    </a:lnTo>
                    <a:cubicBezTo>
                      <a:pt x="21348" y="2380"/>
                      <a:pt x="21348" y="1"/>
                      <a:pt x="19740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4004475" y="2308525"/>
                <a:ext cx="7957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30221" y="2380"/>
                    </a:lnTo>
                    <a:cubicBezTo>
                      <a:pt x="31829" y="2380"/>
                      <a:pt x="31829" y="1"/>
                      <a:pt x="30221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4004475" y="2538400"/>
                <a:ext cx="4935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33" y="2444"/>
                    </a:lnTo>
                    <a:cubicBezTo>
                      <a:pt x="19740" y="2444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4004475" y="1072400"/>
                <a:ext cx="5337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1348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19740" y="2379"/>
                    </a:lnTo>
                    <a:cubicBezTo>
                      <a:pt x="21348" y="2379"/>
                      <a:pt x="21348" y="0"/>
                      <a:pt x="19740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4004475" y="1303875"/>
                <a:ext cx="7957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380" extrusionOk="0">
                    <a:moveTo>
                      <a:pt x="1608" y="0"/>
                    </a:moveTo>
                    <a:cubicBezTo>
                      <a:pt x="1" y="0"/>
                      <a:pt x="1" y="2379"/>
                      <a:pt x="1608" y="2379"/>
                    </a:cubicBezTo>
                    <a:lnTo>
                      <a:pt x="30221" y="2379"/>
                    </a:lnTo>
                    <a:cubicBezTo>
                      <a:pt x="31829" y="2379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4004475" y="1533725"/>
                <a:ext cx="4935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445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33" y="2444"/>
                    </a:lnTo>
                    <a:cubicBezTo>
                      <a:pt x="19740" y="2444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4004475" y="278300"/>
                <a:ext cx="795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1829" h="2444" extrusionOk="0">
                    <a:moveTo>
                      <a:pt x="1608" y="0"/>
                    </a:moveTo>
                    <a:cubicBezTo>
                      <a:pt x="1" y="0"/>
                      <a:pt x="1" y="2444"/>
                      <a:pt x="1608" y="2444"/>
                    </a:cubicBezTo>
                    <a:lnTo>
                      <a:pt x="30221" y="2444"/>
                    </a:lnTo>
                    <a:cubicBezTo>
                      <a:pt x="31829" y="2444"/>
                      <a:pt x="31829" y="0"/>
                      <a:pt x="30221" y="0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4004475" y="509775"/>
                <a:ext cx="493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380" extrusionOk="0">
                    <a:moveTo>
                      <a:pt x="1608" y="1"/>
                    </a:moveTo>
                    <a:cubicBezTo>
                      <a:pt x="1" y="1"/>
                      <a:pt x="1" y="2380"/>
                      <a:pt x="1608" y="2380"/>
                    </a:cubicBezTo>
                    <a:lnTo>
                      <a:pt x="18133" y="2380"/>
                    </a:lnTo>
                    <a:cubicBezTo>
                      <a:pt x="19740" y="2380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>
                <a:off x="4004475" y="5140900"/>
                <a:ext cx="4935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9741" h="2444" extrusionOk="0">
                    <a:moveTo>
                      <a:pt x="1608" y="1"/>
                    </a:moveTo>
                    <a:cubicBezTo>
                      <a:pt x="1" y="1"/>
                      <a:pt x="1" y="2444"/>
                      <a:pt x="1608" y="2444"/>
                    </a:cubicBezTo>
                    <a:lnTo>
                      <a:pt x="18133" y="2444"/>
                    </a:lnTo>
                    <a:cubicBezTo>
                      <a:pt x="19740" y="2444"/>
                      <a:pt x="19740" y="1"/>
                      <a:pt x="18133" y="1"/>
                    </a:cubicBezTo>
                    <a:close/>
                  </a:path>
                </a:pathLst>
              </a:custGeom>
              <a:solidFill>
                <a:srgbClr val="25A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2747450" y="237700"/>
                <a:ext cx="2100975" cy="5215075"/>
              </a:xfrm>
              <a:custGeom>
                <a:avLst/>
                <a:gdLst/>
                <a:ahLst/>
                <a:cxnLst/>
                <a:rect l="l" t="t" r="r" b="b"/>
                <a:pathLst>
                  <a:path w="84039" h="208603" extrusionOk="0">
                    <a:moveTo>
                      <a:pt x="80824" y="1"/>
                    </a:moveTo>
                    <a:cubicBezTo>
                      <a:pt x="79216" y="1"/>
                      <a:pt x="77609" y="1078"/>
                      <a:pt x="77609" y="3232"/>
                    </a:cubicBezTo>
                    <a:cubicBezTo>
                      <a:pt x="77609" y="10884"/>
                      <a:pt x="57419" y="16092"/>
                      <a:pt x="41216" y="20335"/>
                    </a:cubicBezTo>
                    <a:cubicBezTo>
                      <a:pt x="19997" y="25865"/>
                      <a:pt x="0" y="31073"/>
                      <a:pt x="0" y="43676"/>
                    </a:cubicBezTo>
                    <a:cubicBezTo>
                      <a:pt x="0" y="56279"/>
                      <a:pt x="19997" y="61487"/>
                      <a:pt x="41216" y="66952"/>
                    </a:cubicBezTo>
                    <a:cubicBezTo>
                      <a:pt x="57419" y="71196"/>
                      <a:pt x="77609" y="76468"/>
                      <a:pt x="77609" y="84056"/>
                    </a:cubicBezTo>
                    <a:cubicBezTo>
                      <a:pt x="77609" y="91707"/>
                      <a:pt x="57419" y="96980"/>
                      <a:pt x="41216" y="101159"/>
                    </a:cubicBezTo>
                    <a:cubicBezTo>
                      <a:pt x="19997" y="106689"/>
                      <a:pt x="0" y="111897"/>
                      <a:pt x="0" y="124500"/>
                    </a:cubicBezTo>
                    <a:cubicBezTo>
                      <a:pt x="0" y="137102"/>
                      <a:pt x="19997" y="142310"/>
                      <a:pt x="41216" y="147840"/>
                    </a:cubicBezTo>
                    <a:cubicBezTo>
                      <a:pt x="57419" y="152084"/>
                      <a:pt x="77609" y="157292"/>
                      <a:pt x="77609" y="164944"/>
                    </a:cubicBezTo>
                    <a:cubicBezTo>
                      <a:pt x="77609" y="172531"/>
                      <a:pt x="57419" y="177803"/>
                      <a:pt x="41216" y="182047"/>
                    </a:cubicBezTo>
                    <a:cubicBezTo>
                      <a:pt x="19997" y="187577"/>
                      <a:pt x="0" y="192785"/>
                      <a:pt x="0" y="205388"/>
                    </a:cubicBezTo>
                    <a:cubicBezTo>
                      <a:pt x="0" y="207124"/>
                      <a:pt x="1415" y="208603"/>
                      <a:pt x="3215" y="208603"/>
                    </a:cubicBezTo>
                    <a:cubicBezTo>
                      <a:pt x="5015" y="208603"/>
                      <a:pt x="6430" y="207124"/>
                      <a:pt x="6430" y="205388"/>
                    </a:cubicBezTo>
                    <a:cubicBezTo>
                      <a:pt x="6430" y="197736"/>
                      <a:pt x="26620" y="192464"/>
                      <a:pt x="42823" y="188284"/>
                    </a:cubicBezTo>
                    <a:cubicBezTo>
                      <a:pt x="63977" y="182754"/>
                      <a:pt x="84039" y="177546"/>
                      <a:pt x="84039" y="164944"/>
                    </a:cubicBezTo>
                    <a:cubicBezTo>
                      <a:pt x="84039" y="152341"/>
                      <a:pt x="63977" y="147133"/>
                      <a:pt x="42823" y="141603"/>
                    </a:cubicBezTo>
                    <a:cubicBezTo>
                      <a:pt x="26620" y="137359"/>
                      <a:pt x="6430" y="132151"/>
                      <a:pt x="6430" y="124500"/>
                    </a:cubicBezTo>
                    <a:cubicBezTo>
                      <a:pt x="6430" y="116912"/>
                      <a:pt x="26620" y="111640"/>
                      <a:pt x="42823" y="107396"/>
                    </a:cubicBezTo>
                    <a:cubicBezTo>
                      <a:pt x="63977" y="101866"/>
                      <a:pt x="84039" y="96658"/>
                      <a:pt x="84039" y="84056"/>
                    </a:cubicBezTo>
                    <a:cubicBezTo>
                      <a:pt x="84039" y="71517"/>
                      <a:pt x="63977" y="66309"/>
                      <a:pt x="42823" y="60779"/>
                    </a:cubicBezTo>
                    <a:cubicBezTo>
                      <a:pt x="26620" y="56536"/>
                      <a:pt x="6430" y="51263"/>
                      <a:pt x="6430" y="43676"/>
                    </a:cubicBezTo>
                    <a:cubicBezTo>
                      <a:pt x="6430" y="36024"/>
                      <a:pt x="26620" y="30752"/>
                      <a:pt x="42823" y="26572"/>
                    </a:cubicBezTo>
                    <a:cubicBezTo>
                      <a:pt x="63977" y="21043"/>
                      <a:pt x="84039" y="15835"/>
                      <a:pt x="84039" y="3232"/>
                    </a:cubicBezTo>
                    <a:cubicBezTo>
                      <a:pt x="84039" y="1078"/>
                      <a:pt x="82431" y="1"/>
                      <a:pt x="80824" y="1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2747450" y="237700"/>
                <a:ext cx="2100975" cy="5215075"/>
              </a:xfrm>
              <a:custGeom>
                <a:avLst/>
                <a:gdLst/>
                <a:ahLst/>
                <a:cxnLst/>
                <a:rect l="l" t="t" r="r" b="b"/>
                <a:pathLst>
                  <a:path w="84039" h="208603" extrusionOk="0">
                    <a:moveTo>
                      <a:pt x="3215" y="1"/>
                    </a:moveTo>
                    <a:cubicBezTo>
                      <a:pt x="1607" y="1"/>
                      <a:pt x="0" y="1078"/>
                      <a:pt x="0" y="3232"/>
                    </a:cubicBezTo>
                    <a:cubicBezTo>
                      <a:pt x="0" y="15835"/>
                      <a:pt x="19997" y="21043"/>
                      <a:pt x="41216" y="26572"/>
                    </a:cubicBezTo>
                    <a:cubicBezTo>
                      <a:pt x="57419" y="30752"/>
                      <a:pt x="77609" y="36024"/>
                      <a:pt x="77609" y="43676"/>
                    </a:cubicBezTo>
                    <a:cubicBezTo>
                      <a:pt x="77609" y="51263"/>
                      <a:pt x="57419" y="56536"/>
                      <a:pt x="41216" y="60779"/>
                    </a:cubicBezTo>
                    <a:cubicBezTo>
                      <a:pt x="19997" y="66309"/>
                      <a:pt x="0" y="71517"/>
                      <a:pt x="0" y="84120"/>
                    </a:cubicBezTo>
                    <a:cubicBezTo>
                      <a:pt x="0" y="96658"/>
                      <a:pt x="19997" y="101866"/>
                      <a:pt x="41216" y="107396"/>
                    </a:cubicBezTo>
                    <a:cubicBezTo>
                      <a:pt x="57419" y="111640"/>
                      <a:pt x="77609" y="116912"/>
                      <a:pt x="77609" y="124500"/>
                    </a:cubicBezTo>
                    <a:cubicBezTo>
                      <a:pt x="77609" y="132151"/>
                      <a:pt x="57419" y="137424"/>
                      <a:pt x="41216" y="141603"/>
                    </a:cubicBezTo>
                    <a:cubicBezTo>
                      <a:pt x="19997" y="147133"/>
                      <a:pt x="0" y="152341"/>
                      <a:pt x="0" y="164944"/>
                    </a:cubicBezTo>
                    <a:cubicBezTo>
                      <a:pt x="0" y="177546"/>
                      <a:pt x="19997" y="182754"/>
                      <a:pt x="41216" y="188284"/>
                    </a:cubicBezTo>
                    <a:cubicBezTo>
                      <a:pt x="57419" y="192464"/>
                      <a:pt x="77609" y="197736"/>
                      <a:pt x="77609" y="205388"/>
                    </a:cubicBezTo>
                    <a:cubicBezTo>
                      <a:pt x="77609" y="207124"/>
                      <a:pt x="79023" y="208603"/>
                      <a:pt x="80824" y="208603"/>
                    </a:cubicBezTo>
                    <a:cubicBezTo>
                      <a:pt x="82560" y="208603"/>
                      <a:pt x="83974" y="207124"/>
                      <a:pt x="84039" y="205388"/>
                    </a:cubicBezTo>
                    <a:cubicBezTo>
                      <a:pt x="84039" y="192785"/>
                      <a:pt x="63977" y="187577"/>
                      <a:pt x="42823" y="182047"/>
                    </a:cubicBezTo>
                    <a:cubicBezTo>
                      <a:pt x="26620" y="177803"/>
                      <a:pt x="6430" y="172595"/>
                      <a:pt x="6430" y="164944"/>
                    </a:cubicBezTo>
                    <a:cubicBezTo>
                      <a:pt x="6430" y="157292"/>
                      <a:pt x="26620" y="152084"/>
                      <a:pt x="42823" y="147840"/>
                    </a:cubicBezTo>
                    <a:cubicBezTo>
                      <a:pt x="63977" y="142310"/>
                      <a:pt x="84039" y="137102"/>
                      <a:pt x="84039" y="124500"/>
                    </a:cubicBezTo>
                    <a:cubicBezTo>
                      <a:pt x="84039" y="111897"/>
                      <a:pt x="63977" y="106689"/>
                      <a:pt x="42823" y="101159"/>
                    </a:cubicBezTo>
                    <a:cubicBezTo>
                      <a:pt x="26620" y="96980"/>
                      <a:pt x="6430" y="91707"/>
                      <a:pt x="6430" y="84120"/>
                    </a:cubicBezTo>
                    <a:cubicBezTo>
                      <a:pt x="6430" y="76468"/>
                      <a:pt x="26620" y="71196"/>
                      <a:pt x="42823" y="66952"/>
                    </a:cubicBezTo>
                    <a:cubicBezTo>
                      <a:pt x="63977" y="61487"/>
                      <a:pt x="84039" y="56279"/>
                      <a:pt x="84039" y="43676"/>
                    </a:cubicBezTo>
                    <a:cubicBezTo>
                      <a:pt x="84039" y="31073"/>
                      <a:pt x="63977" y="25865"/>
                      <a:pt x="42823" y="20335"/>
                    </a:cubicBezTo>
                    <a:cubicBezTo>
                      <a:pt x="26620" y="16092"/>
                      <a:pt x="6430" y="10884"/>
                      <a:pt x="6430" y="3232"/>
                    </a:cubicBezTo>
                    <a:cubicBezTo>
                      <a:pt x="6430" y="1078"/>
                      <a:pt x="4822" y="1"/>
                      <a:pt x="3215" y="1"/>
                    </a:cubicBezTo>
                    <a:close/>
                  </a:path>
                </a:pathLst>
              </a:custGeom>
              <a:solidFill>
                <a:srgbClr val="FE77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2F981A4-4905-031F-0637-4FC6F71F60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1629" y="1421327"/>
            <a:ext cx="595837" cy="595837"/>
          </a:xfrm>
          <a:prstGeom prst="rect">
            <a:avLst/>
          </a:prstGeom>
        </p:spPr>
      </p:pic>
      <p:pic>
        <p:nvPicPr>
          <p:cNvPr id="5" name="Picture 4" descr="A black silhouette of a couple of people holding hands&#10;&#10;Description automatically generated">
            <a:extLst>
              <a:ext uri="{FF2B5EF4-FFF2-40B4-BE49-F238E27FC236}">
                <a16:creationId xmlns:a16="http://schemas.microsoft.com/office/drawing/2014/main" id="{66F5DA2D-3D2D-D596-DE23-347C2E2F59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761" y="1461373"/>
            <a:ext cx="692228" cy="572392"/>
          </a:xfrm>
          <a:prstGeom prst="rect">
            <a:avLst/>
          </a:prstGeom>
        </p:spPr>
      </p:pic>
      <p:sp>
        <p:nvSpPr>
          <p:cNvPr id="101" name="Google Shape;15547;p42">
            <a:extLst>
              <a:ext uri="{FF2B5EF4-FFF2-40B4-BE49-F238E27FC236}">
                <a16:creationId xmlns:a16="http://schemas.microsoft.com/office/drawing/2014/main" id="{20B66590-E292-DCCC-1D82-69A748FAA608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dirty="0"/>
              <a:t>Population Selection</a:t>
            </a:r>
          </a:p>
        </p:txBody>
      </p:sp>
    </p:spTree>
    <p:extLst>
      <p:ext uri="{BB962C8B-B14F-4D97-AF65-F5344CB8AC3E}">
        <p14:creationId xmlns:p14="http://schemas.microsoft.com/office/powerpoint/2010/main" val="413993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29"/>
          <p:cNvSpPr/>
          <p:nvPr/>
        </p:nvSpPr>
        <p:spPr>
          <a:xfrm flipH="1">
            <a:off x="676969" y="3416683"/>
            <a:ext cx="2243255" cy="1278261"/>
          </a:xfrm>
          <a:custGeom>
            <a:avLst/>
            <a:gdLst/>
            <a:ahLst/>
            <a:cxnLst/>
            <a:rect l="l" t="t" r="r" b="b"/>
            <a:pathLst>
              <a:path w="78967" h="39902" extrusionOk="0">
                <a:moveTo>
                  <a:pt x="27881" y="3374"/>
                </a:moveTo>
                <a:cubicBezTo>
                  <a:pt x="19687" y="5442"/>
                  <a:pt x="7970" y="8199"/>
                  <a:pt x="3528" y="12564"/>
                </a:cubicBezTo>
                <a:cubicBezTo>
                  <a:pt x="-914" y="16929"/>
                  <a:pt x="-378" y="25124"/>
                  <a:pt x="1230" y="29566"/>
                </a:cubicBezTo>
                <a:cubicBezTo>
                  <a:pt x="2838" y="34008"/>
                  <a:pt x="5289" y="37837"/>
                  <a:pt x="13177" y="39215"/>
                </a:cubicBezTo>
                <a:cubicBezTo>
                  <a:pt x="21065" y="40594"/>
                  <a:pt x="38297" y="39598"/>
                  <a:pt x="48559" y="37837"/>
                </a:cubicBezTo>
                <a:cubicBezTo>
                  <a:pt x="58821" y="36076"/>
                  <a:pt x="70079" y="33778"/>
                  <a:pt x="74750" y="28647"/>
                </a:cubicBezTo>
                <a:cubicBezTo>
                  <a:pt x="79422" y="23516"/>
                  <a:pt x="80264" y="11798"/>
                  <a:pt x="76588" y="7050"/>
                </a:cubicBezTo>
                <a:cubicBezTo>
                  <a:pt x="72912" y="2302"/>
                  <a:pt x="60812" y="771"/>
                  <a:pt x="52694" y="158"/>
                </a:cubicBezTo>
                <a:cubicBezTo>
                  <a:pt x="44576" y="-455"/>
                  <a:pt x="36075" y="1306"/>
                  <a:pt x="27881" y="33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191" name="Google Shape;2191;p29"/>
          <p:cNvSpPr/>
          <p:nvPr/>
        </p:nvSpPr>
        <p:spPr>
          <a:xfrm>
            <a:off x="6521386" y="2679414"/>
            <a:ext cx="2243255" cy="1278261"/>
          </a:xfrm>
          <a:custGeom>
            <a:avLst/>
            <a:gdLst/>
            <a:ahLst/>
            <a:cxnLst/>
            <a:rect l="l" t="t" r="r" b="b"/>
            <a:pathLst>
              <a:path w="78967" h="39902" extrusionOk="0">
                <a:moveTo>
                  <a:pt x="27881" y="3374"/>
                </a:moveTo>
                <a:cubicBezTo>
                  <a:pt x="19687" y="5442"/>
                  <a:pt x="7970" y="8199"/>
                  <a:pt x="3528" y="12564"/>
                </a:cubicBezTo>
                <a:cubicBezTo>
                  <a:pt x="-914" y="16929"/>
                  <a:pt x="-378" y="25124"/>
                  <a:pt x="1230" y="29566"/>
                </a:cubicBezTo>
                <a:cubicBezTo>
                  <a:pt x="2838" y="34008"/>
                  <a:pt x="5289" y="37837"/>
                  <a:pt x="13177" y="39215"/>
                </a:cubicBezTo>
                <a:cubicBezTo>
                  <a:pt x="21065" y="40594"/>
                  <a:pt x="38297" y="39598"/>
                  <a:pt x="48559" y="37837"/>
                </a:cubicBezTo>
                <a:cubicBezTo>
                  <a:pt x="58821" y="36076"/>
                  <a:pt x="70079" y="33778"/>
                  <a:pt x="74750" y="28647"/>
                </a:cubicBezTo>
                <a:cubicBezTo>
                  <a:pt x="79422" y="23516"/>
                  <a:pt x="80264" y="11798"/>
                  <a:pt x="76588" y="7050"/>
                </a:cubicBezTo>
                <a:cubicBezTo>
                  <a:pt x="72912" y="2302"/>
                  <a:pt x="60812" y="771"/>
                  <a:pt x="52694" y="158"/>
                </a:cubicBezTo>
                <a:cubicBezTo>
                  <a:pt x="44576" y="-455"/>
                  <a:pt x="36075" y="1306"/>
                  <a:pt x="27881" y="33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pSp>
        <p:nvGrpSpPr>
          <p:cNvPr id="2201" name="Google Shape;2201;p29"/>
          <p:cNvGrpSpPr/>
          <p:nvPr/>
        </p:nvGrpSpPr>
        <p:grpSpPr>
          <a:xfrm rot="-1800028">
            <a:off x="3117005" y="1787707"/>
            <a:ext cx="3117603" cy="2180757"/>
            <a:chOff x="4626663" y="2221212"/>
            <a:chExt cx="766689" cy="536251"/>
          </a:xfrm>
        </p:grpSpPr>
        <p:sp>
          <p:nvSpPr>
            <p:cNvPr id="2202" name="Google Shape;2202;p29"/>
            <p:cNvSpPr/>
            <p:nvPr/>
          </p:nvSpPr>
          <p:spPr>
            <a:xfrm>
              <a:off x="4626663" y="2221212"/>
              <a:ext cx="766689" cy="536251"/>
            </a:xfrm>
            <a:custGeom>
              <a:avLst/>
              <a:gdLst/>
              <a:ahLst/>
              <a:cxnLst/>
              <a:rect l="l" t="t" r="r" b="b"/>
              <a:pathLst>
                <a:path w="8168" h="5713" extrusionOk="0">
                  <a:moveTo>
                    <a:pt x="7920" y="1902"/>
                  </a:moveTo>
                  <a:cubicBezTo>
                    <a:pt x="7269" y="2366"/>
                    <a:pt x="6573" y="2134"/>
                    <a:pt x="5899" y="1887"/>
                  </a:cubicBezTo>
                  <a:cubicBezTo>
                    <a:pt x="5996" y="1475"/>
                    <a:pt x="6191" y="1094"/>
                    <a:pt x="6460" y="772"/>
                  </a:cubicBezTo>
                  <a:cubicBezTo>
                    <a:pt x="6655" y="570"/>
                    <a:pt x="6872" y="397"/>
                    <a:pt x="7104" y="248"/>
                  </a:cubicBezTo>
                  <a:cubicBezTo>
                    <a:pt x="7142" y="195"/>
                    <a:pt x="7142" y="120"/>
                    <a:pt x="7104" y="68"/>
                  </a:cubicBezTo>
                  <a:cubicBezTo>
                    <a:pt x="7082" y="23"/>
                    <a:pt x="7022" y="1"/>
                    <a:pt x="6970" y="16"/>
                  </a:cubicBezTo>
                  <a:cubicBezTo>
                    <a:pt x="6318" y="218"/>
                    <a:pt x="5914" y="996"/>
                    <a:pt x="5727" y="1610"/>
                  </a:cubicBezTo>
                  <a:cubicBezTo>
                    <a:pt x="5704" y="1677"/>
                    <a:pt x="5689" y="1737"/>
                    <a:pt x="5667" y="1797"/>
                  </a:cubicBezTo>
                  <a:cubicBezTo>
                    <a:pt x="4956" y="1543"/>
                    <a:pt x="4282" y="1453"/>
                    <a:pt x="3586" y="1812"/>
                  </a:cubicBezTo>
                  <a:cubicBezTo>
                    <a:pt x="2965" y="2134"/>
                    <a:pt x="2560" y="2770"/>
                    <a:pt x="2358" y="3422"/>
                  </a:cubicBezTo>
                  <a:cubicBezTo>
                    <a:pt x="2336" y="3511"/>
                    <a:pt x="2313" y="3601"/>
                    <a:pt x="2291" y="3691"/>
                  </a:cubicBezTo>
                  <a:cubicBezTo>
                    <a:pt x="2149" y="3631"/>
                    <a:pt x="2014" y="3586"/>
                    <a:pt x="1864" y="3541"/>
                  </a:cubicBezTo>
                  <a:cubicBezTo>
                    <a:pt x="1408" y="3437"/>
                    <a:pt x="929" y="3459"/>
                    <a:pt x="487" y="3609"/>
                  </a:cubicBezTo>
                  <a:cubicBezTo>
                    <a:pt x="322" y="3676"/>
                    <a:pt x="0" y="3766"/>
                    <a:pt x="135" y="3998"/>
                  </a:cubicBezTo>
                  <a:cubicBezTo>
                    <a:pt x="210" y="4125"/>
                    <a:pt x="487" y="3848"/>
                    <a:pt x="726" y="3773"/>
                  </a:cubicBezTo>
                  <a:cubicBezTo>
                    <a:pt x="1018" y="3706"/>
                    <a:pt x="1318" y="3691"/>
                    <a:pt x="1610" y="3729"/>
                  </a:cubicBezTo>
                  <a:cubicBezTo>
                    <a:pt x="1827" y="3766"/>
                    <a:pt x="2036" y="3826"/>
                    <a:pt x="2239" y="3916"/>
                  </a:cubicBezTo>
                  <a:cubicBezTo>
                    <a:pt x="2194" y="4178"/>
                    <a:pt x="2096" y="4432"/>
                    <a:pt x="1954" y="4664"/>
                  </a:cubicBezTo>
                  <a:cubicBezTo>
                    <a:pt x="1700" y="5053"/>
                    <a:pt x="1235" y="5241"/>
                    <a:pt x="861" y="5495"/>
                  </a:cubicBezTo>
                  <a:cubicBezTo>
                    <a:pt x="816" y="5525"/>
                    <a:pt x="794" y="5577"/>
                    <a:pt x="809" y="5630"/>
                  </a:cubicBezTo>
                  <a:cubicBezTo>
                    <a:pt x="846" y="5697"/>
                    <a:pt x="884" y="5712"/>
                    <a:pt x="1011" y="5660"/>
                  </a:cubicBezTo>
                  <a:cubicBezTo>
                    <a:pt x="1325" y="5503"/>
                    <a:pt x="1625" y="5308"/>
                    <a:pt x="1902" y="5083"/>
                  </a:cubicBezTo>
                  <a:cubicBezTo>
                    <a:pt x="2201" y="4829"/>
                    <a:pt x="2351" y="4470"/>
                    <a:pt x="2448" y="4095"/>
                  </a:cubicBezTo>
                  <a:cubicBezTo>
                    <a:pt x="2456" y="4065"/>
                    <a:pt x="2463" y="4035"/>
                    <a:pt x="2471" y="4005"/>
                  </a:cubicBezTo>
                  <a:cubicBezTo>
                    <a:pt x="2590" y="4050"/>
                    <a:pt x="2703" y="4103"/>
                    <a:pt x="2822" y="4148"/>
                  </a:cubicBezTo>
                  <a:cubicBezTo>
                    <a:pt x="3549" y="4410"/>
                    <a:pt x="4342" y="4170"/>
                    <a:pt x="4956" y="3736"/>
                  </a:cubicBezTo>
                  <a:cubicBezTo>
                    <a:pt x="5487" y="3354"/>
                    <a:pt x="5719" y="2733"/>
                    <a:pt x="5847" y="2112"/>
                  </a:cubicBezTo>
                  <a:cubicBezTo>
                    <a:pt x="6588" y="2374"/>
                    <a:pt x="7321" y="2621"/>
                    <a:pt x="8040" y="2104"/>
                  </a:cubicBezTo>
                  <a:cubicBezTo>
                    <a:pt x="8167" y="2014"/>
                    <a:pt x="8047" y="1805"/>
                    <a:pt x="7920" y="1902"/>
                  </a:cubicBezTo>
                  <a:close/>
                  <a:moveTo>
                    <a:pt x="4619" y="3669"/>
                  </a:moveTo>
                  <a:lnTo>
                    <a:pt x="4619" y="3669"/>
                  </a:lnTo>
                  <a:cubicBezTo>
                    <a:pt x="4185" y="3923"/>
                    <a:pt x="3691" y="4080"/>
                    <a:pt x="3182" y="3998"/>
                  </a:cubicBezTo>
                  <a:cubicBezTo>
                    <a:pt x="2950" y="3953"/>
                    <a:pt x="2733" y="3886"/>
                    <a:pt x="2523" y="3788"/>
                  </a:cubicBezTo>
                  <a:cubicBezTo>
                    <a:pt x="2590" y="3481"/>
                    <a:pt x="2695" y="3175"/>
                    <a:pt x="2837" y="2898"/>
                  </a:cubicBezTo>
                  <a:cubicBezTo>
                    <a:pt x="3040" y="2523"/>
                    <a:pt x="3339" y="2224"/>
                    <a:pt x="3706" y="2014"/>
                  </a:cubicBezTo>
                  <a:cubicBezTo>
                    <a:pt x="4335" y="1655"/>
                    <a:pt x="4971" y="1820"/>
                    <a:pt x="5607" y="2037"/>
                  </a:cubicBezTo>
                  <a:cubicBezTo>
                    <a:pt x="5435" y="2681"/>
                    <a:pt x="5278" y="3279"/>
                    <a:pt x="4619" y="3669"/>
                  </a:cubicBez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9"/>
            <p:cNvSpPr/>
            <p:nvPr/>
          </p:nvSpPr>
          <p:spPr>
            <a:xfrm>
              <a:off x="4907696" y="2473522"/>
              <a:ext cx="71056" cy="119490"/>
            </a:xfrm>
            <a:custGeom>
              <a:avLst/>
              <a:gdLst/>
              <a:ahLst/>
              <a:cxnLst/>
              <a:rect l="l" t="t" r="r" b="b"/>
              <a:pathLst>
                <a:path w="757" h="1273" extrusionOk="0">
                  <a:moveTo>
                    <a:pt x="263" y="150"/>
                  </a:moveTo>
                  <a:cubicBezTo>
                    <a:pt x="225" y="0"/>
                    <a:pt x="1" y="67"/>
                    <a:pt x="31" y="217"/>
                  </a:cubicBezTo>
                  <a:cubicBezTo>
                    <a:pt x="105" y="561"/>
                    <a:pt x="308" y="846"/>
                    <a:pt x="480" y="1138"/>
                  </a:cubicBezTo>
                  <a:cubicBezTo>
                    <a:pt x="562" y="1273"/>
                    <a:pt x="757" y="1153"/>
                    <a:pt x="682" y="1018"/>
                  </a:cubicBezTo>
                  <a:cubicBezTo>
                    <a:pt x="525" y="741"/>
                    <a:pt x="330" y="472"/>
                    <a:pt x="263" y="150"/>
                  </a:cubicBezTo>
                  <a:close/>
                </a:path>
              </a:pathLst>
            </a:custGeom>
            <a:solidFill>
              <a:srgbClr val="289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9"/>
            <p:cNvSpPr/>
            <p:nvPr/>
          </p:nvSpPr>
          <p:spPr>
            <a:xfrm>
              <a:off x="4958290" y="2448178"/>
              <a:ext cx="69648" cy="109728"/>
            </a:xfrm>
            <a:custGeom>
              <a:avLst/>
              <a:gdLst/>
              <a:ahLst/>
              <a:cxnLst/>
              <a:rect l="l" t="t" r="r" b="b"/>
              <a:pathLst>
                <a:path w="742" h="1169" extrusionOk="0">
                  <a:moveTo>
                    <a:pt x="68" y="263"/>
                  </a:moveTo>
                  <a:cubicBezTo>
                    <a:pt x="195" y="517"/>
                    <a:pt x="390" y="742"/>
                    <a:pt x="472" y="1026"/>
                  </a:cubicBezTo>
                  <a:cubicBezTo>
                    <a:pt x="525" y="1168"/>
                    <a:pt x="742" y="1108"/>
                    <a:pt x="704" y="966"/>
                  </a:cubicBezTo>
                  <a:cubicBezTo>
                    <a:pt x="614" y="659"/>
                    <a:pt x="412" y="420"/>
                    <a:pt x="278" y="143"/>
                  </a:cubicBezTo>
                  <a:cubicBezTo>
                    <a:pt x="210" y="1"/>
                    <a:pt x="1" y="120"/>
                    <a:pt x="68" y="263"/>
                  </a:cubicBezTo>
                  <a:close/>
                </a:path>
              </a:pathLst>
            </a:custGeom>
            <a:solidFill>
              <a:srgbClr val="289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9"/>
            <p:cNvSpPr/>
            <p:nvPr/>
          </p:nvSpPr>
          <p:spPr>
            <a:xfrm>
              <a:off x="5009634" y="2415889"/>
              <a:ext cx="65424" cy="110385"/>
            </a:xfrm>
            <a:custGeom>
              <a:avLst/>
              <a:gdLst/>
              <a:ahLst/>
              <a:cxnLst/>
              <a:rect l="l" t="t" r="r" b="b"/>
              <a:pathLst>
                <a:path w="697" h="1176" extrusionOk="0">
                  <a:moveTo>
                    <a:pt x="30" y="217"/>
                  </a:moveTo>
                  <a:cubicBezTo>
                    <a:pt x="82" y="517"/>
                    <a:pt x="299" y="749"/>
                    <a:pt x="404" y="1033"/>
                  </a:cubicBezTo>
                  <a:cubicBezTo>
                    <a:pt x="464" y="1175"/>
                    <a:pt x="696" y="1116"/>
                    <a:pt x="636" y="973"/>
                  </a:cubicBezTo>
                  <a:cubicBezTo>
                    <a:pt x="532" y="689"/>
                    <a:pt x="314" y="449"/>
                    <a:pt x="262" y="157"/>
                  </a:cubicBezTo>
                  <a:cubicBezTo>
                    <a:pt x="232" y="0"/>
                    <a:pt x="0" y="68"/>
                    <a:pt x="30" y="217"/>
                  </a:cubicBezTo>
                  <a:close/>
                </a:path>
              </a:pathLst>
            </a:custGeom>
            <a:solidFill>
              <a:srgbClr val="289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9"/>
            <p:cNvSpPr/>
            <p:nvPr/>
          </p:nvSpPr>
          <p:spPr>
            <a:xfrm>
              <a:off x="5063701" y="2401809"/>
              <a:ext cx="61200" cy="93583"/>
            </a:xfrm>
            <a:custGeom>
              <a:avLst/>
              <a:gdLst/>
              <a:ahLst/>
              <a:cxnLst/>
              <a:rect l="l" t="t" r="r" b="b"/>
              <a:pathLst>
                <a:path w="652" h="997" extrusionOk="0">
                  <a:moveTo>
                    <a:pt x="45" y="240"/>
                  </a:moveTo>
                  <a:cubicBezTo>
                    <a:pt x="105" y="397"/>
                    <a:pt x="307" y="689"/>
                    <a:pt x="382" y="854"/>
                  </a:cubicBezTo>
                  <a:cubicBezTo>
                    <a:pt x="442" y="996"/>
                    <a:pt x="652" y="869"/>
                    <a:pt x="584" y="734"/>
                  </a:cubicBezTo>
                  <a:cubicBezTo>
                    <a:pt x="539" y="629"/>
                    <a:pt x="330" y="240"/>
                    <a:pt x="292" y="158"/>
                  </a:cubicBezTo>
                  <a:cubicBezTo>
                    <a:pt x="232" y="0"/>
                    <a:pt x="0" y="135"/>
                    <a:pt x="45" y="240"/>
                  </a:cubicBezTo>
                  <a:close/>
                </a:path>
              </a:pathLst>
            </a:custGeom>
            <a:solidFill>
              <a:srgbClr val="289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9"/>
            <p:cNvSpPr/>
            <p:nvPr/>
          </p:nvSpPr>
          <p:spPr>
            <a:xfrm>
              <a:off x="4742587" y="2581655"/>
              <a:ext cx="54160" cy="86544"/>
            </a:xfrm>
            <a:custGeom>
              <a:avLst/>
              <a:gdLst/>
              <a:ahLst/>
              <a:cxnLst/>
              <a:rect l="l" t="t" r="r" b="b"/>
              <a:pathLst>
                <a:path w="577" h="922" extrusionOk="0">
                  <a:moveTo>
                    <a:pt x="517" y="712"/>
                  </a:moveTo>
                  <a:cubicBezTo>
                    <a:pt x="457" y="555"/>
                    <a:pt x="315" y="315"/>
                    <a:pt x="270" y="151"/>
                  </a:cubicBezTo>
                  <a:cubicBezTo>
                    <a:pt x="225" y="1"/>
                    <a:pt x="0" y="61"/>
                    <a:pt x="38" y="210"/>
                  </a:cubicBezTo>
                  <a:cubicBezTo>
                    <a:pt x="83" y="383"/>
                    <a:pt x="225" y="615"/>
                    <a:pt x="292" y="779"/>
                  </a:cubicBezTo>
                  <a:cubicBezTo>
                    <a:pt x="345" y="922"/>
                    <a:pt x="577" y="862"/>
                    <a:pt x="517" y="712"/>
                  </a:cubicBezTo>
                  <a:close/>
                </a:path>
              </a:pathLst>
            </a:custGeom>
            <a:solidFill>
              <a:srgbClr val="D7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9"/>
            <p:cNvSpPr/>
            <p:nvPr/>
          </p:nvSpPr>
          <p:spPr>
            <a:xfrm>
              <a:off x="4688520" y="2587286"/>
              <a:ext cx="72464" cy="122400"/>
            </a:xfrm>
            <a:custGeom>
              <a:avLst/>
              <a:gdLst/>
              <a:ahLst/>
              <a:cxnLst/>
              <a:rect l="l" t="t" r="r" b="b"/>
              <a:pathLst>
                <a:path w="772" h="1304" extrusionOk="0">
                  <a:moveTo>
                    <a:pt x="502" y="682"/>
                  </a:moveTo>
                  <a:cubicBezTo>
                    <a:pt x="397" y="510"/>
                    <a:pt x="322" y="338"/>
                    <a:pt x="255" y="150"/>
                  </a:cubicBezTo>
                  <a:cubicBezTo>
                    <a:pt x="225" y="1"/>
                    <a:pt x="0" y="61"/>
                    <a:pt x="30" y="210"/>
                  </a:cubicBezTo>
                  <a:cubicBezTo>
                    <a:pt x="82" y="487"/>
                    <a:pt x="382" y="914"/>
                    <a:pt x="502" y="1161"/>
                  </a:cubicBezTo>
                  <a:cubicBezTo>
                    <a:pt x="569" y="1303"/>
                    <a:pt x="771" y="1183"/>
                    <a:pt x="704" y="1041"/>
                  </a:cubicBezTo>
                  <a:cubicBezTo>
                    <a:pt x="644" y="921"/>
                    <a:pt x="576" y="802"/>
                    <a:pt x="502" y="682"/>
                  </a:cubicBezTo>
                  <a:close/>
                </a:path>
              </a:pathLst>
            </a:custGeom>
            <a:solidFill>
              <a:srgbClr val="D7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9"/>
            <p:cNvSpPr/>
            <p:nvPr/>
          </p:nvSpPr>
          <p:spPr>
            <a:xfrm>
              <a:off x="5207691" y="2342768"/>
              <a:ext cx="50687" cy="73215"/>
            </a:xfrm>
            <a:custGeom>
              <a:avLst/>
              <a:gdLst/>
              <a:ahLst/>
              <a:cxnLst/>
              <a:rect l="l" t="t" r="r" b="b"/>
              <a:pathLst>
                <a:path w="540" h="780" extrusionOk="0">
                  <a:moveTo>
                    <a:pt x="16" y="150"/>
                  </a:moveTo>
                  <a:cubicBezTo>
                    <a:pt x="91" y="323"/>
                    <a:pt x="173" y="487"/>
                    <a:pt x="263" y="644"/>
                  </a:cubicBezTo>
                  <a:cubicBezTo>
                    <a:pt x="323" y="779"/>
                    <a:pt x="540" y="674"/>
                    <a:pt x="473" y="532"/>
                  </a:cubicBezTo>
                  <a:cubicBezTo>
                    <a:pt x="390" y="397"/>
                    <a:pt x="315" y="255"/>
                    <a:pt x="248" y="105"/>
                  </a:cubicBezTo>
                  <a:cubicBezTo>
                    <a:pt x="233" y="46"/>
                    <a:pt x="173" y="1"/>
                    <a:pt x="113" y="16"/>
                  </a:cubicBezTo>
                  <a:cubicBezTo>
                    <a:pt x="46" y="23"/>
                    <a:pt x="1" y="91"/>
                    <a:pt x="16" y="150"/>
                  </a:cubicBezTo>
                  <a:close/>
                </a:path>
              </a:pathLst>
            </a:custGeom>
            <a:solidFill>
              <a:srgbClr val="900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9"/>
            <p:cNvSpPr/>
            <p:nvPr/>
          </p:nvSpPr>
          <p:spPr>
            <a:xfrm>
              <a:off x="5247115" y="2307662"/>
              <a:ext cx="66832" cy="82320"/>
            </a:xfrm>
            <a:custGeom>
              <a:avLst/>
              <a:gdLst/>
              <a:ahLst/>
              <a:cxnLst/>
              <a:rect l="l" t="t" r="r" b="b"/>
              <a:pathLst>
                <a:path w="712" h="877" extrusionOk="0">
                  <a:moveTo>
                    <a:pt x="45" y="210"/>
                  </a:moveTo>
                  <a:cubicBezTo>
                    <a:pt x="120" y="427"/>
                    <a:pt x="292" y="569"/>
                    <a:pt x="419" y="749"/>
                  </a:cubicBezTo>
                  <a:cubicBezTo>
                    <a:pt x="502" y="876"/>
                    <a:pt x="711" y="756"/>
                    <a:pt x="622" y="629"/>
                  </a:cubicBezTo>
                  <a:cubicBezTo>
                    <a:pt x="509" y="472"/>
                    <a:pt x="337" y="330"/>
                    <a:pt x="277" y="143"/>
                  </a:cubicBezTo>
                  <a:cubicBezTo>
                    <a:pt x="225" y="0"/>
                    <a:pt x="0" y="60"/>
                    <a:pt x="45" y="210"/>
                  </a:cubicBezTo>
                  <a:close/>
                </a:path>
              </a:pathLst>
            </a:custGeom>
            <a:solidFill>
              <a:srgbClr val="900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9"/>
            <p:cNvSpPr/>
            <p:nvPr/>
          </p:nvSpPr>
          <p:spPr>
            <a:xfrm>
              <a:off x="5282877" y="2274621"/>
              <a:ext cx="73215" cy="97807"/>
            </a:xfrm>
            <a:custGeom>
              <a:avLst/>
              <a:gdLst/>
              <a:ahLst/>
              <a:cxnLst/>
              <a:rect l="l" t="t" r="r" b="b"/>
              <a:pathLst>
                <a:path w="780" h="1042" extrusionOk="0">
                  <a:moveTo>
                    <a:pt x="53" y="248"/>
                  </a:moveTo>
                  <a:cubicBezTo>
                    <a:pt x="136" y="510"/>
                    <a:pt x="323" y="674"/>
                    <a:pt x="465" y="891"/>
                  </a:cubicBezTo>
                  <a:cubicBezTo>
                    <a:pt x="562" y="1041"/>
                    <a:pt x="779" y="899"/>
                    <a:pt x="690" y="749"/>
                  </a:cubicBezTo>
                  <a:cubicBezTo>
                    <a:pt x="570" y="562"/>
                    <a:pt x="383" y="397"/>
                    <a:pt x="308" y="173"/>
                  </a:cubicBezTo>
                  <a:cubicBezTo>
                    <a:pt x="263" y="1"/>
                    <a:pt x="1" y="75"/>
                    <a:pt x="53" y="248"/>
                  </a:cubicBezTo>
                  <a:close/>
                </a:path>
              </a:pathLst>
            </a:custGeom>
            <a:solidFill>
              <a:srgbClr val="900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2" name="Google Shape;2212;p29"/>
          <p:cNvSpPr/>
          <p:nvPr/>
        </p:nvSpPr>
        <p:spPr>
          <a:xfrm rot="20485088">
            <a:off x="3004022" y="3388633"/>
            <a:ext cx="647944" cy="295506"/>
          </a:xfrm>
          <a:custGeom>
            <a:avLst/>
            <a:gdLst/>
            <a:ahLst/>
            <a:cxnLst/>
            <a:rect l="l" t="t" r="r" b="b"/>
            <a:pathLst>
              <a:path w="28088" h="12810" extrusionOk="0">
                <a:moveTo>
                  <a:pt x="7573" y="0"/>
                </a:moveTo>
                <a:lnTo>
                  <a:pt x="1" y="6405"/>
                </a:lnTo>
                <a:lnTo>
                  <a:pt x="7573" y="12810"/>
                </a:lnTo>
                <a:lnTo>
                  <a:pt x="7573" y="8773"/>
                </a:lnTo>
                <a:lnTo>
                  <a:pt x="28087" y="6405"/>
                </a:lnTo>
                <a:lnTo>
                  <a:pt x="7573" y="4037"/>
                </a:lnTo>
                <a:lnTo>
                  <a:pt x="75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29"/>
          <p:cNvSpPr txBox="1"/>
          <p:nvPr/>
        </p:nvSpPr>
        <p:spPr>
          <a:xfrm>
            <a:off x="1072382" y="3877945"/>
            <a:ext cx="1705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spcAft>
                <a:spcPts val="1600"/>
              </a:spcAft>
            </a:pPr>
            <a:r>
              <a:rPr lang="en" sz="1200">
                <a:latin typeface="Fira Sans"/>
                <a:sym typeface="Fira Sans"/>
              </a:rPr>
              <a:t>Individuals' fitness is stored and reused</a:t>
            </a:r>
            <a:endParaRPr lang="it-IT"/>
          </a:p>
        </p:txBody>
      </p:sp>
      <p:sp>
        <p:nvSpPr>
          <p:cNvPr id="2214" name="Google Shape;2214;p29"/>
          <p:cNvSpPr txBox="1"/>
          <p:nvPr/>
        </p:nvSpPr>
        <p:spPr>
          <a:xfrm>
            <a:off x="1072382" y="3588834"/>
            <a:ext cx="17034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latin typeface="Fira Sans"/>
                <a:ea typeface="Fira Sans"/>
                <a:cs typeface="Fira Sans"/>
                <a:sym typeface="Fira Sans"/>
              </a:rPr>
              <a:t>MEMOIZATION</a:t>
            </a:r>
            <a:endParaRPr sz="15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8" name="Google Shape;2218;p29"/>
          <p:cNvSpPr txBox="1"/>
          <p:nvPr/>
        </p:nvSpPr>
        <p:spPr>
          <a:xfrm>
            <a:off x="6564918" y="3106107"/>
            <a:ext cx="1849180" cy="77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Aft>
                <a:spcPts val="1600"/>
              </a:spcAft>
            </a:pPr>
            <a:r>
              <a:rPr lang="en" sz="1200">
                <a:latin typeface="Fira Sans"/>
              </a:rPr>
              <a:t>Individuals with similar parents have higher probability to mutate</a:t>
            </a:r>
          </a:p>
        </p:txBody>
      </p:sp>
      <p:sp>
        <p:nvSpPr>
          <p:cNvPr id="2219" name="Google Shape;2219;p29"/>
          <p:cNvSpPr txBox="1"/>
          <p:nvPr/>
        </p:nvSpPr>
        <p:spPr>
          <a:xfrm>
            <a:off x="6765059" y="2857747"/>
            <a:ext cx="1927712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latin typeface="Fira Sans"/>
                <a:ea typeface="Fira Sans"/>
                <a:cs typeface="Fira Sans"/>
                <a:sym typeface="Fira Sans"/>
              </a:rPr>
              <a:t>DYNAMIC MUTATION</a:t>
            </a:r>
            <a:endParaRPr sz="15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1" name="Google Shape;2221;p29"/>
          <p:cNvSpPr/>
          <p:nvPr/>
        </p:nvSpPr>
        <p:spPr>
          <a:xfrm rot="10800000">
            <a:off x="5519258" y="3206422"/>
            <a:ext cx="647942" cy="295505"/>
          </a:xfrm>
          <a:custGeom>
            <a:avLst/>
            <a:gdLst/>
            <a:ahLst/>
            <a:cxnLst/>
            <a:rect l="l" t="t" r="r" b="b"/>
            <a:pathLst>
              <a:path w="28088" h="12810" extrusionOk="0">
                <a:moveTo>
                  <a:pt x="7573" y="0"/>
                </a:moveTo>
                <a:lnTo>
                  <a:pt x="1" y="6405"/>
                </a:lnTo>
                <a:lnTo>
                  <a:pt x="7573" y="12810"/>
                </a:lnTo>
                <a:lnTo>
                  <a:pt x="7573" y="8773"/>
                </a:lnTo>
                <a:lnTo>
                  <a:pt x="28087" y="6405"/>
                </a:lnTo>
                <a:lnTo>
                  <a:pt x="7573" y="4037"/>
                </a:lnTo>
                <a:lnTo>
                  <a:pt x="75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9"/>
          <p:cNvSpPr/>
          <p:nvPr/>
        </p:nvSpPr>
        <p:spPr>
          <a:xfrm flipH="1">
            <a:off x="799917" y="1454888"/>
            <a:ext cx="2243255" cy="1278261"/>
          </a:xfrm>
          <a:custGeom>
            <a:avLst/>
            <a:gdLst/>
            <a:ahLst/>
            <a:cxnLst/>
            <a:rect l="l" t="t" r="r" b="b"/>
            <a:pathLst>
              <a:path w="78967" h="39902" extrusionOk="0">
                <a:moveTo>
                  <a:pt x="27881" y="3374"/>
                </a:moveTo>
                <a:cubicBezTo>
                  <a:pt x="19687" y="5442"/>
                  <a:pt x="7970" y="8199"/>
                  <a:pt x="3528" y="12564"/>
                </a:cubicBezTo>
                <a:cubicBezTo>
                  <a:pt x="-914" y="16929"/>
                  <a:pt x="-378" y="25124"/>
                  <a:pt x="1230" y="29566"/>
                </a:cubicBezTo>
                <a:cubicBezTo>
                  <a:pt x="2838" y="34008"/>
                  <a:pt x="5289" y="37837"/>
                  <a:pt x="13177" y="39215"/>
                </a:cubicBezTo>
                <a:cubicBezTo>
                  <a:pt x="21065" y="40594"/>
                  <a:pt x="38297" y="39598"/>
                  <a:pt x="48559" y="37837"/>
                </a:cubicBezTo>
                <a:cubicBezTo>
                  <a:pt x="58821" y="36076"/>
                  <a:pt x="70079" y="33778"/>
                  <a:pt x="74750" y="28647"/>
                </a:cubicBezTo>
                <a:cubicBezTo>
                  <a:pt x="79422" y="23516"/>
                  <a:pt x="80264" y="11798"/>
                  <a:pt x="76588" y="7050"/>
                </a:cubicBezTo>
                <a:cubicBezTo>
                  <a:pt x="72912" y="2302"/>
                  <a:pt x="60812" y="771"/>
                  <a:pt x="52694" y="158"/>
                </a:cubicBezTo>
                <a:cubicBezTo>
                  <a:pt x="44576" y="-455"/>
                  <a:pt x="36075" y="1306"/>
                  <a:pt x="27881" y="33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223" name="Google Shape;2223;p29"/>
          <p:cNvSpPr/>
          <p:nvPr/>
        </p:nvSpPr>
        <p:spPr>
          <a:xfrm rot="1484583">
            <a:off x="3289165" y="2299203"/>
            <a:ext cx="647927" cy="295498"/>
          </a:xfrm>
          <a:custGeom>
            <a:avLst/>
            <a:gdLst/>
            <a:ahLst/>
            <a:cxnLst/>
            <a:rect l="l" t="t" r="r" b="b"/>
            <a:pathLst>
              <a:path w="28088" h="12810" extrusionOk="0">
                <a:moveTo>
                  <a:pt x="7573" y="0"/>
                </a:moveTo>
                <a:lnTo>
                  <a:pt x="1" y="6405"/>
                </a:lnTo>
                <a:lnTo>
                  <a:pt x="7573" y="12810"/>
                </a:lnTo>
                <a:lnTo>
                  <a:pt x="7573" y="8773"/>
                </a:lnTo>
                <a:lnTo>
                  <a:pt x="28087" y="6405"/>
                </a:lnTo>
                <a:lnTo>
                  <a:pt x="7573" y="4037"/>
                </a:lnTo>
                <a:lnTo>
                  <a:pt x="75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9"/>
          <p:cNvSpPr txBox="1"/>
          <p:nvPr/>
        </p:nvSpPr>
        <p:spPr>
          <a:xfrm>
            <a:off x="1107481" y="1948365"/>
            <a:ext cx="1888811" cy="54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If nothing gets better for a while, stop simulation</a:t>
            </a:r>
            <a:endParaRPr lang="it-IT" sz="1200">
              <a:solidFill>
                <a:srgbClr val="000000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2225" name="Google Shape;2225;p29"/>
          <p:cNvSpPr txBox="1"/>
          <p:nvPr/>
        </p:nvSpPr>
        <p:spPr>
          <a:xfrm>
            <a:off x="1109066" y="1627439"/>
            <a:ext cx="17034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latin typeface="Fira Sans"/>
                <a:ea typeface="Fira Sans"/>
                <a:cs typeface="Fira Sans"/>
                <a:sym typeface="Fira Sans"/>
              </a:rPr>
              <a:t>EARLY STOPPING</a:t>
            </a:r>
            <a:endParaRPr sz="1500" b="1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 descr="A black grid with white squares&#10;&#10;Description automatically generated">
            <a:extLst>
              <a:ext uri="{FF2B5EF4-FFF2-40B4-BE49-F238E27FC236}">
                <a16:creationId xmlns:a16="http://schemas.microsoft.com/office/drawing/2014/main" id="{86158F63-971E-0C58-CA67-5609D692DE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70707">
                  <a:alpha val="9804"/>
                </a:srgbClr>
              </a:clrFrom>
              <a:clrTo>
                <a:srgbClr val="070707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6383032" y="2206886"/>
            <a:ext cx="764055" cy="764055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9576DFB-2725-7828-01A0-A292B27890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377" y="2992877"/>
            <a:ext cx="828041" cy="828041"/>
          </a:xfrm>
          <a:prstGeom prst="rect">
            <a:avLst/>
          </a:prstGeom>
        </p:spPr>
      </p:pic>
      <p:pic>
        <p:nvPicPr>
          <p:cNvPr id="7" name="Picture 6" descr="A black and white stop sign&#10;&#10;Description automatically generated">
            <a:extLst>
              <a:ext uri="{FF2B5EF4-FFF2-40B4-BE49-F238E27FC236}">
                <a16:creationId xmlns:a16="http://schemas.microsoft.com/office/drawing/2014/main" id="{6ED33C8D-F213-F3CF-A8A5-DC23D698E6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0641" y="927742"/>
            <a:ext cx="905126" cy="905126"/>
          </a:xfrm>
          <a:prstGeom prst="rect">
            <a:avLst/>
          </a:prstGeom>
        </p:spPr>
      </p:pic>
      <p:sp>
        <p:nvSpPr>
          <p:cNvPr id="29" name="Google Shape;15547;p42">
            <a:extLst>
              <a:ext uri="{FF2B5EF4-FFF2-40B4-BE49-F238E27FC236}">
                <a16:creationId xmlns:a16="http://schemas.microsoft.com/office/drawing/2014/main" id="{6F3B67CE-3929-B1E0-F264-6A0FD5432647}"/>
              </a:ext>
            </a:extLst>
          </p:cNvPr>
          <p:cNvSpPr txBox="1">
            <a:spLocks/>
          </p:cNvSpPr>
          <p:nvPr/>
        </p:nvSpPr>
        <p:spPr>
          <a:xfrm>
            <a:off x="609600" y="285750"/>
            <a:ext cx="8229600" cy="6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t-IT" sz="3600" err="1"/>
              <a:t>Trick</a:t>
            </a:r>
            <a:r>
              <a:rPr lang="it-IT" sz="3600"/>
              <a:t> to </a:t>
            </a:r>
            <a:r>
              <a:rPr lang="it-IT" sz="3600" err="1"/>
              <a:t>minimize</a:t>
            </a:r>
            <a:r>
              <a:rPr lang="it-IT" sz="3600"/>
              <a:t> fitness calls</a:t>
            </a:r>
          </a:p>
        </p:txBody>
      </p:sp>
    </p:spTree>
    <p:extLst>
      <p:ext uri="{BB962C8B-B14F-4D97-AF65-F5344CB8AC3E}">
        <p14:creationId xmlns:p14="http://schemas.microsoft.com/office/powerpoint/2010/main" val="2724494368"/>
      </p:ext>
    </p:extLst>
  </p:cSld>
  <p:clrMapOvr>
    <a:masterClrMapping/>
  </p:clrMapOvr>
</p:sld>
</file>

<file path=ppt/theme/theme1.xml><?xml version="1.0" encoding="utf-8"?>
<a:theme xmlns:a="http://schemas.openxmlformats.org/drawingml/2006/main" name="DNA Infographics by Slidesgo">
  <a:themeElements>
    <a:clrScheme name="Simple Light">
      <a:dk1>
        <a:srgbClr val="000000"/>
      </a:dk1>
      <a:lt1>
        <a:srgbClr val="D6D4CC"/>
      </a:lt1>
      <a:dk2>
        <a:srgbClr val="2B3B5C"/>
      </a:dk2>
      <a:lt2>
        <a:srgbClr val="075681"/>
      </a:lt2>
      <a:accent1>
        <a:srgbClr val="287CBC"/>
      </a:accent1>
      <a:accent2>
        <a:srgbClr val="FE7702"/>
      </a:accent2>
      <a:accent3>
        <a:srgbClr val="E94B86"/>
      </a:accent3>
      <a:accent4>
        <a:srgbClr val="25AC9B"/>
      </a:accent4>
      <a:accent5>
        <a:srgbClr val="ECB004"/>
      </a:accent5>
      <a:accent6>
        <a:srgbClr val="B52A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E720577E5E504187AAE92000A1DB7E" ma:contentTypeVersion="4" ma:contentTypeDescription="Create a new document." ma:contentTypeScope="" ma:versionID="5c3747406468f77d136d2f4c18942129">
  <xsd:schema xmlns:xsd="http://www.w3.org/2001/XMLSchema" xmlns:xs="http://www.w3.org/2001/XMLSchema" xmlns:p="http://schemas.microsoft.com/office/2006/metadata/properties" xmlns:ns3="9e4e1a3a-a05b-4ade-bd88-dfde254d9e78" targetNamespace="http://schemas.microsoft.com/office/2006/metadata/properties" ma:root="true" ma:fieldsID="3aa12c3d0fa7b3282f02033a0b26b99b" ns3:_="">
    <xsd:import namespace="9e4e1a3a-a05b-4ade-bd88-dfde254d9e7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e1a3a-a05b-4ade-bd88-dfde254d9e7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4e1a3a-a05b-4ade-bd88-dfde254d9e78" xsi:nil="true"/>
  </documentManagement>
</p:properties>
</file>

<file path=customXml/itemProps1.xml><?xml version="1.0" encoding="utf-8"?>
<ds:datastoreItem xmlns:ds="http://schemas.openxmlformats.org/officeDocument/2006/customXml" ds:itemID="{D152D774-5AFE-4009-86A1-6A315DE2F5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0D5AD0-E119-4E8F-BE68-E3F7C92EB32E}">
  <ds:schemaRefs>
    <ds:schemaRef ds:uri="9e4e1a3a-a05b-4ade-bd88-dfde254d9e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E131E69-72B8-4CAD-B833-B1689D9AAEDA}">
  <ds:schemaRefs>
    <ds:schemaRef ds:uri="9e4e1a3a-a05b-4ade-bd88-dfde254d9e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1362</Words>
  <Application>Microsoft Office PowerPoint</Application>
  <PresentationFormat>On-screen Show (16:9)</PresentationFormat>
  <Paragraphs>299</Paragraphs>
  <Slides>34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Courier New</vt:lpstr>
      <vt:lpstr>Fira Sans</vt:lpstr>
      <vt:lpstr>Arial</vt:lpstr>
      <vt:lpstr>Fira Sans Black</vt:lpstr>
      <vt:lpstr>Roboto</vt:lpstr>
      <vt:lpstr>Fira Sans Medium</vt:lpstr>
      <vt:lpstr>DNA Infographics by Slidesgo</vt:lpstr>
      <vt:lpstr>Genetic Algorithms Benchmark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Valhalla + Islands: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Infographics</dc:title>
  <cp:lastModifiedBy>Savelli  Claudio</cp:lastModifiedBy>
  <cp:revision>6</cp:revision>
  <dcterms:modified xsi:type="dcterms:W3CDTF">2023-12-11T11:19:11Z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0x01010078E720577E5E504187AAE92000A1DB7E</vt:lpwstr>
  </property>
</Properties>
</file>